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8" r:id="rId3"/>
    <p:sldId id="260" r:id="rId4"/>
    <p:sldId id="262" r:id="rId5"/>
    <p:sldId id="266" r:id="rId6"/>
    <p:sldId id="263" r:id="rId7"/>
  </p:sldIdLst>
  <p:sldSz cx="9144000" cy="5143500" type="screen16x9"/>
  <p:notesSz cx="6858000" cy="9144000"/>
  <p:embeddedFontLst>
    <p:embeddedFont>
      <p:font typeface="Patrick Hand" pitchFamily="2" charset="77"/>
      <p:regular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Teko" panose="02000000000000000000" pitchFamily="2" charset="7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0830F3-5DC3-4E9B-91A9-3EE5482E5404}">
  <a:tblStyle styleId="{490830F3-5DC3-4E9B-91A9-3EE5482E54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>
        <p:scale>
          <a:sx n="120" d="100"/>
          <a:sy n="120" d="100"/>
        </p:scale>
        <p:origin x="200" y="528"/>
      </p:cViewPr>
      <p:guideLst>
        <p:guide orient="horz" pos="6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5400700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20200" y="2860500"/>
            <a:ext cx="2808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720200" y="3393393"/>
            <a:ext cx="28080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927375"/>
            <a:ext cx="969900" cy="1140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427902" y="198714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5427900" y="160392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5427902" y="341269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4"/>
          </p:nvPr>
        </p:nvSpPr>
        <p:spPr>
          <a:xfrm>
            <a:off x="5427900" y="302947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724125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/>
          </p:nvPr>
        </p:nvSpPr>
        <p:spPr>
          <a:xfrm>
            <a:off x="724125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>
            <a:off x="3413996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4"/>
          </p:nvPr>
        </p:nvSpPr>
        <p:spPr>
          <a:xfrm>
            <a:off x="3414000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>
            <a:off x="6103866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6"/>
          </p:nvPr>
        </p:nvSpPr>
        <p:spPr>
          <a:xfrm>
            <a:off x="6103874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7"/>
          </p:nvPr>
        </p:nvSpPr>
        <p:spPr>
          <a:xfrm>
            <a:off x="724125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8"/>
          </p:nvPr>
        </p:nvSpPr>
        <p:spPr>
          <a:xfrm>
            <a:off x="724125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9"/>
          </p:nvPr>
        </p:nvSpPr>
        <p:spPr>
          <a:xfrm>
            <a:off x="3413996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13"/>
          </p:nvPr>
        </p:nvSpPr>
        <p:spPr>
          <a:xfrm>
            <a:off x="3414000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4"/>
          </p:nvPr>
        </p:nvSpPr>
        <p:spPr>
          <a:xfrm>
            <a:off x="6103866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5"/>
          </p:nvPr>
        </p:nvSpPr>
        <p:spPr>
          <a:xfrm>
            <a:off x="6103874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accent5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16198662" scaled="0"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5"/>
              </a:gs>
              <a:gs pos="34000">
                <a:srgbClr val="FF248A">
                  <a:alpha val="34901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2" r:id="rId6"/>
    <p:sldLayoutId id="2147483666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5"/>
          <p:cNvGrpSpPr/>
          <p:nvPr/>
        </p:nvGrpSpPr>
        <p:grpSpPr>
          <a:xfrm>
            <a:off x="7052711" y="924888"/>
            <a:ext cx="1618869" cy="2490583"/>
            <a:chOff x="7052711" y="924888"/>
            <a:chExt cx="1618869" cy="2490583"/>
          </a:xfrm>
        </p:grpSpPr>
        <p:sp>
          <p:nvSpPr>
            <p:cNvPr id="184" name="Google Shape;184;p35"/>
            <p:cNvSpPr/>
            <p:nvPr/>
          </p:nvSpPr>
          <p:spPr>
            <a:xfrm>
              <a:off x="7052711" y="1913995"/>
              <a:ext cx="413837" cy="1501476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7094604" y="1991135"/>
              <a:ext cx="55186" cy="1187937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7187408" y="2046319"/>
              <a:ext cx="54593" cy="1184851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7279620" y="2098299"/>
              <a:ext cx="52219" cy="1185445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7369339" y="2150991"/>
              <a:ext cx="54711" cy="1184851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7466416" y="1913995"/>
              <a:ext cx="416804" cy="1501476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7511275" y="2150991"/>
              <a:ext cx="52813" cy="1184851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7601113" y="2098299"/>
              <a:ext cx="55186" cy="1185445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7693324" y="2046319"/>
              <a:ext cx="55186" cy="1184851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7786010" y="1991135"/>
              <a:ext cx="54593" cy="1187937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7052711" y="1674508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7396990" y="2003714"/>
              <a:ext cx="146688" cy="8520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7414317" y="1721741"/>
              <a:ext cx="109660" cy="62423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7414317" y="1751766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7468789" y="1751766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7339432" y="1764345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7339432" y="1794252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7393905" y="1794252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7264667" y="1806831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7264667" y="1839111"/>
              <a:ext cx="54593" cy="60050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7319139" y="1839111"/>
              <a:ext cx="55186" cy="60050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7052711" y="924888"/>
              <a:ext cx="830523" cy="1229829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 rot="10800000">
              <a:off x="7536406" y="2356366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1388" y="0"/>
                  </a:moveTo>
                  <a:lnTo>
                    <a:pt x="0" y="802"/>
                  </a:lnTo>
                  <a:lnTo>
                    <a:pt x="0" y="2396"/>
                  </a:lnTo>
                  <a:lnTo>
                    <a:pt x="8198" y="7128"/>
                  </a:lnTo>
                  <a:lnTo>
                    <a:pt x="9565" y="6351"/>
                  </a:lnTo>
                  <a:lnTo>
                    <a:pt x="9565" y="4752"/>
                  </a:lnTo>
                  <a:lnTo>
                    <a:pt x="138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5"/>
          <p:cNvGrpSpPr/>
          <p:nvPr/>
        </p:nvGrpSpPr>
        <p:grpSpPr>
          <a:xfrm>
            <a:off x="6298006" y="709120"/>
            <a:ext cx="671254" cy="1964378"/>
            <a:chOff x="6298006" y="709120"/>
            <a:chExt cx="671254" cy="1964378"/>
          </a:xfrm>
        </p:grpSpPr>
        <p:sp>
          <p:nvSpPr>
            <p:cNvPr id="208" name="Google Shape;208;p35"/>
            <p:cNvSpPr/>
            <p:nvPr/>
          </p:nvSpPr>
          <p:spPr>
            <a:xfrm>
              <a:off x="6717051" y="1700600"/>
              <a:ext cx="252195" cy="972898"/>
            </a:xfrm>
            <a:custGeom>
              <a:avLst/>
              <a:gdLst/>
              <a:ahLst/>
              <a:cxnLst/>
              <a:rect l="l" t="t" r="r" b="b"/>
              <a:pathLst>
                <a:path w="2125" h="8198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8197"/>
                  </a:lnTo>
                  <a:lnTo>
                    <a:pt x="2124" y="6982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6819468" y="1817852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6754197" y="1855591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886520" y="1780825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6819468" y="1939969"/>
              <a:ext cx="47353" cy="122947"/>
            </a:xfrm>
            <a:custGeom>
              <a:avLst/>
              <a:gdLst/>
              <a:ahLst/>
              <a:cxnLst/>
              <a:rect l="l" t="t" r="r" b="b"/>
              <a:pathLst>
                <a:path w="399" h="1036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6754197" y="1977708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3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6886520" y="1902942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12"/>
                  </a:lnTo>
                  <a:lnTo>
                    <a:pt x="0" y="1029"/>
                  </a:lnTo>
                  <a:lnTo>
                    <a:pt x="378" y="79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6819468" y="2059713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6754197" y="2097452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6886520" y="2022686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6819468" y="218254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0"/>
                  </a:moveTo>
                  <a:lnTo>
                    <a:pt x="0" y="227"/>
                  </a:lnTo>
                  <a:lnTo>
                    <a:pt x="0" y="1049"/>
                  </a:lnTo>
                  <a:lnTo>
                    <a:pt x="399" y="817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6754197" y="2219569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6886520" y="2144804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2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6819468" y="2302168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6754197" y="2341687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404" y="80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6886520" y="2264547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6819468" y="24242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6754197" y="2461430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6886520" y="2386665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54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6302753" y="1606015"/>
              <a:ext cx="414431" cy="1067482"/>
            </a:xfrm>
            <a:custGeom>
              <a:avLst/>
              <a:gdLst/>
              <a:ahLst/>
              <a:cxnLst/>
              <a:rect l="l" t="t" r="r" b="b"/>
              <a:pathLst>
                <a:path w="3492" h="8995" extrusionOk="0">
                  <a:moveTo>
                    <a:pt x="1" y="0"/>
                  </a:moveTo>
                  <a:lnTo>
                    <a:pt x="1" y="6977"/>
                  </a:lnTo>
                  <a:lnTo>
                    <a:pt x="3491" y="8994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6552447" y="180835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6487769" y="177061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0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6617126" y="18453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6552447" y="193047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6487769" y="1892736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6617126" y="1967621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6552447" y="2052592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797"/>
                  </a:lnTo>
                  <a:lnTo>
                    <a:pt x="399" y="1029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6487769" y="2012480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6617126" y="2089738"/>
              <a:ext cx="47353" cy="122829"/>
            </a:xfrm>
            <a:custGeom>
              <a:avLst/>
              <a:gdLst/>
              <a:ahLst/>
              <a:cxnLst/>
              <a:rect l="l" t="t" r="r" b="b"/>
              <a:pathLst>
                <a:path w="399" h="103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34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6552447" y="21723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6487769" y="2134597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6617126" y="2209482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6552447" y="2294454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23"/>
                  </a:lnTo>
                  <a:lnTo>
                    <a:pt x="399" y="102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6487769" y="225730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79" y="1030"/>
                  </a:lnTo>
                  <a:lnTo>
                    <a:pt x="379" y="20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6617126" y="2332193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2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6552447" y="241419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4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6487769" y="2377052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6617126" y="24519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6420123" y="173347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6355445" y="1695734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6420123" y="185559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6355445" y="1817852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6420123" y="197533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6355445" y="1937596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6420123" y="209745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6355445" y="2059713"/>
              <a:ext cx="47472" cy="122947"/>
            </a:xfrm>
            <a:custGeom>
              <a:avLst/>
              <a:gdLst/>
              <a:ahLst/>
              <a:cxnLst/>
              <a:rect l="l" t="t" r="r" b="b"/>
              <a:pathLst>
                <a:path w="400" h="103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3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6420123" y="221719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6355445" y="2179457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6420123" y="233931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6355445" y="2302168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6302753" y="1461112"/>
              <a:ext cx="666507" cy="384388"/>
            </a:xfrm>
            <a:custGeom>
              <a:avLst/>
              <a:gdLst/>
              <a:ahLst/>
              <a:cxnLst/>
              <a:rect l="l" t="t" r="r" b="b"/>
              <a:pathLst>
                <a:path w="5616" h="3239" extrusionOk="0">
                  <a:moveTo>
                    <a:pt x="2124" y="0"/>
                  </a:moveTo>
                  <a:lnTo>
                    <a:pt x="1" y="1221"/>
                  </a:lnTo>
                  <a:lnTo>
                    <a:pt x="3491" y="3239"/>
                  </a:lnTo>
                  <a:lnTo>
                    <a:pt x="5615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6387844" y="1580856"/>
              <a:ext cx="129955" cy="74884"/>
            </a:xfrm>
            <a:custGeom>
              <a:avLst/>
              <a:gdLst/>
              <a:ahLst/>
              <a:cxnLst/>
              <a:rect l="l" t="t" r="r" b="b"/>
              <a:pathLst>
                <a:path w="1095" h="631" extrusionOk="0">
                  <a:moveTo>
                    <a:pt x="378" y="0"/>
                  </a:moveTo>
                  <a:lnTo>
                    <a:pt x="0" y="232"/>
                  </a:lnTo>
                  <a:lnTo>
                    <a:pt x="716" y="631"/>
                  </a:lnTo>
                  <a:lnTo>
                    <a:pt x="1095" y="42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6709218" y="1646128"/>
              <a:ext cx="162354" cy="92329"/>
            </a:xfrm>
            <a:custGeom>
              <a:avLst/>
              <a:gdLst/>
              <a:ahLst/>
              <a:cxnLst/>
              <a:rect l="l" t="t" r="r" b="b"/>
              <a:pathLst>
                <a:path w="1368" h="778" extrusionOk="0">
                  <a:moveTo>
                    <a:pt x="677" y="0"/>
                  </a:moveTo>
                  <a:lnTo>
                    <a:pt x="1" y="378"/>
                  </a:lnTo>
                  <a:lnTo>
                    <a:pt x="697" y="777"/>
                  </a:lnTo>
                  <a:lnTo>
                    <a:pt x="1368" y="39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6298006" y="709120"/>
              <a:ext cx="668880" cy="1135245"/>
            </a:xfrm>
            <a:custGeom>
              <a:avLst/>
              <a:gdLst/>
              <a:ahLst/>
              <a:cxnLst/>
              <a:rect l="l" t="t" r="r" b="b"/>
              <a:pathLst>
                <a:path w="5636" h="9566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7547"/>
                  </a:lnTo>
                  <a:lnTo>
                    <a:pt x="3511" y="9565"/>
                  </a:lnTo>
                  <a:lnTo>
                    <a:pt x="5635" y="8324"/>
                  </a:lnTo>
                  <a:lnTo>
                    <a:pt x="5635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35"/>
          <p:cNvGrpSpPr/>
          <p:nvPr/>
        </p:nvGrpSpPr>
        <p:grpSpPr>
          <a:xfrm>
            <a:off x="6221345" y="2313221"/>
            <a:ext cx="890323" cy="1309462"/>
            <a:chOff x="6221345" y="2313221"/>
            <a:chExt cx="890323" cy="1309462"/>
          </a:xfrm>
        </p:grpSpPr>
        <p:sp>
          <p:nvSpPr>
            <p:cNvPr id="263" name="Google Shape;263;p35"/>
            <p:cNvSpPr/>
            <p:nvPr/>
          </p:nvSpPr>
          <p:spPr>
            <a:xfrm>
              <a:off x="6221345" y="231322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40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6221345" y="243059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3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6221345" y="2547368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63" y="444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6221345" y="266462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45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6221345" y="278199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1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6221345" y="2899360"/>
              <a:ext cx="446712" cy="306656"/>
            </a:xfrm>
            <a:custGeom>
              <a:avLst/>
              <a:gdLst/>
              <a:ahLst/>
              <a:cxnLst/>
              <a:rect l="l" t="t" r="r" b="b"/>
              <a:pathLst>
                <a:path w="3764" h="2584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6221345" y="3016731"/>
              <a:ext cx="446712" cy="306538"/>
            </a:xfrm>
            <a:custGeom>
              <a:avLst/>
              <a:gdLst/>
              <a:ahLst/>
              <a:cxnLst/>
              <a:rect l="l" t="t" r="r" b="b"/>
              <a:pathLst>
                <a:path w="3764" h="2583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6251251" y="2555082"/>
              <a:ext cx="416804" cy="1067600"/>
            </a:xfrm>
            <a:custGeom>
              <a:avLst/>
              <a:gdLst/>
              <a:ahLst/>
              <a:cxnLst/>
              <a:rect l="l" t="t" r="r" b="b"/>
              <a:pathLst>
                <a:path w="3512" h="8996" extrusionOk="0">
                  <a:moveTo>
                    <a:pt x="0" y="1"/>
                  </a:moveTo>
                  <a:lnTo>
                    <a:pt x="0" y="6977"/>
                  </a:lnTo>
                  <a:lnTo>
                    <a:pt x="3511" y="8995"/>
                  </a:lnTo>
                  <a:lnTo>
                    <a:pt x="3511" y="20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6221345" y="257003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6221345" y="2687405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4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6221345" y="2804776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3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6221345" y="2921553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6221345" y="3038804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221345" y="315617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6221345" y="327354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8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6667923" y="231322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6667923" y="243059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39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6667923" y="2547368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38" y="2608"/>
                  </a:lnTo>
                  <a:lnTo>
                    <a:pt x="3738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6667923" y="266462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6667923" y="278199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19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667923" y="2899360"/>
              <a:ext cx="443745" cy="306656"/>
            </a:xfrm>
            <a:custGeom>
              <a:avLst/>
              <a:gdLst/>
              <a:ahLst/>
              <a:cxnLst/>
              <a:rect l="l" t="t" r="r" b="b"/>
              <a:pathLst>
                <a:path w="3739" h="2584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667923" y="3016731"/>
              <a:ext cx="443745" cy="306538"/>
            </a:xfrm>
            <a:custGeom>
              <a:avLst/>
              <a:gdLst/>
              <a:ahLst/>
              <a:cxnLst/>
              <a:rect l="l" t="t" r="r" b="b"/>
              <a:pathLst>
                <a:path w="3739" h="2583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67923" y="2555082"/>
              <a:ext cx="413837" cy="1067600"/>
            </a:xfrm>
            <a:custGeom>
              <a:avLst/>
              <a:gdLst/>
              <a:ahLst/>
              <a:cxnLst/>
              <a:rect l="l" t="t" r="r" b="b"/>
              <a:pathLst>
                <a:path w="3487" h="8996" extrusionOk="0">
                  <a:moveTo>
                    <a:pt x="3486" y="1"/>
                  </a:moveTo>
                  <a:lnTo>
                    <a:pt x="0" y="2019"/>
                  </a:lnTo>
                  <a:lnTo>
                    <a:pt x="0" y="8995"/>
                  </a:lnTo>
                  <a:lnTo>
                    <a:pt x="3486" y="6977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67923" y="257003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667923" y="2687405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667923" y="2804776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3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6667923" y="2921553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6667923" y="3038804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5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6667923" y="315617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5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6667923" y="327354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8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6251251" y="2315713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511" y="0"/>
                  </a:moveTo>
                  <a:lnTo>
                    <a:pt x="0" y="2018"/>
                  </a:lnTo>
                  <a:lnTo>
                    <a:pt x="3511" y="4036"/>
                  </a:lnTo>
                  <a:lnTo>
                    <a:pt x="6997" y="2018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6358416" y="2512596"/>
              <a:ext cx="147401" cy="85090"/>
            </a:xfrm>
            <a:custGeom>
              <a:avLst/>
              <a:gdLst/>
              <a:ahLst/>
              <a:cxnLst/>
              <a:rect l="l" t="t" r="r" b="b"/>
              <a:pathLst>
                <a:path w="1242" h="717" extrusionOk="0">
                  <a:moveTo>
                    <a:pt x="631" y="1"/>
                  </a:moveTo>
                  <a:lnTo>
                    <a:pt x="0" y="359"/>
                  </a:lnTo>
                  <a:lnTo>
                    <a:pt x="631" y="717"/>
                  </a:lnTo>
                  <a:lnTo>
                    <a:pt x="1241" y="35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5"/>
          <p:cNvGrpSpPr/>
          <p:nvPr/>
        </p:nvGrpSpPr>
        <p:grpSpPr>
          <a:xfrm>
            <a:off x="6969250" y="1975629"/>
            <a:ext cx="665913" cy="1967345"/>
            <a:chOff x="6969250" y="1975629"/>
            <a:chExt cx="665913" cy="1967345"/>
          </a:xfrm>
        </p:grpSpPr>
        <p:sp>
          <p:nvSpPr>
            <p:cNvPr id="296" name="Google Shape;296;p35"/>
            <p:cNvSpPr/>
            <p:nvPr/>
          </p:nvSpPr>
          <p:spPr>
            <a:xfrm>
              <a:off x="6969250" y="2872999"/>
              <a:ext cx="414431" cy="1069974"/>
            </a:xfrm>
            <a:custGeom>
              <a:avLst/>
              <a:gdLst/>
              <a:ahLst/>
              <a:cxnLst/>
              <a:rect l="l" t="t" r="r" b="b"/>
              <a:pathLst>
                <a:path w="3492" h="9016" extrusionOk="0">
                  <a:moveTo>
                    <a:pt x="1" y="1"/>
                  </a:moveTo>
                  <a:lnTo>
                    <a:pt x="1" y="6997"/>
                  </a:lnTo>
                  <a:lnTo>
                    <a:pt x="3491" y="9015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969250" y="2907771"/>
              <a:ext cx="414431" cy="289211"/>
            </a:xfrm>
            <a:custGeom>
              <a:avLst/>
              <a:gdLst/>
              <a:ahLst/>
              <a:cxnLst/>
              <a:rect l="l" t="t" r="r" b="b"/>
              <a:pathLst>
                <a:path w="3492" h="2437" extrusionOk="0">
                  <a:moveTo>
                    <a:pt x="1" y="0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6969250" y="302502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20"/>
                  </a:lnTo>
                  <a:lnTo>
                    <a:pt x="3491" y="2437"/>
                  </a:lnTo>
                  <a:lnTo>
                    <a:pt x="3491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969250" y="314239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969250" y="3256797"/>
              <a:ext cx="414431" cy="292178"/>
            </a:xfrm>
            <a:custGeom>
              <a:avLst/>
              <a:gdLst/>
              <a:ahLst/>
              <a:cxnLst/>
              <a:rect l="l" t="t" r="r" b="b"/>
              <a:pathLst>
                <a:path w="3492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91" y="2462"/>
                  </a:lnTo>
                  <a:lnTo>
                    <a:pt x="3491" y="20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969250" y="3374049"/>
              <a:ext cx="414431" cy="292297"/>
            </a:xfrm>
            <a:custGeom>
              <a:avLst/>
              <a:gdLst/>
              <a:ahLst/>
              <a:cxnLst/>
              <a:rect l="l" t="t" r="r" b="b"/>
              <a:pathLst>
                <a:path w="3492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91" y="2463"/>
                  </a:lnTo>
                  <a:lnTo>
                    <a:pt x="3491" y="203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969250" y="3491419"/>
              <a:ext cx="414431" cy="291703"/>
            </a:xfrm>
            <a:custGeom>
              <a:avLst/>
              <a:gdLst/>
              <a:ahLst/>
              <a:cxnLst/>
              <a:rect l="l" t="t" r="r" b="b"/>
              <a:pathLst>
                <a:path w="3492" h="2458" extrusionOk="0">
                  <a:moveTo>
                    <a:pt x="1" y="1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969250" y="3608789"/>
              <a:ext cx="414431" cy="291584"/>
            </a:xfrm>
            <a:custGeom>
              <a:avLst/>
              <a:gdLst/>
              <a:ahLst/>
              <a:cxnLst/>
              <a:rect l="l" t="t" r="r" b="b"/>
              <a:pathLst>
                <a:path w="3492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383548" y="2967584"/>
              <a:ext cx="251602" cy="975390"/>
            </a:xfrm>
            <a:custGeom>
              <a:avLst/>
              <a:gdLst/>
              <a:ahLst/>
              <a:cxnLst/>
              <a:rect l="l" t="t" r="r" b="b"/>
              <a:pathLst>
                <a:path w="2120" h="8219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19" y="6977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383548" y="2999983"/>
              <a:ext cx="251602" cy="197001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383548" y="311723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0"/>
                  </a:lnTo>
                  <a:lnTo>
                    <a:pt x="2119" y="440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7383548" y="3234605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7383548" y="3351975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36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7383548" y="3468633"/>
              <a:ext cx="251602" cy="197713"/>
            </a:xfrm>
            <a:custGeom>
              <a:avLst/>
              <a:gdLst/>
              <a:ahLst/>
              <a:cxnLst/>
              <a:rect l="l" t="t" r="r" b="b"/>
              <a:pathLst>
                <a:path w="2120" h="1666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6"/>
                  </a:lnTo>
                  <a:lnTo>
                    <a:pt x="2119" y="445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7383548" y="358600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7383548" y="3703374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969250" y="2728096"/>
              <a:ext cx="665913" cy="384507"/>
            </a:xfrm>
            <a:custGeom>
              <a:avLst/>
              <a:gdLst/>
              <a:ahLst/>
              <a:cxnLst/>
              <a:rect l="l" t="t" r="r" b="b"/>
              <a:pathLst>
                <a:path w="5611" h="3240" extrusionOk="0">
                  <a:moveTo>
                    <a:pt x="2124" y="1"/>
                  </a:moveTo>
                  <a:lnTo>
                    <a:pt x="1" y="1222"/>
                  </a:lnTo>
                  <a:lnTo>
                    <a:pt x="3491" y="3239"/>
                  </a:lnTo>
                  <a:lnTo>
                    <a:pt x="5610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7054341" y="2828140"/>
              <a:ext cx="167101" cy="94703"/>
            </a:xfrm>
            <a:custGeom>
              <a:avLst/>
              <a:gdLst/>
              <a:ahLst/>
              <a:cxnLst/>
              <a:rect l="l" t="t" r="r" b="b"/>
              <a:pathLst>
                <a:path w="1408" h="798" extrusionOk="0">
                  <a:moveTo>
                    <a:pt x="711" y="0"/>
                  </a:moveTo>
                  <a:lnTo>
                    <a:pt x="0" y="399"/>
                  </a:lnTo>
                  <a:lnTo>
                    <a:pt x="711" y="797"/>
                  </a:lnTo>
                  <a:lnTo>
                    <a:pt x="1407" y="39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969250" y="1975629"/>
              <a:ext cx="665913" cy="1135126"/>
            </a:xfrm>
            <a:custGeom>
              <a:avLst/>
              <a:gdLst/>
              <a:ahLst/>
              <a:cxnLst/>
              <a:rect l="l" t="t" r="r" b="b"/>
              <a:pathLst>
                <a:path w="5611" h="9565" extrusionOk="0">
                  <a:moveTo>
                    <a:pt x="2124" y="0"/>
                  </a:moveTo>
                  <a:lnTo>
                    <a:pt x="1" y="1221"/>
                  </a:lnTo>
                  <a:lnTo>
                    <a:pt x="1" y="7547"/>
                  </a:lnTo>
                  <a:lnTo>
                    <a:pt x="3491" y="9565"/>
                  </a:lnTo>
                  <a:lnTo>
                    <a:pt x="5610" y="8349"/>
                  </a:lnTo>
                  <a:lnTo>
                    <a:pt x="5610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5"/>
          <p:cNvGrpSpPr/>
          <p:nvPr/>
        </p:nvGrpSpPr>
        <p:grpSpPr>
          <a:xfrm>
            <a:off x="6221355" y="1286663"/>
            <a:ext cx="830511" cy="1509774"/>
            <a:chOff x="6221355" y="1286663"/>
            <a:chExt cx="830511" cy="1509774"/>
          </a:xfrm>
        </p:grpSpPr>
        <p:sp>
          <p:nvSpPr>
            <p:cNvPr id="316" name="Google Shape;316;p35"/>
            <p:cNvSpPr/>
            <p:nvPr/>
          </p:nvSpPr>
          <p:spPr>
            <a:xfrm>
              <a:off x="6560175" y="1910288"/>
              <a:ext cx="491691" cy="668140"/>
            </a:xfrm>
            <a:custGeom>
              <a:avLst/>
              <a:gdLst/>
              <a:ahLst/>
              <a:cxnLst/>
              <a:rect l="l" t="t" r="r" b="b"/>
              <a:pathLst>
                <a:path w="4143" h="5630" extrusionOk="0">
                  <a:moveTo>
                    <a:pt x="142" y="0"/>
                  </a:moveTo>
                  <a:cubicBezTo>
                    <a:pt x="128" y="0"/>
                    <a:pt x="117" y="5"/>
                    <a:pt x="107" y="15"/>
                  </a:cubicBezTo>
                  <a:lnTo>
                    <a:pt x="1" y="61"/>
                  </a:lnTo>
                  <a:lnTo>
                    <a:pt x="26" y="121"/>
                  </a:lnTo>
                  <a:lnTo>
                    <a:pt x="66" y="121"/>
                  </a:lnTo>
                  <a:lnTo>
                    <a:pt x="66" y="3108"/>
                  </a:lnTo>
                  <a:cubicBezTo>
                    <a:pt x="66" y="3188"/>
                    <a:pt x="127" y="3294"/>
                    <a:pt x="193" y="3340"/>
                  </a:cubicBezTo>
                  <a:lnTo>
                    <a:pt x="3976" y="5524"/>
                  </a:lnTo>
                  <a:lnTo>
                    <a:pt x="3956" y="5544"/>
                  </a:lnTo>
                  <a:lnTo>
                    <a:pt x="3996" y="5630"/>
                  </a:lnTo>
                  <a:lnTo>
                    <a:pt x="4102" y="5564"/>
                  </a:lnTo>
                  <a:cubicBezTo>
                    <a:pt x="4122" y="5544"/>
                    <a:pt x="4142" y="5504"/>
                    <a:pt x="4142" y="5458"/>
                  </a:cubicBezTo>
                  <a:lnTo>
                    <a:pt x="4142" y="2457"/>
                  </a:lnTo>
                  <a:cubicBezTo>
                    <a:pt x="4142" y="2371"/>
                    <a:pt x="4082" y="2265"/>
                    <a:pt x="4016" y="2225"/>
                  </a:cubicBezTo>
                  <a:lnTo>
                    <a:pt x="193" y="15"/>
                  </a:lnTo>
                  <a:cubicBezTo>
                    <a:pt x="172" y="5"/>
                    <a:pt x="156" y="0"/>
                    <a:pt x="14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555428" y="1917646"/>
              <a:ext cx="483858" cy="660308"/>
            </a:xfrm>
            <a:custGeom>
              <a:avLst/>
              <a:gdLst/>
              <a:ahLst/>
              <a:cxnLst/>
              <a:rect l="l" t="t" r="r" b="b"/>
              <a:pathLst>
                <a:path w="4077" h="5564" extrusionOk="0">
                  <a:moveTo>
                    <a:pt x="77" y="1"/>
                  </a:moveTo>
                  <a:cubicBezTo>
                    <a:pt x="35" y="1"/>
                    <a:pt x="0" y="41"/>
                    <a:pt x="0" y="100"/>
                  </a:cubicBezTo>
                  <a:lnTo>
                    <a:pt x="0" y="3106"/>
                  </a:lnTo>
                  <a:cubicBezTo>
                    <a:pt x="0" y="3192"/>
                    <a:pt x="66" y="3298"/>
                    <a:pt x="127" y="3338"/>
                  </a:cubicBezTo>
                  <a:lnTo>
                    <a:pt x="3950" y="5548"/>
                  </a:lnTo>
                  <a:cubicBezTo>
                    <a:pt x="3973" y="5558"/>
                    <a:pt x="3993" y="5563"/>
                    <a:pt x="4009" y="5563"/>
                  </a:cubicBezTo>
                  <a:cubicBezTo>
                    <a:pt x="4055" y="5563"/>
                    <a:pt x="4076" y="5525"/>
                    <a:pt x="4076" y="5462"/>
                  </a:cubicBezTo>
                  <a:lnTo>
                    <a:pt x="4076" y="2455"/>
                  </a:lnTo>
                  <a:cubicBezTo>
                    <a:pt x="4076" y="2370"/>
                    <a:pt x="4036" y="2269"/>
                    <a:pt x="3950" y="2223"/>
                  </a:cubicBezTo>
                  <a:lnTo>
                    <a:pt x="127" y="19"/>
                  </a:lnTo>
                  <a:cubicBezTo>
                    <a:pt x="110" y="7"/>
                    <a:pt x="93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6578214" y="1955147"/>
              <a:ext cx="438879" cy="585068"/>
            </a:xfrm>
            <a:custGeom>
              <a:avLst/>
              <a:gdLst/>
              <a:ahLst/>
              <a:cxnLst/>
              <a:rect l="l" t="t" r="r" b="b"/>
              <a:pathLst>
                <a:path w="3698" h="4930" extrusionOk="0">
                  <a:moveTo>
                    <a:pt x="57" y="0"/>
                  </a:moveTo>
                  <a:cubicBezTo>
                    <a:pt x="22" y="0"/>
                    <a:pt x="0" y="39"/>
                    <a:pt x="0" y="102"/>
                  </a:cubicBezTo>
                  <a:lnTo>
                    <a:pt x="0" y="2684"/>
                  </a:lnTo>
                  <a:cubicBezTo>
                    <a:pt x="0" y="2770"/>
                    <a:pt x="41" y="2876"/>
                    <a:pt x="101" y="2916"/>
                  </a:cubicBezTo>
                  <a:lnTo>
                    <a:pt x="3592" y="4914"/>
                  </a:lnTo>
                  <a:cubicBezTo>
                    <a:pt x="3609" y="4925"/>
                    <a:pt x="3625" y="4930"/>
                    <a:pt x="3638" y="4930"/>
                  </a:cubicBezTo>
                  <a:cubicBezTo>
                    <a:pt x="3676" y="4930"/>
                    <a:pt x="3698" y="4891"/>
                    <a:pt x="3698" y="4828"/>
                  </a:cubicBezTo>
                  <a:lnTo>
                    <a:pt x="3698" y="2245"/>
                  </a:lnTo>
                  <a:cubicBezTo>
                    <a:pt x="3698" y="2160"/>
                    <a:pt x="3657" y="2054"/>
                    <a:pt x="3592" y="2013"/>
                  </a:cubicBezTo>
                  <a:lnTo>
                    <a:pt x="101" y="16"/>
                  </a:lnTo>
                  <a:cubicBezTo>
                    <a:pt x="85" y="5"/>
                    <a:pt x="70" y="0"/>
                    <a:pt x="57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6864935" y="2144317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6600288" y="1992293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0"/>
                  </a:moveTo>
                  <a:lnTo>
                    <a:pt x="1" y="81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6600288" y="2011993"/>
              <a:ext cx="117493" cy="77376"/>
            </a:xfrm>
            <a:custGeom>
              <a:avLst/>
              <a:gdLst/>
              <a:ahLst/>
              <a:cxnLst/>
              <a:rect l="l" t="t" r="r" b="b"/>
              <a:pathLst>
                <a:path w="990" h="652" extrusionOk="0">
                  <a:moveTo>
                    <a:pt x="1" y="1"/>
                  </a:moveTo>
                  <a:lnTo>
                    <a:pt x="1" y="87"/>
                  </a:lnTo>
                  <a:lnTo>
                    <a:pt x="990" y="652"/>
                  </a:lnTo>
                  <a:lnTo>
                    <a:pt x="990" y="5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6600288" y="2251481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1"/>
                  </a:moveTo>
                  <a:lnTo>
                    <a:pt x="1" y="86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6655353" y="2303579"/>
              <a:ext cx="192380" cy="122829"/>
            </a:xfrm>
            <a:custGeom>
              <a:avLst/>
              <a:gdLst/>
              <a:ahLst/>
              <a:cxnLst/>
              <a:rect l="l" t="t" r="r" b="b"/>
              <a:pathLst>
                <a:path w="1621" h="1035" extrusionOk="0">
                  <a:moveTo>
                    <a:pt x="1" y="1"/>
                  </a:moveTo>
                  <a:lnTo>
                    <a:pt x="1" y="86"/>
                  </a:lnTo>
                  <a:lnTo>
                    <a:pt x="1620" y="1035"/>
                  </a:lnTo>
                  <a:lnTo>
                    <a:pt x="1620" y="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6600288" y="2034185"/>
              <a:ext cx="89959" cy="63016"/>
            </a:xfrm>
            <a:custGeom>
              <a:avLst/>
              <a:gdLst/>
              <a:ahLst/>
              <a:cxnLst/>
              <a:rect l="l" t="t" r="r" b="b"/>
              <a:pathLst>
                <a:path w="758" h="531" extrusionOk="0">
                  <a:moveTo>
                    <a:pt x="1" y="0"/>
                  </a:moveTo>
                  <a:lnTo>
                    <a:pt x="1" y="86"/>
                  </a:lnTo>
                  <a:lnTo>
                    <a:pt x="757" y="530"/>
                  </a:lnTo>
                  <a:lnTo>
                    <a:pt x="757" y="4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6864935" y="2216827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6924748" y="2273673"/>
              <a:ext cx="64799" cy="47945"/>
            </a:xfrm>
            <a:custGeom>
              <a:avLst/>
              <a:gdLst/>
              <a:ahLst/>
              <a:cxnLst/>
              <a:rect l="l" t="t" r="r" b="b"/>
              <a:pathLst>
                <a:path w="546" h="404" extrusionOk="0">
                  <a:moveTo>
                    <a:pt x="1" y="0"/>
                  </a:moveTo>
                  <a:lnTo>
                    <a:pt x="1" y="86"/>
                  </a:lnTo>
                  <a:lnTo>
                    <a:pt x="546" y="404"/>
                  </a:lnTo>
                  <a:lnTo>
                    <a:pt x="546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6864935" y="2258720"/>
              <a:ext cx="124614" cy="82716"/>
            </a:xfrm>
            <a:custGeom>
              <a:avLst/>
              <a:gdLst/>
              <a:ahLst/>
              <a:cxnLst/>
              <a:rect l="l" t="t" r="r" b="b"/>
              <a:pathLst>
                <a:path w="1050" h="697" extrusionOk="0">
                  <a:moveTo>
                    <a:pt x="0" y="0"/>
                  </a:moveTo>
                  <a:lnTo>
                    <a:pt x="0" y="86"/>
                  </a:lnTo>
                  <a:lnTo>
                    <a:pt x="1050" y="696"/>
                  </a:lnTo>
                  <a:lnTo>
                    <a:pt x="1050" y="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6884635" y="2293967"/>
              <a:ext cx="104913" cy="69544"/>
            </a:xfrm>
            <a:custGeom>
              <a:avLst/>
              <a:gdLst/>
              <a:ahLst/>
              <a:cxnLst/>
              <a:rect l="l" t="t" r="r" b="b"/>
              <a:pathLst>
                <a:path w="884" h="586" extrusionOk="0">
                  <a:moveTo>
                    <a:pt x="1" y="1"/>
                  </a:moveTo>
                  <a:lnTo>
                    <a:pt x="1" y="82"/>
                  </a:lnTo>
                  <a:lnTo>
                    <a:pt x="884" y="586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6600288" y="2064092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6"/>
                  </a:lnTo>
                  <a:lnTo>
                    <a:pt x="1555" y="989"/>
                  </a:lnTo>
                  <a:lnTo>
                    <a:pt x="1555" y="9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6690125" y="2136603"/>
              <a:ext cx="94707" cy="67763"/>
            </a:xfrm>
            <a:custGeom>
              <a:avLst/>
              <a:gdLst/>
              <a:ahLst/>
              <a:cxnLst/>
              <a:rect l="l" t="t" r="r" b="b"/>
              <a:pathLst>
                <a:path w="798" h="571" extrusionOk="0">
                  <a:moveTo>
                    <a:pt x="0" y="0"/>
                  </a:moveTo>
                  <a:lnTo>
                    <a:pt x="0" y="86"/>
                  </a:lnTo>
                  <a:lnTo>
                    <a:pt x="798" y="570"/>
                  </a:lnTo>
                  <a:lnTo>
                    <a:pt x="798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6600288" y="2106578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7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6632686" y="2146690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6864935" y="2308920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6864935" y="2381431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6864935" y="2403504"/>
              <a:ext cx="124614" cy="82835"/>
            </a:xfrm>
            <a:custGeom>
              <a:avLst/>
              <a:gdLst/>
              <a:ahLst/>
              <a:cxnLst/>
              <a:rect l="l" t="t" r="r" b="b"/>
              <a:pathLst>
                <a:path w="1050" h="698" extrusionOk="0">
                  <a:moveTo>
                    <a:pt x="0" y="1"/>
                  </a:moveTo>
                  <a:lnTo>
                    <a:pt x="0" y="87"/>
                  </a:lnTo>
                  <a:lnTo>
                    <a:pt x="1050" y="697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6904454" y="2448483"/>
              <a:ext cx="85094" cy="57557"/>
            </a:xfrm>
            <a:custGeom>
              <a:avLst/>
              <a:gdLst/>
              <a:ahLst/>
              <a:cxnLst/>
              <a:rect l="l" t="t" r="r" b="b"/>
              <a:pathLst>
                <a:path w="717" h="485" extrusionOk="0">
                  <a:moveTo>
                    <a:pt x="0" y="0"/>
                  </a:moveTo>
                  <a:lnTo>
                    <a:pt x="0" y="86"/>
                  </a:lnTo>
                  <a:lnTo>
                    <a:pt x="717" y="485"/>
                  </a:lnTo>
                  <a:lnTo>
                    <a:pt x="717" y="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6799663" y="2190719"/>
              <a:ext cx="50439" cy="63728"/>
            </a:xfrm>
            <a:custGeom>
              <a:avLst/>
              <a:gdLst/>
              <a:ahLst/>
              <a:cxnLst/>
              <a:rect l="l" t="t" r="r" b="b"/>
              <a:pathLst>
                <a:path w="425" h="537" extrusionOk="0">
                  <a:moveTo>
                    <a:pt x="109" y="1"/>
                  </a:moveTo>
                  <a:cubicBezTo>
                    <a:pt x="42" y="1"/>
                    <a:pt x="1" y="47"/>
                    <a:pt x="1" y="134"/>
                  </a:cubicBezTo>
                  <a:cubicBezTo>
                    <a:pt x="1" y="281"/>
                    <a:pt x="86" y="427"/>
                    <a:pt x="212" y="513"/>
                  </a:cubicBezTo>
                  <a:cubicBezTo>
                    <a:pt x="241" y="529"/>
                    <a:pt x="269" y="536"/>
                    <a:pt x="295" y="536"/>
                  </a:cubicBezTo>
                  <a:cubicBezTo>
                    <a:pt x="367" y="536"/>
                    <a:pt x="424" y="479"/>
                    <a:pt x="424" y="387"/>
                  </a:cubicBezTo>
                  <a:cubicBezTo>
                    <a:pt x="424" y="260"/>
                    <a:pt x="318" y="94"/>
                    <a:pt x="212" y="28"/>
                  </a:cubicBezTo>
                  <a:cubicBezTo>
                    <a:pt x="174" y="10"/>
                    <a:pt x="13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6600288" y="2159270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1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6690125" y="2231781"/>
              <a:ext cx="94707" cy="64678"/>
            </a:xfrm>
            <a:custGeom>
              <a:avLst/>
              <a:gdLst/>
              <a:ahLst/>
              <a:cxnLst/>
              <a:rect l="l" t="t" r="r" b="b"/>
              <a:pathLst>
                <a:path w="798" h="545" extrusionOk="0">
                  <a:moveTo>
                    <a:pt x="0" y="0"/>
                  </a:moveTo>
                  <a:lnTo>
                    <a:pt x="0" y="81"/>
                  </a:lnTo>
                  <a:lnTo>
                    <a:pt x="798" y="545"/>
                  </a:lnTo>
                  <a:lnTo>
                    <a:pt x="79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6600288" y="2201756"/>
              <a:ext cx="184547" cy="116895"/>
            </a:xfrm>
            <a:custGeom>
              <a:avLst/>
              <a:gdLst/>
              <a:ahLst/>
              <a:cxnLst/>
              <a:rect l="l" t="t" r="r" b="b"/>
              <a:pathLst>
                <a:path w="1555" h="985" extrusionOk="0">
                  <a:moveTo>
                    <a:pt x="1" y="1"/>
                  </a:moveTo>
                  <a:lnTo>
                    <a:pt x="1" y="82"/>
                  </a:lnTo>
                  <a:lnTo>
                    <a:pt x="1555" y="985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6632686" y="2241275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799663" y="2284235"/>
              <a:ext cx="50439" cy="64203"/>
            </a:xfrm>
            <a:custGeom>
              <a:avLst/>
              <a:gdLst/>
              <a:ahLst/>
              <a:cxnLst/>
              <a:rect l="l" t="t" r="r" b="b"/>
              <a:pathLst>
                <a:path w="425" h="541" extrusionOk="0">
                  <a:moveTo>
                    <a:pt x="108" y="1"/>
                  </a:moveTo>
                  <a:cubicBezTo>
                    <a:pt x="41" y="1"/>
                    <a:pt x="1" y="57"/>
                    <a:pt x="1" y="143"/>
                  </a:cubicBezTo>
                  <a:cubicBezTo>
                    <a:pt x="1" y="290"/>
                    <a:pt x="86" y="441"/>
                    <a:pt x="212" y="501"/>
                  </a:cubicBezTo>
                  <a:cubicBezTo>
                    <a:pt x="246" y="528"/>
                    <a:pt x="279" y="540"/>
                    <a:pt x="309" y="540"/>
                  </a:cubicBezTo>
                  <a:cubicBezTo>
                    <a:pt x="374" y="540"/>
                    <a:pt x="424" y="482"/>
                    <a:pt x="424" y="396"/>
                  </a:cubicBezTo>
                  <a:cubicBezTo>
                    <a:pt x="424" y="249"/>
                    <a:pt x="318" y="103"/>
                    <a:pt x="212" y="37"/>
                  </a:cubicBezTo>
                  <a:cubicBezTo>
                    <a:pt x="173" y="12"/>
                    <a:pt x="138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223728" y="2329925"/>
              <a:ext cx="808329" cy="466511"/>
            </a:xfrm>
            <a:custGeom>
              <a:avLst/>
              <a:gdLst/>
              <a:ahLst/>
              <a:cxnLst/>
              <a:rect l="l" t="t" r="r" b="b"/>
              <a:pathLst>
                <a:path w="6811" h="3931" extrusionOk="0">
                  <a:moveTo>
                    <a:pt x="2805" y="0"/>
                  </a:moveTo>
                  <a:cubicBezTo>
                    <a:pt x="2760" y="0"/>
                    <a:pt x="2712" y="11"/>
                    <a:pt x="2669" y="31"/>
                  </a:cubicBezTo>
                  <a:lnTo>
                    <a:pt x="147" y="1504"/>
                  </a:lnTo>
                  <a:lnTo>
                    <a:pt x="147" y="1463"/>
                  </a:lnTo>
                  <a:lnTo>
                    <a:pt x="1" y="1463"/>
                  </a:lnTo>
                  <a:lnTo>
                    <a:pt x="1" y="1630"/>
                  </a:lnTo>
                  <a:cubicBezTo>
                    <a:pt x="1" y="1650"/>
                    <a:pt x="21" y="1670"/>
                    <a:pt x="41" y="1695"/>
                  </a:cubicBezTo>
                  <a:lnTo>
                    <a:pt x="3890" y="3900"/>
                  </a:lnTo>
                  <a:cubicBezTo>
                    <a:pt x="3920" y="3920"/>
                    <a:pt x="3962" y="3930"/>
                    <a:pt x="4007" y="3930"/>
                  </a:cubicBezTo>
                  <a:cubicBezTo>
                    <a:pt x="4052" y="3930"/>
                    <a:pt x="4099" y="3920"/>
                    <a:pt x="4142" y="3900"/>
                  </a:cubicBezTo>
                  <a:lnTo>
                    <a:pt x="6745" y="2386"/>
                  </a:lnTo>
                  <a:cubicBezTo>
                    <a:pt x="6791" y="2366"/>
                    <a:pt x="6811" y="2346"/>
                    <a:pt x="6811" y="2301"/>
                  </a:cubicBezTo>
                  <a:lnTo>
                    <a:pt x="6811" y="2154"/>
                  </a:lnTo>
                  <a:lnTo>
                    <a:pt x="6685" y="2154"/>
                  </a:lnTo>
                  <a:lnTo>
                    <a:pt x="6685" y="2200"/>
                  </a:lnTo>
                  <a:lnTo>
                    <a:pt x="2922" y="31"/>
                  </a:lnTo>
                  <a:cubicBezTo>
                    <a:pt x="2891" y="11"/>
                    <a:pt x="2850" y="0"/>
                    <a:pt x="2805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221355" y="2310463"/>
              <a:ext cx="813195" cy="466511"/>
            </a:xfrm>
            <a:custGeom>
              <a:avLst/>
              <a:gdLst/>
              <a:ahLst/>
              <a:cxnLst/>
              <a:rect l="l" t="t" r="r" b="b"/>
              <a:pathLst>
                <a:path w="6852" h="3931" extrusionOk="0">
                  <a:moveTo>
                    <a:pt x="2838" y="0"/>
                  </a:moveTo>
                  <a:cubicBezTo>
                    <a:pt x="2790" y="0"/>
                    <a:pt x="2737" y="15"/>
                    <a:pt x="2689" y="48"/>
                  </a:cubicBezTo>
                  <a:lnTo>
                    <a:pt x="81" y="1542"/>
                  </a:lnTo>
                  <a:cubicBezTo>
                    <a:pt x="21" y="1582"/>
                    <a:pt x="1" y="1648"/>
                    <a:pt x="61" y="1688"/>
                  </a:cubicBezTo>
                  <a:lnTo>
                    <a:pt x="3910" y="3918"/>
                  </a:lnTo>
                  <a:cubicBezTo>
                    <a:pt x="3935" y="3926"/>
                    <a:pt x="3968" y="3931"/>
                    <a:pt x="4004" y="3931"/>
                  </a:cubicBezTo>
                  <a:cubicBezTo>
                    <a:pt x="4055" y="3931"/>
                    <a:pt x="4112" y="3921"/>
                    <a:pt x="4162" y="3897"/>
                  </a:cubicBezTo>
                  <a:lnTo>
                    <a:pt x="6765" y="2384"/>
                  </a:lnTo>
                  <a:cubicBezTo>
                    <a:pt x="6831" y="2339"/>
                    <a:pt x="6851" y="2278"/>
                    <a:pt x="6791" y="2238"/>
                  </a:cubicBezTo>
                  <a:lnTo>
                    <a:pt x="2942" y="28"/>
                  </a:lnTo>
                  <a:cubicBezTo>
                    <a:pt x="2914" y="10"/>
                    <a:pt x="2878" y="0"/>
                    <a:pt x="2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371005" y="2334554"/>
              <a:ext cx="620934" cy="357093"/>
            </a:xfrm>
            <a:custGeom>
              <a:avLst/>
              <a:gdLst/>
              <a:ahLst/>
              <a:cxnLst/>
              <a:rect l="l" t="t" r="r" b="b"/>
              <a:pathLst>
                <a:path w="5232" h="3009" extrusionOk="0">
                  <a:moveTo>
                    <a:pt x="1581" y="0"/>
                  </a:moveTo>
                  <a:cubicBezTo>
                    <a:pt x="1537" y="0"/>
                    <a:pt x="1486" y="11"/>
                    <a:pt x="1449" y="37"/>
                  </a:cubicBezTo>
                  <a:lnTo>
                    <a:pt x="61" y="834"/>
                  </a:lnTo>
                  <a:cubicBezTo>
                    <a:pt x="1" y="875"/>
                    <a:pt x="1" y="920"/>
                    <a:pt x="41" y="960"/>
                  </a:cubicBezTo>
                  <a:lnTo>
                    <a:pt x="3572" y="2978"/>
                  </a:lnTo>
                  <a:cubicBezTo>
                    <a:pt x="3605" y="2998"/>
                    <a:pt x="3642" y="3008"/>
                    <a:pt x="3678" y="3008"/>
                  </a:cubicBezTo>
                  <a:cubicBezTo>
                    <a:pt x="3715" y="3008"/>
                    <a:pt x="3751" y="2998"/>
                    <a:pt x="3784" y="2978"/>
                  </a:cubicBezTo>
                  <a:lnTo>
                    <a:pt x="5171" y="2181"/>
                  </a:lnTo>
                  <a:cubicBezTo>
                    <a:pt x="5232" y="2136"/>
                    <a:pt x="5232" y="2095"/>
                    <a:pt x="5192" y="2055"/>
                  </a:cubicBezTo>
                  <a:lnTo>
                    <a:pt x="1660" y="17"/>
                  </a:lnTo>
                  <a:cubicBezTo>
                    <a:pt x="1643" y="6"/>
                    <a:pt x="1614" y="0"/>
                    <a:pt x="1581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6410525" y="2539507"/>
              <a:ext cx="227628" cy="128169"/>
            </a:xfrm>
            <a:custGeom>
              <a:avLst/>
              <a:gdLst/>
              <a:ahLst/>
              <a:cxnLst/>
              <a:rect l="l" t="t" r="r" b="b"/>
              <a:pathLst>
                <a:path w="1918" h="1080" extrusionOk="0">
                  <a:moveTo>
                    <a:pt x="717" y="0"/>
                  </a:moveTo>
                  <a:cubicBezTo>
                    <a:pt x="680" y="0"/>
                    <a:pt x="644" y="10"/>
                    <a:pt x="611" y="30"/>
                  </a:cubicBezTo>
                  <a:lnTo>
                    <a:pt x="66" y="348"/>
                  </a:lnTo>
                  <a:cubicBezTo>
                    <a:pt x="1" y="388"/>
                    <a:pt x="1" y="434"/>
                    <a:pt x="66" y="474"/>
                  </a:cubicBezTo>
                  <a:lnTo>
                    <a:pt x="1095" y="1064"/>
                  </a:lnTo>
                  <a:cubicBezTo>
                    <a:pt x="1116" y="1075"/>
                    <a:pt x="1152" y="1080"/>
                    <a:pt x="1192" y="1080"/>
                  </a:cubicBezTo>
                  <a:cubicBezTo>
                    <a:pt x="1232" y="1080"/>
                    <a:pt x="1274" y="1075"/>
                    <a:pt x="1307" y="1064"/>
                  </a:cubicBezTo>
                  <a:lnTo>
                    <a:pt x="1832" y="747"/>
                  </a:lnTo>
                  <a:cubicBezTo>
                    <a:pt x="1892" y="706"/>
                    <a:pt x="1918" y="661"/>
                    <a:pt x="1852" y="620"/>
                  </a:cubicBezTo>
                  <a:lnTo>
                    <a:pt x="823" y="30"/>
                  </a:lnTo>
                  <a:cubicBezTo>
                    <a:pt x="790" y="10"/>
                    <a:pt x="754" y="0"/>
                    <a:pt x="71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6917034" y="2563954"/>
              <a:ext cx="59933" cy="33704"/>
            </a:xfrm>
            <a:custGeom>
              <a:avLst/>
              <a:gdLst/>
              <a:ahLst/>
              <a:cxnLst/>
              <a:rect l="l" t="t" r="r" b="b"/>
              <a:pathLst>
                <a:path w="505" h="284" extrusionOk="0">
                  <a:moveTo>
                    <a:pt x="191" y="1"/>
                  </a:moveTo>
                  <a:cubicBezTo>
                    <a:pt x="176" y="1"/>
                    <a:pt x="159" y="6"/>
                    <a:pt x="147" y="16"/>
                  </a:cubicBezTo>
                  <a:lnTo>
                    <a:pt x="21" y="77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253" y="268"/>
                  </a:lnTo>
                  <a:cubicBezTo>
                    <a:pt x="275" y="278"/>
                    <a:pt x="297" y="283"/>
                    <a:pt x="315" y="283"/>
                  </a:cubicBezTo>
                  <a:cubicBezTo>
                    <a:pt x="333" y="283"/>
                    <a:pt x="348" y="278"/>
                    <a:pt x="358" y="268"/>
                  </a:cubicBezTo>
                  <a:lnTo>
                    <a:pt x="485" y="203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6869682" y="2536421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0" y="1"/>
                  </a:moveTo>
                  <a:cubicBezTo>
                    <a:pt x="174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53" y="268"/>
                  </a:lnTo>
                  <a:cubicBezTo>
                    <a:pt x="273" y="278"/>
                    <a:pt x="295" y="283"/>
                    <a:pt x="314" y="283"/>
                  </a:cubicBezTo>
                  <a:cubicBezTo>
                    <a:pt x="332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3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6820076" y="2508888"/>
              <a:ext cx="62307" cy="33704"/>
            </a:xfrm>
            <a:custGeom>
              <a:avLst/>
              <a:gdLst/>
              <a:ahLst/>
              <a:cxnLst/>
              <a:rect l="l" t="t" r="r" b="b"/>
              <a:pathLst>
                <a:path w="525" h="284" extrusionOk="0">
                  <a:moveTo>
                    <a:pt x="209" y="1"/>
                  </a:moveTo>
                  <a:cubicBezTo>
                    <a:pt x="193" y="1"/>
                    <a:pt x="177" y="6"/>
                    <a:pt x="167" y="16"/>
                  </a:cubicBezTo>
                  <a:lnTo>
                    <a:pt x="40" y="81"/>
                  </a:lnTo>
                  <a:cubicBezTo>
                    <a:pt x="0" y="102"/>
                    <a:pt x="0" y="122"/>
                    <a:pt x="40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6" y="283"/>
                  </a:cubicBezTo>
                  <a:cubicBezTo>
                    <a:pt x="334" y="283"/>
                    <a:pt x="356" y="278"/>
                    <a:pt x="378" y="268"/>
                  </a:cubicBezTo>
                  <a:lnTo>
                    <a:pt x="484" y="208"/>
                  </a:lnTo>
                  <a:cubicBezTo>
                    <a:pt x="525" y="187"/>
                    <a:pt x="525" y="162"/>
                    <a:pt x="484" y="142"/>
                  </a:cubicBezTo>
                  <a:lnTo>
                    <a:pt x="252" y="16"/>
                  </a:lnTo>
                  <a:cubicBezTo>
                    <a:pt x="242" y="6"/>
                    <a:pt x="226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772724" y="2481356"/>
              <a:ext cx="62426" cy="34060"/>
            </a:xfrm>
            <a:custGeom>
              <a:avLst/>
              <a:gdLst/>
              <a:ahLst/>
              <a:cxnLst/>
              <a:rect l="l" t="t" r="r" b="b"/>
              <a:pathLst>
                <a:path w="526" h="287" extrusionOk="0">
                  <a:moveTo>
                    <a:pt x="206" y="1"/>
                  </a:moveTo>
                  <a:cubicBezTo>
                    <a:pt x="187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2"/>
                    <a:pt x="1" y="122"/>
                    <a:pt x="41" y="122"/>
                  </a:cubicBezTo>
                  <a:lnTo>
                    <a:pt x="273" y="268"/>
                  </a:lnTo>
                  <a:cubicBezTo>
                    <a:pt x="283" y="281"/>
                    <a:pt x="298" y="287"/>
                    <a:pt x="313" y="287"/>
                  </a:cubicBezTo>
                  <a:cubicBezTo>
                    <a:pt x="329" y="287"/>
                    <a:pt x="344" y="281"/>
                    <a:pt x="354" y="268"/>
                  </a:cubicBezTo>
                  <a:lnTo>
                    <a:pt x="480" y="208"/>
                  </a:lnTo>
                  <a:cubicBezTo>
                    <a:pt x="525" y="187"/>
                    <a:pt x="525" y="167"/>
                    <a:pt x="480" y="142"/>
                  </a:cubicBezTo>
                  <a:lnTo>
                    <a:pt x="253" y="16"/>
                  </a:lnTo>
                  <a:cubicBezTo>
                    <a:pt x="240" y="6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6724897" y="245323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51" y="1"/>
                  </a:moveTo>
                  <a:lnTo>
                    <a:pt x="25" y="86"/>
                  </a:lnTo>
                  <a:cubicBezTo>
                    <a:pt x="0" y="107"/>
                    <a:pt x="0" y="127"/>
                    <a:pt x="25" y="127"/>
                  </a:cubicBezTo>
                  <a:lnTo>
                    <a:pt x="278" y="278"/>
                  </a:lnTo>
                  <a:cubicBezTo>
                    <a:pt x="288" y="288"/>
                    <a:pt x="303" y="293"/>
                    <a:pt x="318" y="293"/>
                  </a:cubicBezTo>
                  <a:cubicBezTo>
                    <a:pt x="333" y="293"/>
                    <a:pt x="348" y="288"/>
                    <a:pt x="358" y="278"/>
                  </a:cubicBezTo>
                  <a:lnTo>
                    <a:pt x="484" y="212"/>
                  </a:lnTo>
                  <a:cubicBezTo>
                    <a:pt x="505" y="192"/>
                    <a:pt x="505" y="172"/>
                    <a:pt x="484" y="152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6677546" y="2426290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1"/>
                  </a:lnTo>
                  <a:cubicBezTo>
                    <a:pt x="1" y="81"/>
                    <a:pt x="1" y="127"/>
                    <a:pt x="21" y="127"/>
                  </a:cubicBezTo>
                  <a:lnTo>
                    <a:pt x="273" y="273"/>
                  </a:lnTo>
                  <a:cubicBezTo>
                    <a:pt x="286" y="283"/>
                    <a:pt x="302" y="288"/>
                    <a:pt x="318" y="288"/>
                  </a:cubicBezTo>
                  <a:cubicBezTo>
                    <a:pt x="333" y="288"/>
                    <a:pt x="349" y="283"/>
                    <a:pt x="359" y="273"/>
                  </a:cubicBezTo>
                  <a:lnTo>
                    <a:pt x="485" y="20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6630313" y="2398757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6" y="1"/>
                  </a:moveTo>
                  <a:lnTo>
                    <a:pt x="20" y="81"/>
                  </a:lnTo>
                  <a:cubicBezTo>
                    <a:pt x="0" y="81"/>
                    <a:pt x="0" y="127"/>
                    <a:pt x="20" y="127"/>
                  </a:cubicBezTo>
                  <a:lnTo>
                    <a:pt x="252" y="273"/>
                  </a:lnTo>
                  <a:cubicBezTo>
                    <a:pt x="272" y="283"/>
                    <a:pt x="294" y="288"/>
                    <a:pt x="313" y="288"/>
                  </a:cubicBezTo>
                  <a:cubicBezTo>
                    <a:pt x="332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04" y="187"/>
                    <a:pt x="504" y="167"/>
                    <a:pt x="484" y="147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6582961" y="2371225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7"/>
                  </a:cubicBezTo>
                  <a:lnTo>
                    <a:pt x="253" y="273"/>
                  </a:lnTo>
                  <a:cubicBezTo>
                    <a:pt x="263" y="283"/>
                    <a:pt x="278" y="288"/>
                    <a:pt x="296" y="288"/>
                  </a:cubicBezTo>
                  <a:cubicBezTo>
                    <a:pt x="315" y="288"/>
                    <a:pt x="336" y="283"/>
                    <a:pt x="359" y="273"/>
                  </a:cubicBezTo>
                  <a:lnTo>
                    <a:pt x="485" y="18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6533236" y="234191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10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7"/>
                  </a:lnTo>
                  <a:cubicBezTo>
                    <a:pt x="525" y="207"/>
                    <a:pt x="525" y="162"/>
                    <a:pt x="480" y="162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6859595" y="2570600"/>
              <a:ext cx="82720" cy="46758"/>
            </a:xfrm>
            <a:custGeom>
              <a:avLst/>
              <a:gdLst/>
              <a:ahLst/>
              <a:cxnLst/>
              <a:rect l="l" t="t" r="r" b="b"/>
              <a:pathLst>
                <a:path w="697" h="394" extrusionOk="0">
                  <a:moveTo>
                    <a:pt x="151" y="0"/>
                  </a:moveTo>
                  <a:lnTo>
                    <a:pt x="25" y="86"/>
                  </a:lnTo>
                  <a:cubicBezTo>
                    <a:pt x="0" y="86"/>
                    <a:pt x="0" y="126"/>
                    <a:pt x="25" y="126"/>
                  </a:cubicBezTo>
                  <a:lnTo>
                    <a:pt x="464" y="379"/>
                  </a:lnTo>
                  <a:cubicBezTo>
                    <a:pt x="474" y="389"/>
                    <a:pt x="491" y="394"/>
                    <a:pt x="507" y="394"/>
                  </a:cubicBezTo>
                  <a:cubicBezTo>
                    <a:pt x="523" y="394"/>
                    <a:pt x="540" y="389"/>
                    <a:pt x="550" y="379"/>
                  </a:cubicBezTo>
                  <a:lnTo>
                    <a:pt x="676" y="318"/>
                  </a:lnTo>
                  <a:cubicBezTo>
                    <a:pt x="696" y="298"/>
                    <a:pt x="696" y="273"/>
                    <a:pt x="676" y="253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812243" y="2543067"/>
              <a:ext cx="60052" cy="34772"/>
            </a:xfrm>
            <a:custGeom>
              <a:avLst/>
              <a:gdLst/>
              <a:ahLst/>
              <a:cxnLst/>
              <a:rect l="l" t="t" r="r" b="b"/>
              <a:pathLst>
                <a:path w="506" h="293" extrusionOk="0">
                  <a:moveTo>
                    <a:pt x="147" y="0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6"/>
                  </a:cubicBezTo>
                  <a:lnTo>
                    <a:pt x="273" y="278"/>
                  </a:lnTo>
                  <a:cubicBezTo>
                    <a:pt x="286" y="288"/>
                    <a:pt x="302" y="293"/>
                    <a:pt x="318" y="293"/>
                  </a:cubicBezTo>
                  <a:cubicBezTo>
                    <a:pt x="333" y="293"/>
                    <a:pt x="349" y="288"/>
                    <a:pt x="359" y="278"/>
                  </a:cubicBezTo>
                  <a:lnTo>
                    <a:pt x="485" y="192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6765010" y="2513873"/>
              <a:ext cx="59933" cy="34653"/>
            </a:xfrm>
            <a:custGeom>
              <a:avLst/>
              <a:gdLst/>
              <a:ahLst/>
              <a:cxnLst/>
              <a:rect l="l" t="t" r="r" b="b"/>
              <a:pathLst>
                <a:path w="505" h="292" extrusionOk="0">
                  <a:moveTo>
                    <a:pt x="189" y="0"/>
                  </a:moveTo>
                  <a:cubicBezTo>
                    <a:pt x="173" y="0"/>
                    <a:pt x="156" y="7"/>
                    <a:pt x="146" y="19"/>
                  </a:cubicBezTo>
                  <a:lnTo>
                    <a:pt x="20" y="100"/>
                  </a:lnTo>
                  <a:cubicBezTo>
                    <a:pt x="0" y="100"/>
                    <a:pt x="0" y="120"/>
                    <a:pt x="20" y="145"/>
                  </a:cubicBezTo>
                  <a:lnTo>
                    <a:pt x="252" y="292"/>
                  </a:lnTo>
                  <a:lnTo>
                    <a:pt x="358" y="292"/>
                  </a:lnTo>
                  <a:lnTo>
                    <a:pt x="484" y="206"/>
                  </a:lnTo>
                  <a:cubicBezTo>
                    <a:pt x="504" y="206"/>
                    <a:pt x="504" y="166"/>
                    <a:pt x="484" y="166"/>
                  </a:cubicBezTo>
                  <a:lnTo>
                    <a:pt x="232" y="19"/>
                  </a:lnTo>
                  <a:cubicBezTo>
                    <a:pt x="222" y="7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6717658" y="2486815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90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1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2" y="5"/>
                    <a:pt x="206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667933" y="245928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76"/>
                  </a:lnTo>
                  <a:cubicBezTo>
                    <a:pt x="1" y="101"/>
                    <a:pt x="1" y="121"/>
                    <a:pt x="41" y="141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2"/>
                  </a:lnTo>
                  <a:cubicBezTo>
                    <a:pt x="525" y="182"/>
                    <a:pt x="525" y="161"/>
                    <a:pt x="480" y="161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6620106" y="2431749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2" y="0"/>
                  </a:moveTo>
                  <a:cubicBezTo>
                    <a:pt x="182" y="0"/>
                    <a:pt x="162" y="5"/>
                    <a:pt x="152" y="15"/>
                  </a:cubicBezTo>
                  <a:lnTo>
                    <a:pt x="25" y="81"/>
                  </a:lnTo>
                  <a:cubicBezTo>
                    <a:pt x="0" y="101"/>
                    <a:pt x="0" y="121"/>
                    <a:pt x="25" y="141"/>
                  </a:cubicBezTo>
                  <a:lnTo>
                    <a:pt x="278" y="267"/>
                  </a:lnTo>
                  <a:cubicBezTo>
                    <a:pt x="288" y="277"/>
                    <a:pt x="303" y="283"/>
                    <a:pt x="318" y="283"/>
                  </a:cubicBezTo>
                  <a:cubicBezTo>
                    <a:pt x="333" y="283"/>
                    <a:pt x="348" y="277"/>
                    <a:pt x="358" y="267"/>
                  </a:cubicBezTo>
                  <a:lnTo>
                    <a:pt x="485" y="207"/>
                  </a:lnTo>
                  <a:cubicBezTo>
                    <a:pt x="505" y="182"/>
                    <a:pt x="505" y="161"/>
                    <a:pt x="485" y="161"/>
                  </a:cubicBezTo>
                  <a:lnTo>
                    <a:pt x="252" y="15"/>
                  </a:lnTo>
                  <a:cubicBezTo>
                    <a:pt x="242" y="5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6572755" y="2404098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4" y="1"/>
                  </a:moveTo>
                  <a:cubicBezTo>
                    <a:pt x="176" y="1"/>
                    <a:pt x="160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6" y="278"/>
                    <a:pt x="302" y="283"/>
                    <a:pt x="318" y="283"/>
                  </a:cubicBezTo>
                  <a:cubicBezTo>
                    <a:pt x="334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8"/>
                    <a:pt x="505" y="162"/>
                    <a:pt x="485" y="142"/>
                  </a:cubicBezTo>
                  <a:lnTo>
                    <a:pt x="253" y="16"/>
                  </a:lnTo>
                  <a:cubicBezTo>
                    <a:pt x="233" y="6"/>
                    <a:pt x="213" y="1"/>
                    <a:pt x="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6500362" y="2361612"/>
              <a:ext cx="85094" cy="49131"/>
            </a:xfrm>
            <a:custGeom>
              <a:avLst/>
              <a:gdLst/>
              <a:ahLst/>
              <a:cxnLst/>
              <a:rect l="l" t="t" r="r" b="b"/>
              <a:pathLst>
                <a:path w="717" h="414" extrusionOk="0">
                  <a:moveTo>
                    <a:pt x="192" y="1"/>
                  </a:moveTo>
                  <a:cubicBezTo>
                    <a:pt x="177" y="1"/>
                    <a:pt x="162" y="6"/>
                    <a:pt x="152" y="16"/>
                  </a:cubicBezTo>
                  <a:lnTo>
                    <a:pt x="26" y="82"/>
                  </a:lnTo>
                  <a:cubicBezTo>
                    <a:pt x="0" y="102"/>
                    <a:pt x="0" y="122"/>
                    <a:pt x="26" y="142"/>
                  </a:cubicBezTo>
                  <a:lnTo>
                    <a:pt x="464" y="394"/>
                  </a:lnTo>
                  <a:cubicBezTo>
                    <a:pt x="475" y="407"/>
                    <a:pt x="491" y="413"/>
                    <a:pt x="510" y="413"/>
                  </a:cubicBezTo>
                  <a:cubicBezTo>
                    <a:pt x="529" y="413"/>
                    <a:pt x="550" y="407"/>
                    <a:pt x="570" y="394"/>
                  </a:cubicBezTo>
                  <a:lnTo>
                    <a:pt x="676" y="334"/>
                  </a:lnTo>
                  <a:cubicBezTo>
                    <a:pt x="717" y="314"/>
                    <a:pt x="717" y="293"/>
                    <a:pt x="676" y="268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6792543" y="2608932"/>
              <a:ext cx="82127" cy="48538"/>
            </a:xfrm>
            <a:custGeom>
              <a:avLst/>
              <a:gdLst/>
              <a:ahLst/>
              <a:cxnLst/>
              <a:rect l="l" t="t" r="r" b="b"/>
              <a:pathLst>
                <a:path w="692" h="409" extrusionOk="0">
                  <a:moveTo>
                    <a:pt x="189" y="0"/>
                  </a:moveTo>
                  <a:cubicBezTo>
                    <a:pt x="173" y="0"/>
                    <a:pt x="156" y="5"/>
                    <a:pt x="146" y="15"/>
                  </a:cubicBezTo>
                  <a:lnTo>
                    <a:pt x="20" y="76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464" y="394"/>
                  </a:lnTo>
                  <a:cubicBezTo>
                    <a:pt x="474" y="404"/>
                    <a:pt x="489" y="409"/>
                    <a:pt x="505" y="409"/>
                  </a:cubicBezTo>
                  <a:cubicBezTo>
                    <a:pt x="520" y="409"/>
                    <a:pt x="535" y="404"/>
                    <a:pt x="545" y="394"/>
                  </a:cubicBezTo>
                  <a:lnTo>
                    <a:pt x="671" y="308"/>
                  </a:lnTo>
                  <a:cubicBezTo>
                    <a:pt x="691" y="308"/>
                    <a:pt x="691" y="288"/>
                    <a:pt x="671" y="268"/>
                  </a:cubicBezTo>
                  <a:lnTo>
                    <a:pt x="232" y="15"/>
                  </a:lnTo>
                  <a:cubicBezTo>
                    <a:pt x="222" y="5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6745191" y="2581399"/>
              <a:ext cx="60052" cy="33585"/>
            </a:xfrm>
            <a:custGeom>
              <a:avLst/>
              <a:gdLst/>
              <a:ahLst/>
              <a:cxnLst/>
              <a:rect l="l" t="t" r="r" b="b"/>
              <a:pathLst>
                <a:path w="506" h="283" extrusionOk="0">
                  <a:moveTo>
                    <a:pt x="188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1"/>
                  </a:cubicBezTo>
                  <a:lnTo>
                    <a:pt x="253" y="267"/>
                  </a:lnTo>
                  <a:cubicBezTo>
                    <a:pt x="273" y="278"/>
                    <a:pt x="293" y="283"/>
                    <a:pt x="311" y="283"/>
                  </a:cubicBezTo>
                  <a:cubicBezTo>
                    <a:pt x="330" y="283"/>
                    <a:pt x="346" y="278"/>
                    <a:pt x="359" y="267"/>
                  </a:cubicBezTo>
                  <a:lnTo>
                    <a:pt x="485" y="207"/>
                  </a:lnTo>
                  <a:cubicBezTo>
                    <a:pt x="505" y="18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6697958" y="2553867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87" y="0"/>
                  </a:moveTo>
                  <a:cubicBezTo>
                    <a:pt x="172" y="0"/>
                    <a:pt x="156" y="5"/>
                    <a:pt x="146" y="15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252" y="267"/>
                  </a:lnTo>
                  <a:cubicBezTo>
                    <a:pt x="262" y="278"/>
                    <a:pt x="278" y="283"/>
                    <a:pt x="295" y="283"/>
                  </a:cubicBezTo>
                  <a:cubicBezTo>
                    <a:pt x="313" y="283"/>
                    <a:pt x="333" y="278"/>
                    <a:pt x="353" y="267"/>
                  </a:cubicBezTo>
                  <a:lnTo>
                    <a:pt x="479" y="207"/>
                  </a:lnTo>
                  <a:cubicBezTo>
                    <a:pt x="505" y="187"/>
                    <a:pt x="505" y="162"/>
                    <a:pt x="479" y="141"/>
                  </a:cubicBezTo>
                  <a:lnTo>
                    <a:pt x="227" y="15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6647639" y="2526334"/>
              <a:ext cx="62307" cy="34060"/>
            </a:xfrm>
            <a:custGeom>
              <a:avLst/>
              <a:gdLst/>
              <a:ahLst/>
              <a:cxnLst/>
              <a:rect l="l" t="t" r="r" b="b"/>
              <a:pathLst>
                <a:path w="525" h="287" extrusionOk="0">
                  <a:moveTo>
                    <a:pt x="209" y="0"/>
                  </a:moveTo>
                  <a:cubicBezTo>
                    <a:pt x="191" y="0"/>
                    <a:pt x="169" y="5"/>
                    <a:pt x="147" y="15"/>
                  </a:cubicBezTo>
                  <a:lnTo>
                    <a:pt x="46" y="81"/>
                  </a:lnTo>
                  <a:cubicBezTo>
                    <a:pt x="0" y="101"/>
                    <a:pt x="0" y="121"/>
                    <a:pt x="46" y="141"/>
                  </a:cubicBezTo>
                  <a:lnTo>
                    <a:pt x="273" y="267"/>
                  </a:lnTo>
                  <a:cubicBezTo>
                    <a:pt x="285" y="280"/>
                    <a:pt x="302" y="286"/>
                    <a:pt x="320" y="286"/>
                  </a:cubicBezTo>
                  <a:cubicBezTo>
                    <a:pt x="338" y="286"/>
                    <a:pt x="358" y="280"/>
                    <a:pt x="379" y="267"/>
                  </a:cubicBezTo>
                  <a:lnTo>
                    <a:pt x="485" y="207"/>
                  </a:lnTo>
                  <a:cubicBezTo>
                    <a:pt x="525" y="187"/>
                    <a:pt x="525" y="167"/>
                    <a:pt x="485" y="141"/>
                  </a:cubicBezTo>
                  <a:lnTo>
                    <a:pt x="253" y="15"/>
                  </a:lnTo>
                  <a:cubicBezTo>
                    <a:pt x="242" y="5"/>
                    <a:pt x="227" y="0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6600288" y="2498920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210" y="0"/>
                  </a:moveTo>
                  <a:cubicBezTo>
                    <a:pt x="191" y="0"/>
                    <a:pt x="170" y="7"/>
                    <a:pt x="147" y="19"/>
                  </a:cubicBezTo>
                  <a:lnTo>
                    <a:pt x="21" y="80"/>
                  </a:lnTo>
                  <a:cubicBezTo>
                    <a:pt x="1" y="100"/>
                    <a:pt x="1" y="120"/>
                    <a:pt x="21" y="145"/>
                  </a:cubicBezTo>
                  <a:lnTo>
                    <a:pt x="273" y="271"/>
                  </a:lnTo>
                  <a:cubicBezTo>
                    <a:pt x="283" y="281"/>
                    <a:pt x="300" y="287"/>
                    <a:pt x="316" y="287"/>
                  </a:cubicBezTo>
                  <a:cubicBezTo>
                    <a:pt x="332" y="287"/>
                    <a:pt x="349" y="281"/>
                    <a:pt x="359" y="271"/>
                  </a:cubicBezTo>
                  <a:lnTo>
                    <a:pt x="485" y="206"/>
                  </a:lnTo>
                  <a:cubicBezTo>
                    <a:pt x="505" y="186"/>
                    <a:pt x="505" y="165"/>
                    <a:pt x="485" y="145"/>
                  </a:cubicBezTo>
                  <a:lnTo>
                    <a:pt x="253" y="19"/>
                  </a:lnTo>
                  <a:cubicBezTo>
                    <a:pt x="243" y="7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6553054" y="2471862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92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0" y="76"/>
                  </a:lnTo>
                  <a:cubicBezTo>
                    <a:pt x="0" y="96"/>
                    <a:pt x="0" y="121"/>
                    <a:pt x="20" y="141"/>
                  </a:cubicBezTo>
                  <a:lnTo>
                    <a:pt x="273" y="267"/>
                  </a:lnTo>
                  <a:cubicBezTo>
                    <a:pt x="283" y="277"/>
                    <a:pt x="299" y="282"/>
                    <a:pt x="316" y="282"/>
                  </a:cubicBezTo>
                  <a:cubicBezTo>
                    <a:pt x="332" y="282"/>
                    <a:pt x="348" y="277"/>
                    <a:pt x="358" y="267"/>
                  </a:cubicBezTo>
                  <a:lnTo>
                    <a:pt x="485" y="202"/>
                  </a:lnTo>
                  <a:cubicBezTo>
                    <a:pt x="505" y="182"/>
                    <a:pt x="505" y="161"/>
                    <a:pt x="485" y="141"/>
                  </a:cubicBezTo>
                  <a:lnTo>
                    <a:pt x="253" y="15"/>
                  </a:lnTo>
                  <a:cubicBezTo>
                    <a:pt x="232" y="5"/>
                    <a:pt x="21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6505703" y="2444210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88" y="1"/>
                  </a:moveTo>
                  <a:cubicBezTo>
                    <a:pt x="172" y="1"/>
                    <a:pt x="157" y="6"/>
                    <a:pt x="147" y="16"/>
                  </a:cubicBezTo>
                  <a:lnTo>
                    <a:pt x="21" y="77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30" y="283"/>
                    <a:pt x="346" y="278"/>
                    <a:pt x="359" y="268"/>
                  </a:cubicBezTo>
                  <a:lnTo>
                    <a:pt x="485" y="203"/>
                  </a:lnTo>
                  <a:cubicBezTo>
                    <a:pt x="505" y="183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0" y="6"/>
                    <a:pt x="20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6433310" y="2401724"/>
              <a:ext cx="82127" cy="46877"/>
            </a:xfrm>
            <a:custGeom>
              <a:avLst/>
              <a:gdLst/>
              <a:ahLst/>
              <a:cxnLst/>
              <a:rect l="l" t="t" r="r" b="b"/>
              <a:pathLst>
                <a:path w="692" h="395" extrusionOk="0">
                  <a:moveTo>
                    <a:pt x="190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464" y="394"/>
                  </a:lnTo>
                  <a:lnTo>
                    <a:pt x="545" y="394"/>
                  </a:lnTo>
                  <a:lnTo>
                    <a:pt x="671" y="309"/>
                  </a:lnTo>
                  <a:cubicBezTo>
                    <a:pt x="691" y="309"/>
                    <a:pt x="691" y="288"/>
                    <a:pt x="671" y="268"/>
                  </a:cubicBezTo>
                  <a:lnTo>
                    <a:pt x="232" y="16"/>
                  </a:lnTo>
                  <a:cubicBezTo>
                    <a:pt x="222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6849982" y="260288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47" y="1"/>
                  </a:moveTo>
                  <a:lnTo>
                    <a:pt x="21" y="86"/>
                  </a:lnTo>
                  <a:cubicBezTo>
                    <a:pt x="0" y="107"/>
                    <a:pt x="0" y="127"/>
                    <a:pt x="21" y="127"/>
                  </a:cubicBezTo>
                  <a:lnTo>
                    <a:pt x="253" y="278"/>
                  </a:lnTo>
                  <a:cubicBezTo>
                    <a:pt x="273" y="288"/>
                    <a:pt x="293" y="293"/>
                    <a:pt x="311" y="293"/>
                  </a:cubicBezTo>
                  <a:cubicBezTo>
                    <a:pt x="330" y="293"/>
                    <a:pt x="346" y="288"/>
                    <a:pt x="359" y="278"/>
                  </a:cubicBezTo>
                  <a:lnTo>
                    <a:pt x="485" y="213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6799663" y="2575940"/>
              <a:ext cx="63019" cy="34297"/>
            </a:xfrm>
            <a:custGeom>
              <a:avLst/>
              <a:gdLst/>
              <a:ahLst/>
              <a:cxnLst/>
              <a:rect l="l" t="t" r="r" b="b"/>
              <a:pathLst>
                <a:path w="531" h="289" extrusionOk="0">
                  <a:moveTo>
                    <a:pt x="172" y="1"/>
                  </a:moveTo>
                  <a:lnTo>
                    <a:pt x="46" y="81"/>
                  </a:lnTo>
                  <a:cubicBezTo>
                    <a:pt x="1" y="81"/>
                    <a:pt x="1" y="127"/>
                    <a:pt x="46" y="127"/>
                  </a:cubicBezTo>
                  <a:lnTo>
                    <a:pt x="278" y="273"/>
                  </a:lnTo>
                  <a:cubicBezTo>
                    <a:pt x="288" y="283"/>
                    <a:pt x="303" y="288"/>
                    <a:pt x="321" y="288"/>
                  </a:cubicBezTo>
                  <a:cubicBezTo>
                    <a:pt x="339" y="288"/>
                    <a:pt x="359" y="283"/>
                    <a:pt x="379" y="273"/>
                  </a:cubicBezTo>
                  <a:lnTo>
                    <a:pt x="485" y="208"/>
                  </a:lnTo>
                  <a:cubicBezTo>
                    <a:pt x="530" y="187"/>
                    <a:pt x="530" y="167"/>
                    <a:pt x="485" y="1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6752430" y="2548408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146" y="1"/>
                  </a:moveTo>
                  <a:lnTo>
                    <a:pt x="46" y="81"/>
                  </a:lnTo>
                  <a:cubicBezTo>
                    <a:pt x="0" y="81"/>
                    <a:pt x="0" y="127"/>
                    <a:pt x="46" y="127"/>
                  </a:cubicBezTo>
                  <a:lnTo>
                    <a:pt x="273" y="273"/>
                  </a:lnTo>
                  <a:cubicBezTo>
                    <a:pt x="285" y="283"/>
                    <a:pt x="302" y="288"/>
                    <a:pt x="317" y="288"/>
                  </a:cubicBezTo>
                  <a:cubicBezTo>
                    <a:pt x="333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25" y="187"/>
                    <a:pt x="525" y="167"/>
                    <a:pt x="484" y="14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6705079" y="2519095"/>
              <a:ext cx="60052" cy="34297"/>
            </a:xfrm>
            <a:custGeom>
              <a:avLst/>
              <a:gdLst/>
              <a:ahLst/>
              <a:cxnLst/>
              <a:rect l="l" t="t" r="r" b="b"/>
              <a:pathLst>
                <a:path w="506" h="289" extrusionOk="0">
                  <a:moveTo>
                    <a:pt x="192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101"/>
                  </a:lnTo>
                  <a:cubicBezTo>
                    <a:pt x="1" y="101"/>
                    <a:pt x="1" y="122"/>
                    <a:pt x="2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82"/>
                    <a:pt x="485" y="162"/>
                  </a:cubicBezTo>
                  <a:lnTo>
                    <a:pt x="253" y="16"/>
                  </a:lnTo>
                  <a:cubicBezTo>
                    <a:pt x="233" y="6"/>
                    <a:pt x="211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6657845" y="2491562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89" y="0"/>
                  </a:moveTo>
                  <a:cubicBezTo>
                    <a:pt x="173" y="0"/>
                    <a:pt x="156" y="6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2"/>
                    <a:pt x="20" y="142"/>
                  </a:cubicBezTo>
                  <a:lnTo>
                    <a:pt x="272" y="288"/>
                  </a:lnTo>
                  <a:lnTo>
                    <a:pt x="358" y="288"/>
                  </a:lnTo>
                  <a:lnTo>
                    <a:pt x="484" y="207"/>
                  </a:lnTo>
                  <a:cubicBezTo>
                    <a:pt x="505" y="207"/>
                    <a:pt x="505" y="162"/>
                    <a:pt x="484" y="162"/>
                  </a:cubicBezTo>
                  <a:lnTo>
                    <a:pt x="232" y="16"/>
                  </a:lnTo>
                  <a:cubicBezTo>
                    <a:pt x="222" y="6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6610494" y="2464029"/>
              <a:ext cx="60052" cy="34178"/>
            </a:xfrm>
            <a:custGeom>
              <a:avLst/>
              <a:gdLst/>
              <a:ahLst/>
              <a:cxnLst/>
              <a:rect l="l" t="t" r="r" b="b"/>
              <a:pathLst>
                <a:path w="506" h="288" extrusionOk="0">
                  <a:moveTo>
                    <a:pt x="188" y="0"/>
                  </a:moveTo>
                  <a:cubicBezTo>
                    <a:pt x="172" y="0"/>
                    <a:pt x="157" y="5"/>
                    <a:pt x="147" y="16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05" y="207"/>
                    <a:pt x="505" y="162"/>
                    <a:pt x="485" y="162"/>
                  </a:cubicBezTo>
                  <a:lnTo>
                    <a:pt x="233" y="16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563261" y="2436496"/>
              <a:ext cx="59933" cy="34772"/>
            </a:xfrm>
            <a:custGeom>
              <a:avLst/>
              <a:gdLst/>
              <a:ahLst/>
              <a:cxnLst/>
              <a:rect l="l" t="t" r="r" b="b"/>
              <a:pathLst>
                <a:path w="505" h="293" extrusionOk="0">
                  <a:moveTo>
                    <a:pt x="187" y="0"/>
                  </a:moveTo>
                  <a:cubicBezTo>
                    <a:pt x="172" y="0"/>
                    <a:pt x="156" y="5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2"/>
                  </a:cubicBezTo>
                  <a:lnTo>
                    <a:pt x="252" y="293"/>
                  </a:lnTo>
                  <a:lnTo>
                    <a:pt x="353" y="293"/>
                  </a:lnTo>
                  <a:lnTo>
                    <a:pt x="479" y="207"/>
                  </a:lnTo>
                  <a:cubicBezTo>
                    <a:pt x="504" y="187"/>
                    <a:pt x="504" y="167"/>
                    <a:pt x="479" y="167"/>
                  </a:cubicBezTo>
                  <a:lnTo>
                    <a:pt x="227" y="16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6465590" y="2382024"/>
              <a:ext cx="107287" cy="61118"/>
            </a:xfrm>
            <a:custGeom>
              <a:avLst/>
              <a:gdLst/>
              <a:ahLst/>
              <a:cxnLst/>
              <a:rect l="l" t="t" r="r" b="b"/>
              <a:pathLst>
                <a:path w="904" h="515" extrusionOk="0">
                  <a:moveTo>
                    <a:pt x="210" y="0"/>
                  </a:moveTo>
                  <a:cubicBezTo>
                    <a:pt x="191" y="0"/>
                    <a:pt x="170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2"/>
                  </a:cubicBezTo>
                  <a:lnTo>
                    <a:pt x="672" y="500"/>
                  </a:lnTo>
                  <a:cubicBezTo>
                    <a:pt x="684" y="510"/>
                    <a:pt x="701" y="515"/>
                    <a:pt x="716" y="515"/>
                  </a:cubicBezTo>
                  <a:cubicBezTo>
                    <a:pt x="732" y="515"/>
                    <a:pt x="747" y="510"/>
                    <a:pt x="757" y="500"/>
                  </a:cubicBezTo>
                  <a:lnTo>
                    <a:pt x="884" y="434"/>
                  </a:lnTo>
                  <a:cubicBezTo>
                    <a:pt x="904" y="414"/>
                    <a:pt x="904" y="394"/>
                    <a:pt x="884" y="374"/>
                  </a:cubicBezTo>
                  <a:lnTo>
                    <a:pt x="253" y="15"/>
                  </a:lnTo>
                  <a:cubicBezTo>
                    <a:pt x="243" y="5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779963" y="2641212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211" y="1"/>
                  </a:moveTo>
                  <a:cubicBezTo>
                    <a:pt x="196" y="1"/>
                    <a:pt x="179" y="6"/>
                    <a:pt x="167" y="16"/>
                  </a:cubicBezTo>
                  <a:lnTo>
                    <a:pt x="41" y="81"/>
                  </a:lnTo>
                  <a:cubicBezTo>
                    <a:pt x="0" y="101"/>
                    <a:pt x="0" y="122"/>
                    <a:pt x="41" y="142"/>
                  </a:cubicBezTo>
                  <a:lnTo>
                    <a:pt x="273" y="288"/>
                  </a:lnTo>
                  <a:lnTo>
                    <a:pt x="378" y="288"/>
                  </a:lnTo>
                  <a:lnTo>
                    <a:pt x="484" y="207"/>
                  </a:lnTo>
                  <a:cubicBezTo>
                    <a:pt x="525" y="207"/>
                    <a:pt x="525" y="162"/>
                    <a:pt x="484" y="162"/>
                  </a:cubicBezTo>
                  <a:lnTo>
                    <a:pt x="252" y="16"/>
                  </a:lnTo>
                  <a:cubicBezTo>
                    <a:pt x="242" y="6"/>
                    <a:pt x="227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6732611" y="2613679"/>
              <a:ext cx="62426" cy="34297"/>
            </a:xfrm>
            <a:custGeom>
              <a:avLst/>
              <a:gdLst/>
              <a:ahLst/>
              <a:cxnLst/>
              <a:rect l="l" t="t" r="r" b="b"/>
              <a:pathLst>
                <a:path w="526" h="289" extrusionOk="0">
                  <a:moveTo>
                    <a:pt x="207" y="1"/>
                  </a:moveTo>
                  <a:cubicBezTo>
                    <a:pt x="189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1"/>
                    <a:pt x="1" y="122"/>
                    <a:pt x="4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25" y="207"/>
                    <a:pt x="525" y="162"/>
                    <a:pt x="485" y="162"/>
                  </a:cubicBezTo>
                  <a:lnTo>
                    <a:pt x="253" y="16"/>
                  </a:lnTo>
                  <a:cubicBezTo>
                    <a:pt x="243" y="6"/>
                    <a:pt x="226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6542848" y="2504141"/>
              <a:ext cx="202468" cy="116895"/>
            </a:xfrm>
            <a:custGeom>
              <a:avLst/>
              <a:gdLst/>
              <a:ahLst/>
              <a:cxnLst/>
              <a:rect l="l" t="t" r="r" b="b"/>
              <a:pathLst>
                <a:path w="1706" h="985" extrusionOk="0">
                  <a:moveTo>
                    <a:pt x="192" y="0"/>
                  </a:moveTo>
                  <a:cubicBezTo>
                    <a:pt x="176" y="0"/>
                    <a:pt x="159" y="5"/>
                    <a:pt x="147" y="16"/>
                  </a:cubicBezTo>
                  <a:lnTo>
                    <a:pt x="21" y="76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1474" y="984"/>
                  </a:lnTo>
                  <a:lnTo>
                    <a:pt x="1559" y="984"/>
                  </a:lnTo>
                  <a:lnTo>
                    <a:pt x="1685" y="898"/>
                  </a:lnTo>
                  <a:cubicBezTo>
                    <a:pt x="1706" y="878"/>
                    <a:pt x="1706" y="858"/>
                    <a:pt x="1685" y="858"/>
                  </a:cubicBezTo>
                  <a:lnTo>
                    <a:pt x="233" y="16"/>
                  </a:lnTo>
                  <a:cubicBezTo>
                    <a:pt x="222" y="5"/>
                    <a:pt x="207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6493123" y="2476609"/>
              <a:ext cx="62426" cy="33585"/>
            </a:xfrm>
            <a:custGeom>
              <a:avLst/>
              <a:gdLst/>
              <a:ahLst/>
              <a:cxnLst/>
              <a:rect l="l" t="t" r="r" b="b"/>
              <a:pathLst>
                <a:path w="526" h="283" extrusionOk="0">
                  <a:moveTo>
                    <a:pt x="208" y="0"/>
                  </a:moveTo>
                  <a:cubicBezTo>
                    <a:pt x="189" y="0"/>
                    <a:pt x="167" y="5"/>
                    <a:pt x="147" y="15"/>
                  </a:cubicBezTo>
                  <a:lnTo>
                    <a:pt x="41" y="8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68"/>
                  </a:lnTo>
                  <a:cubicBezTo>
                    <a:pt x="283" y="278"/>
                    <a:pt x="300" y="283"/>
                    <a:pt x="319" y="283"/>
                  </a:cubicBezTo>
                  <a:cubicBezTo>
                    <a:pt x="338" y="283"/>
                    <a:pt x="359" y="278"/>
                    <a:pt x="379" y="268"/>
                  </a:cubicBezTo>
                  <a:lnTo>
                    <a:pt x="485" y="207"/>
                  </a:lnTo>
                  <a:cubicBezTo>
                    <a:pt x="525" y="182"/>
                    <a:pt x="525" y="162"/>
                    <a:pt x="485" y="142"/>
                  </a:cubicBezTo>
                  <a:lnTo>
                    <a:pt x="253" y="15"/>
                  </a:lnTo>
                  <a:cubicBezTo>
                    <a:pt x="243" y="5"/>
                    <a:pt x="227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6445890" y="2449076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7" y="0"/>
                  </a:moveTo>
                  <a:cubicBezTo>
                    <a:pt x="188" y="0"/>
                    <a:pt x="167" y="5"/>
                    <a:pt x="147" y="15"/>
                  </a:cubicBezTo>
                  <a:lnTo>
                    <a:pt x="21" y="81"/>
                  </a:lnTo>
                  <a:cubicBezTo>
                    <a:pt x="0" y="101"/>
                    <a:pt x="0" y="121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29" y="283"/>
                    <a:pt x="346" y="278"/>
                    <a:pt x="358" y="268"/>
                  </a:cubicBezTo>
                  <a:lnTo>
                    <a:pt x="485" y="207"/>
                  </a:lnTo>
                  <a:cubicBezTo>
                    <a:pt x="505" y="187"/>
                    <a:pt x="505" y="162"/>
                    <a:pt x="485" y="142"/>
                  </a:cubicBezTo>
                  <a:lnTo>
                    <a:pt x="253" y="15"/>
                  </a:lnTo>
                  <a:cubicBezTo>
                    <a:pt x="242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6398538" y="2421543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191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21"/>
                  </a:cubicBezTo>
                  <a:lnTo>
                    <a:pt x="273" y="268"/>
                  </a:lnTo>
                  <a:cubicBezTo>
                    <a:pt x="283" y="280"/>
                    <a:pt x="298" y="287"/>
                    <a:pt x="314" y="287"/>
                  </a:cubicBezTo>
                  <a:cubicBezTo>
                    <a:pt x="329" y="287"/>
                    <a:pt x="344" y="280"/>
                    <a:pt x="354" y="268"/>
                  </a:cubicBezTo>
                  <a:lnTo>
                    <a:pt x="480" y="207"/>
                  </a:lnTo>
                  <a:cubicBezTo>
                    <a:pt x="505" y="187"/>
                    <a:pt x="505" y="167"/>
                    <a:pt x="480" y="142"/>
                  </a:cubicBezTo>
                  <a:lnTo>
                    <a:pt x="253" y="15"/>
                  </a:lnTo>
                  <a:cubicBezTo>
                    <a:pt x="230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6884635" y="2662811"/>
              <a:ext cx="32518" cy="25278"/>
            </a:xfrm>
            <a:custGeom>
              <a:avLst/>
              <a:gdLst/>
              <a:ahLst/>
              <a:cxnLst/>
              <a:rect l="l" t="t" r="r" b="b"/>
              <a:pathLst>
                <a:path w="274" h="213" extrusionOk="0">
                  <a:moveTo>
                    <a:pt x="253" y="0"/>
                  </a:moveTo>
                  <a:lnTo>
                    <a:pt x="21" y="126"/>
                  </a:lnTo>
                  <a:cubicBezTo>
                    <a:pt x="1" y="152"/>
                    <a:pt x="1" y="152"/>
                    <a:pt x="1" y="172"/>
                  </a:cubicBezTo>
                  <a:lnTo>
                    <a:pt x="1" y="212"/>
                  </a:lnTo>
                  <a:lnTo>
                    <a:pt x="21" y="212"/>
                  </a:lnTo>
                  <a:lnTo>
                    <a:pt x="253" y="86"/>
                  </a:lnTo>
                  <a:cubicBezTo>
                    <a:pt x="273" y="66"/>
                    <a:pt x="273" y="66"/>
                    <a:pt x="273" y="46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6927240" y="2638245"/>
              <a:ext cx="32400" cy="25990"/>
            </a:xfrm>
            <a:custGeom>
              <a:avLst/>
              <a:gdLst/>
              <a:ahLst/>
              <a:cxnLst/>
              <a:rect l="l" t="t" r="r" b="b"/>
              <a:pathLst>
                <a:path w="273" h="219" extrusionOk="0">
                  <a:moveTo>
                    <a:pt x="252" y="0"/>
                  </a:moveTo>
                  <a:lnTo>
                    <a:pt x="20" y="147"/>
                  </a:lnTo>
                  <a:cubicBezTo>
                    <a:pt x="0" y="147"/>
                    <a:pt x="0" y="147"/>
                    <a:pt x="0" y="167"/>
                  </a:cubicBezTo>
                  <a:lnTo>
                    <a:pt x="0" y="207"/>
                  </a:lnTo>
                  <a:cubicBezTo>
                    <a:pt x="0" y="207"/>
                    <a:pt x="0" y="218"/>
                    <a:pt x="6" y="218"/>
                  </a:cubicBezTo>
                  <a:cubicBezTo>
                    <a:pt x="9" y="218"/>
                    <a:pt x="14" y="216"/>
                    <a:pt x="20" y="207"/>
                  </a:cubicBezTo>
                  <a:lnTo>
                    <a:pt x="252" y="81"/>
                  </a:lnTo>
                  <a:cubicBezTo>
                    <a:pt x="272" y="81"/>
                    <a:pt x="272" y="61"/>
                    <a:pt x="272" y="61"/>
                  </a:cubicBezTo>
                  <a:lnTo>
                    <a:pt x="272" y="21"/>
                  </a:lnTo>
                  <a:cubicBezTo>
                    <a:pt x="272" y="0"/>
                    <a:pt x="272" y="0"/>
                    <a:pt x="25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rot="10800000">
              <a:off x="6572755" y="1286663"/>
              <a:ext cx="451577" cy="1291184"/>
            </a:xfrm>
            <a:custGeom>
              <a:avLst/>
              <a:gdLst/>
              <a:ahLst/>
              <a:cxnLst/>
              <a:rect l="l" t="t" r="r" b="b"/>
              <a:pathLst>
                <a:path w="3805" h="10880" extrusionOk="0">
                  <a:moveTo>
                    <a:pt x="78" y="0"/>
                  </a:moveTo>
                  <a:cubicBezTo>
                    <a:pt x="35" y="0"/>
                    <a:pt x="1" y="40"/>
                    <a:pt x="1" y="99"/>
                  </a:cubicBezTo>
                  <a:lnTo>
                    <a:pt x="1" y="2581"/>
                  </a:lnTo>
                  <a:lnTo>
                    <a:pt x="1" y="2748"/>
                  </a:lnTo>
                  <a:lnTo>
                    <a:pt x="1" y="8594"/>
                  </a:lnTo>
                  <a:cubicBezTo>
                    <a:pt x="1" y="8675"/>
                    <a:pt x="66" y="8781"/>
                    <a:pt x="127" y="8826"/>
                  </a:cubicBezTo>
                  <a:lnTo>
                    <a:pt x="3678" y="10864"/>
                  </a:lnTo>
                  <a:cubicBezTo>
                    <a:pt x="3696" y="10875"/>
                    <a:pt x="3713" y="10880"/>
                    <a:pt x="3728" y="10880"/>
                  </a:cubicBezTo>
                  <a:cubicBezTo>
                    <a:pt x="3772" y="10880"/>
                    <a:pt x="3804" y="10841"/>
                    <a:pt x="3804" y="10778"/>
                  </a:cubicBezTo>
                  <a:lnTo>
                    <a:pt x="3804" y="4937"/>
                  </a:lnTo>
                  <a:lnTo>
                    <a:pt x="3804" y="4765"/>
                  </a:lnTo>
                  <a:lnTo>
                    <a:pt x="3804" y="2288"/>
                  </a:lnTo>
                  <a:cubicBezTo>
                    <a:pt x="3804" y="2203"/>
                    <a:pt x="3744" y="2097"/>
                    <a:pt x="3678" y="2056"/>
                  </a:cubicBezTo>
                  <a:lnTo>
                    <a:pt x="127" y="18"/>
                  </a:lnTo>
                  <a:cubicBezTo>
                    <a:pt x="110" y="6"/>
                    <a:pt x="93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5"/>
          <p:cNvGrpSpPr/>
          <p:nvPr/>
        </p:nvGrpSpPr>
        <p:grpSpPr>
          <a:xfrm>
            <a:off x="4524910" y="1776863"/>
            <a:ext cx="1514120" cy="2130117"/>
            <a:chOff x="4524910" y="1776863"/>
            <a:chExt cx="1514120" cy="2130117"/>
          </a:xfrm>
        </p:grpSpPr>
        <p:sp>
          <p:nvSpPr>
            <p:cNvPr id="390" name="Google Shape;390;p35"/>
            <p:cNvSpPr/>
            <p:nvPr/>
          </p:nvSpPr>
          <p:spPr>
            <a:xfrm>
              <a:off x="5373236" y="2673640"/>
              <a:ext cx="413837" cy="1069974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5373236" y="270592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5373236" y="282329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5373236" y="294066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5373236" y="3057437"/>
              <a:ext cx="413837" cy="292178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5373236" y="317468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5373236" y="329205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5373236" y="3409430"/>
              <a:ext cx="413837" cy="291584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5786940" y="2768224"/>
              <a:ext cx="252076" cy="975390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5786940" y="2800504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5786940" y="291787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5786940" y="303524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786940" y="3152615"/>
              <a:ext cx="252076" cy="197001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5786940" y="3269867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5786940" y="3386644"/>
              <a:ext cx="252076" cy="197713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5786940" y="3504014"/>
              <a:ext cx="252076" cy="19700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373236" y="2528737"/>
              <a:ext cx="665795" cy="384507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5457614" y="2626407"/>
              <a:ext cx="167220" cy="97076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5754542" y="2722890"/>
              <a:ext cx="162354" cy="86039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5373236" y="1776863"/>
              <a:ext cx="665795" cy="1134533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 rot="10800000">
              <a:off x="4524910" y="3060945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8178" y="1"/>
                  </a:moveTo>
                  <a:lnTo>
                    <a:pt x="0" y="4732"/>
                  </a:lnTo>
                  <a:lnTo>
                    <a:pt x="0" y="6331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803"/>
                  </a:lnTo>
                  <a:lnTo>
                    <a:pt x="817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5"/>
          <p:cNvGrpSpPr/>
          <p:nvPr/>
        </p:nvGrpSpPr>
        <p:grpSpPr>
          <a:xfrm>
            <a:off x="5445290" y="2712676"/>
            <a:ext cx="1704012" cy="1958393"/>
            <a:chOff x="5445290" y="2712676"/>
            <a:chExt cx="1704012" cy="1958393"/>
          </a:xfrm>
        </p:grpSpPr>
        <p:sp>
          <p:nvSpPr>
            <p:cNvPr id="412" name="Google Shape;412;p35"/>
            <p:cNvSpPr/>
            <p:nvPr/>
          </p:nvSpPr>
          <p:spPr>
            <a:xfrm>
              <a:off x="6188350" y="3579547"/>
              <a:ext cx="646687" cy="818501"/>
            </a:xfrm>
            <a:custGeom>
              <a:avLst/>
              <a:gdLst/>
              <a:ahLst/>
              <a:cxnLst/>
              <a:rect l="l" t="t" r="r" b="b"/>
              <a:pathLst>
                <a:path w="5449" h="6897" extrusionOk="0">
                  <a:moveTo>
                    <a:pt x="0" y="1"/>
                  </a:moveTo>
                  <a:lnTo>
                    <a:pt x="0" y="3744"/>
                  </a:lnTo>
                  <a:lnTo>
                    <a:pt x="5448" y="6897"/>
                  </a:lnTo>
                  <a:lnTo>
                    <a:pt x="5448" y="315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6682161" y="3919078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6617483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6749807" y="3956105"/>
              <a:ext cx="45098" cy="124727"/>
            </a:xfrm>
            <a:custGeom>
              <a:avLst/>
              <a:gdLst/>
              <a:ahLst/>
              <a:cxnLst/>
              <a:rect l="l" t="t" r="r" b="b"/>
              <a:pathLst>
                <a:path w="38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79" y="1050"/>
                  </a:lnTo>
                  <a:lnTo>
                    <a:pt x="37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6682161" y="4041196"/>
              <a:ext cx="48065" cy="122235"/>
            </a:xfrm>
            <a:custGeom>
              <a:avLst/>
              <a:gdLst/>
              <a:ahLst/>
              <a:cxnLst/>
              <a:rect l="l" t="t" r="r" b="b"/>
              <a:pathLst>
                <a:path w="405" h="103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2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617483" y="400345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30"/>
                  </a:lnTo>
                  <a:lnTo>
                    <a:pt x="39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6749807" y="4078341"/>
              <a:ext cx="45098" cy="125202"/>
            </a:xfrm>
            <a:custGeom>
              <a:avLst/>
              <a:gdLst/>
              <a:ahLst/>
              <a:cxnLst/>
              <a:rect l="l" t="t" r="r" b="b"/>
              <a:pathLst>
                <a:path w="380" h="1055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54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6682161" y="4160940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6617483" y="412320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749807" y="4200459"/>
              <a:ext cx="45098" cy="122829"/>
            </a:xfrm>
            <a:custGeom>
              <a:avLst/>
              <a:gdLst/>
              <a:ahLst/>
              <a:cxnLst/>
              <a:rect l="l" t="t" r="r" b="b"/>
              <a:pathLst>
                <a:path w="380" h="1035" extrusionOk="0">
                  <a:moveTo>
                    <a:pt x="1" y="0"/>
                  </a:moveTo>
                  <a:lnTo>
                    <a:pt x="1" y="802"/>
                  </a:lnTo>
                  <a:lnTo>
                    <a:pt x="379" y="1034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552923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487651" y="3806455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552923" y="396631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99" y="1030"/>
                  </a:lnTo>
                  <a:lnTo>
                    <a:pt x="399" y="20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487651" y="3926199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552923" y="408605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487651" y="4048316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5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422973" y="376942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29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6358294" y="3731689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6422973" y="3889053"/>
              <a:ext cx="44980" cy="124727"/>
            </a:xfrm>
            <a:custGeom>
              <a:avLst/>
              <a:gdLst/>
              <a:ahLst/>
              <a:cxnLst/>
              <a:rect l="l" t="t" r="r" b="b"/>
              <a:pathLst>
                <a:path w="379" h="1051" extrusionOk="0">
                  <a:moveTo>
                    <a:pt x="0" y="1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6358294" y="3851433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422973" y="401128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358294" y="3973551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290649" y="3694544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798"/>
                  </a:lnTo>
                  <a:lnTo>
                    <a:pt x="399" y="1030"/>
                  </a:lnTo>
                  <a:lnTo>
                    <a:pt x="399" y="20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225971" y="3654431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290649" y="3814288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225971" y="377654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6290649" y="3936405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225971" y="3898666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34898" y="3771802"/>
              <a:ext cx="314383" cy="626248"/>
            </a:xfrm>
            <a:custGeom>
              <a:avLst/>
              <a:gdLst/>
              <a:ahLst/>
              <a:cxnLst/>
              <a:rect l="l" t="t" r="r" b="b"/>
              <a:pathLst>
                <a:path w="2649" h="5277" extrusionOk="0">
                  <a:moveTo>
                    <a:pt x="2648" y="0"/>
                  </a:moveTo>
                  <a:lnTo>
                    <a:pt x="0" y="1534"/>
                  </a:lnTo>
                  <a:lnTo>
                    <a:pt x="0" y="5277"/>
                  </a:lnTo>
                  <a:lnTo>
                    <a:pt x="2648" y="3763"/>
                  </a:lnTo>
                  <a:lnTo>
                    <a:pt x="264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7068927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7004248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7068927" y="3966311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7004248" y="4003457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3"/>
                  </a:lnTo>
                  <a:lnTo>
                    <a:pt x="1" y="1055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7068927" y="4088429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399" y="79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004248" y="4125574"/>
              <a:ext cx="47472" cy="122829"/>
            </a:xfrm>
            <a:custGeom>
              <a:avLst/>
              <a:gdLst/>
              <a:ahLst/>
              <a:cxnLst/>
              <a:rect l="l" t="t" r="r" b="b"/>
              <a:pathLst>
                <a:path w="400" h="1035" extrusionOk="0">
                  <a:moveTo>
                    <a:pt x="399" y="1"/>
                  </a:moveTo>
                  <a:lnTo>
                    <a:pt x="1" y="212"/>
                  </a:lnTo>
                  <a:lnTo>
                    <a:pt x="1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6939570" y="3921452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07"/>
                  </a:lnTo>
                  <a:lnTo>
                    <a:pt x="1" y="1029"/>
                  </a:lnTo>
                  <a:lnTo>
                    <a:pt x="379" y="79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6871924" y="395859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6939570" y="4041196"/>
              <a:ext cx="45098" cy="124609"/>
            </a:xfrm>
            <a:custGeom>
              <a:avLst/>
              <a:gdLst/>
              <a:ahLst/>
              <a:cxnLst/>
              <a:rect l="l" t="t" r="r" b="b"/>
              <a:pathLst>
                <a:path w="380" h="105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79" y="81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6871924" y="407834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6939570" y="4163313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79" y="818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6871924" y="4200459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6188350" y="3399991"/>
              <a:ext cx="960952" cy="553856"/>
            </a:xfrm>
            <a:custGeom>
              <a:avLst/>
              <a:gdLst/>
              <a:ahLst/>
              <a:cxnLst/>
              <a:rect l="l" t="t" r="r" b="b"/>
              <a:pathLst>
                <a:path w="8097" h="4667" extrusionOk="0">
                  <a:moveTo>
                    <a:pt x="2628" y="1"/>
                  </a:moveTo>
                  <a:lnTo>
                    <a:pt x="0" y="1514"/>
                  </a:lnTo>
                  <a:lnTo>
                    <a:pt x="5448" y="4667"/>
                  </a:lnTo>
                  <a:lnTo>
                    <a:pt x="8096" y="3133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6410393" y="3519734"/>
              <a:ext cx="112627" cy="64797"/>
            </a:xfrm>
            <a:custGeom>
              <a:avLst/>
              <a:gdLst/>
              <a:ahLst/>
              <a:cxnLst/>
              <a:rect l="l" t="t" r="r" b="b"/>
              <a:pathLst>
                <a:path w="949" h="546" extrusionOk="0">
                  <a:moveTo>
                    <a:pt x="465" y="1"/>
                  </a:moveTo>
                  <a:lnTo>
                    <a:pt x="1" y="273"/>
                  </a:lnTo>
                  <a:lnTo>
                    <a:pt x="465" y="545"/>
                  </a:lnTo>
                  <a:lnTo>
                    <a:pt x="949" y="273"/>
                  </a:lnTo>
                  <a:lnTo>
                    <a:pt x="465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6617483" y="3639478"/>
              <a:ext cx="112746" cy="64797"/>
            </a:xfrm>
            <a:custGeom>
              <a:avLst/>
              <a:gdLst/>
              <a:ahLst/>
              <a:cxnLst/>
              <a:rect l="l" t="t" r="r" b="b"/>
              <a:pathLst>
                <a:path w="950" h="546" extrusionOk="0">
                  <a:moveTo>
                    <a:pt x="485" y="0"/>
                  </a:moveTo>
                  <a:lnTo>
                    <a:pt x="1" y="273"/>
                  </a:lnTo>
                  <a:lnTo>
                    <a:pt x="485" y="545"/>
                  </a:lnTo>
                  <a:lnTo>
                    <a:pt x="949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6824691" y="3759222"/>
              <a:ext cx="112034" cy="64797"/>
            </a:xfrm>
            <a:custGeom>
              <a:avLst/>
              <a:gdLst/>
              <a:ahLst/>
              <a:cxnLst/>
              <a:rect l="l" t="t" r="r" b="b"/>
              <a:pathLst>
                <a:path w="944" h="546" extrusionOk="0">
                  <a:moveTo>
                    <a:pt x="485" y="0"/>
                  </a:moveTo>
                  <a:lnTo>
                    <a:pt x="0" y="273"/>
                  </a:lnTo>
                  <a:lnTo>
                    <a:pt x="485" y="545"/>
                  </a:lnTo>
                  <a:lnTo>
                    <a:pt x="944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6188350" y="2712676"/>
              <a:ext cx="960952" cy="1239916"/>
            </a:xfrm>
            <a:custGeom>
              <a:avLst/>
              <a:gdLst/>
              <a:ahLst/>
              <a:cxnLst/>
              <a:rect l="l" t="t" r="r" b="b"/>
              <a:pathLst>
                <a:path w="8097" h="10448" extrusionOk="0">
                  <a:moveTo>
                    <a:pt x="2628" y="1"/>
                  </a:moveTo>
                  <a:lnTo>
                    <a:pt x="0" y="1514"/>
                  </a:lnTo>
                  <a:lnTo>
                    <a:pt x="0" y="7295"/>
                  </a:lnTo>
                  <a:lnTo>
                    <a:pt x="5448" y="10448"/>
                  </a:lnTo>
                  <a:lnTo>
                    <a:pt x="8096" y="8909"/>
                  </a:lnTo>
                  <a:lnTo>
                    <a:pt x="8096" y="3154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 rot="10800000">
              <a:off x="5445290" y="3825035"/>
              <a:ext cx="1135293" cy="846034"/>
            </a:xfrm>
            <a:custGeom>
              <a:avLst/>
              <a:gdLst/>
              <a:ahLst/>
              <a:cxnLst/>
              <a:rect l="l" t="t" r="r" b="b"/>
              <a:pathLst>
                <a:path w="9566" h="7129" extrusionOk="0">
                  <a:moveTo>
                    <a:pt x="8178" y="0"/>
                  </a:moveTo>
                  <a:lnTo>
                    <a:pt x="1" y="4732"/>
                  </a:lnTo>
                  <a:lnTo>
                    <a:pt x="1" y="6326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798"/>
                  </a:lnTo>
                  <a:lnTo>
                    <a:pt x="817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5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Quantum Routing Optimization</a:t>
            </a:r>
            <a:endParaRPr dirty="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Liza Darwesh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1st of </a:t>
            </a:r>
            <a:r>
              <a:rPr lang="nl-NL" dirty="0" err="1"/>
              <a:t>March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type="title" idx="3"/>
          </p:nvPr>
        </p:nvSpPr>
        <p:spPr>
          <a:xfrm>
            <a:off x="3295002" y="1342416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3" name="Google Shape;473;p37"/>
          <p:cNvSpPr txBox="1">
            <a:spLocks noGrp="1"/>
          </p:cNvSpPr>
          <p:nvPr>
            <p:ph type="title" idx="5"/>
          </p:nvPr>
        </p:nvSpPr>
        <p:spPr>
          <a:xfrm>
            <a:off x="4076194" y="2232563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Pozzi’s</a:t>
            </a:r>
            <a:r>
              <a:rPr lang="nl-NL" dirty="0"/>
              <a:t> </a:t>
            </a:r>
            <a:r>
              <a:rPr lang="nl-NL" dirty="0" err="1"/>
              <a:t>repository</a:t>
            </a:r>
            <a:endParaRPr dirty="0"/>
          </a:p>
        </p:txBody>
      </p:sp>
      <p:sp>
        <p:nvSpPr>
          <p:cNvPr id="476" name="Google Shape;476;p37"/>
          <p:cNvSpPr txBox="1">
            <a:spLocks noGrp="1"/>
          </p:cNvSpPr>
          <p:nvPr>
            <p:ph type="title" idx="9"/>
          </p:nvPr>
        </p:nvSpPr>
        <p:spPr>
          <a:xfrm>
            <a:off x="3294994" y="2784236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37"/>
          <p:cNvSpPr txBox="1">
            <a:spLocks noGrp="1"/>
          </p:cNvSpPr>
          <p:nvPr>
            <p:ph type="title" idx="6"/>
          </p:nvPr>
        </p:nvSpPr>
        <p:spPr>
          <a:xfrm>
            <a:off x="3295000" y="2063326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title" idx="2"/>
          </p:nvPr>
        </p:nvSpPr>
        <p:spPr>
          <a:xfrm>
            <a:off x="4076194" y="1510687"/>
            <a:ext cx="4921412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Integer </a:t>
            </a:r>
            <a:r>
              <a:rPr lang="nl-NL" dirty="0" err="1"/>
              <a:t>programming</a:t>
            </a:r>
            <a:r>
              <a:rPr lang="nl-NL" dirty="0"/>
              <a:t>, PYZX, Quantum </a:t>
            </a:r>
            <a:r>
              <a:rPr lang="nl-NL" dirty="0" err="1"/>
              <a:t>Teleportation</a:t>
            </a:r>
            <a:endParaRPr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DAE8792-BBF4-2442-9B64-165B131A3A9F}"/>
              </a:ext>
            </a:extLst>
          </p:cNvPr>
          <p:cNvGrpSpPr/>
          <p:nvPr/>
        </p:nvGrpSpPr>
        <p:grpSpPr>
          <a:xfrm>
            <a:off x="528918" y="1638353"/>
            <a:ext cx="2855222" cy="2757763"/>
            <a:chOff x="898758" y="635025"/>
            <a:chExt cx="4000417" cy="3897750"/>
          </a:xfrm>
        </p:grpSpPr>
        <p:grpSp>
          <p:nvGrpSpPr>
            <p:cNvPr id="67" name="Google Shape;2674;p61">
              <a:extLst>
                <a:ext uri="{FF2B5EF4-FFF2-40B4-BE49-F238E27FC236}">
                  <a16:creationId xmlns:a16="http://schemas.microsoft.com/office/drawing/2014/main" id="{F0095329-FDBC-534E-9981-5BF380487095}"/>
                </a:ext>
              </a:extLst>
            </p:cNvPr>
            <p:cNvGrpSpPr/>
            <p:nvPr/>
          </p:nvGrpSpPr>
          <p:grpSpPr>
            <a:xfrm>
              <a:off x="898758" y="2549525"/>
              <a:ext cx="4000417" cy="1983250"/>
              <a:chOff x="898758" y="2549525"/>
              <a:chExt cx="4000417" cy="1983250"/>
            </a:xfrm>
          </p:grpSpPr>
          <p:sp>
            <p:nvSpPr>
              <p:cNvPr id="94" name="Google Shape;2675;p61">
                <a:extLst>
                  <a:ext uri="{FF2B5EF4-FFF2-40B4-BE49-F238E27FC236}">
                    <a16:creationId xmlns:a16="http://schemas.microsoft.com/office/drawing/2014/main" id="{A3937280-6CEE-B84E-AB8C-0F2900E71DB1}"/>
                  </a:ext>
                </a:extLst>
              </p:cNvPr>
              <p:cNvSpPr/>
              <p:nvPr/>
            </p:nvSpPr>
            <p:spPr>
              <a:xfrm flipH="1">
                <a:off x="2358409" y="3526304"/>
                <a:ext cx="2540765" cy="634127"/>
              </a:xfrm>
              <a:prstGeom prst="flowChartDecision">
                <a:avLst/>
              </a:prstGeom>
              <a:solidFill>
                <a:srgbClr val="FFFFFF">
                  <a:alpha val="14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676;p61">
                <a:extLst>
                  <a:ext uri="{FF2B5EF4-FFF2-40B4-BE49-F238E27FC236}">
                    <a16:creationId xmlns:a16="http://schemas.microsoft.com/office/drawing/2014/main" id="{8F2744B7-ABE7-644E-815E-9779A4B7AA67}"/>
                  </a:ext>
                </a:extLst>
              </p:cNvPr>
              <p:cNvSpPr/>
              <p:nvPr/>
            </p:nvSpPr>
            <p:spPr>
              <a:xfrm flipH="1">
                <a:off x="2789178" y="3817452"/>
                <a:ext cx="1309818" cy="203374"/>
              </a:xfrm>
              <a:custGeom>
                <a:avLst/>
                <a:gdLst/>
                <a:ahLst/>
                <a:cxnLst/>
                <a:rect l="l" t="t" r="r" b="b"/>
                <a:pathLst>
                  <a:path w="11245" h="1746" extrusionOk="0">
                    <a:moveTo>
                      <a:pt x="2311" y="0"/>
                    </a:moveTo>
                    <a:lnTo>
                      <a:pt x="1" y="545"/>
                    </a:lnTo>
                    <a:lnTo>
                      <a:pt x="1" y="591"/>
                    </a:lnTo>
                    <a:lnTo>
                      <a:pt x="2311" y="41"/>
                    </a:lnTo>
                    <a:lnTo>
                      <a:pt x="11245" y="1746"/>
                    </a:lnTo>
                    <a:lnTo>
                      <a:pt x="11245" y="1700"/>
                    </a:lnTo>
                    <a:lnTo>
                      <a:pt x="11225" y="1700"/>
                    </a:lnTo>
                    <a:lnTo>
                      <a:pt x="2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677;p61">
                <a:extLst>
                  <a:ext uri="{FF2B5EF4-FFF2-40B4-BE49-F238E27FC236}">
                    <a16:creationId xmlns:a16="http://schemas.microsoft.com/office/drawing/2014/main" id="{060AB786-D818-5C47-BD44-A84125AC0906}"/>
                  </a:ext>
                </a:extLst>
              </p:cNvPr>
              <p:cNvSpPr/>
              <p:nvPr/>
            </p:nvSpPr>
            <p:spPr>
              <a:xfrm flipH="1">
                <a:off x="2816194" y="3761078"/>
                <a:ext cx="1515405" cy="203374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1746" extrusionOk="0">
                    <a:moveTo>
                      <a:pt x="4056" y="0"/>
                    </a:moveTo>
                    <a:lnTo>
                      <a:pt x="0" y="843"/>
                    </a:lnTo>
                    <a:lnTo>
                      <a:pt x="20" y="883"/>
                    </a:lnTo>
                    <a:lnTo>
                      <a:pt x="4056" y="41"/>
                    </a:lnTo>
                    <a:lnTo>
                      <a:pt x="13010" y="1746"/>
                    </a:lnTo>
                    <a:lnTo>
                      <a:pt x="13010" y="1705"/>
                    </a:lnTo>
                    <a:lnTo>
                      <a:pt x="12990" y="1705"/>
                    </a:lnTo>
                    <a:lnTo>
                      <a:pt x="40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678;p61">
                <a:extLst>
                  <a:ext uri="{FF2B5EF4-FFF2-40B4-BE49-F238E27FC236}">
                    <a16:creationId xmlns:a16="http://schemas.microsoft.com/office/drawing/2014/main" id="{4BFF792F-C3DA-5C41-9297-FCDAA2952FA8}"/>
                  </a:ext>
                </a:extLst>
              </p:cNvPr>
              <p:cNvSpPr/>
              <p:nvPr/>
            </p:nvSpPr>
            <p:spPr>
              <a:xfrm flipH="1">
                <a:off x="2808519" y="3675235"/>
                <a:ext cx="1109472" cy="218167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873" extrusionOk="0">
                    <a:moveTo>
                      <a:pt x="21" y="1"/>
                    </a:moveTo>
                    <a:lnTo>
                      <a:pt x="0" y="46"/>
                    </a:lnTo>
                    <a:lnTo>
                      <a:pt x="9499" y="1872"/>
                    </a:lnTo>
                    <a:lnTo>
                      <a:pt x="9524" y="1832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679;p61">
                <a:extLst>
                  <a:ext uri="{FF2B5EF4-FFF2-40B4-BE49-F238E27FC236}">
                    <a16:creationId xmlns:a16="http://schemas.microsoft.com/office/drawing/2014/main" id="{CE5501DD-4EDC-024E-A7C2-3EE71AEC9291}"/>
                  </a:ext>
                </a:extLst>
              </p:cNvPr>
              <p:cNvSpPr/>
              <p:nvPr/>
            </p:nvSpPr>
            <p:spPr>
              <a:xfrm flipH="1">
                <a:off x="4067079" y="3868585"/>
                <a:ext cx="58939" cy="29469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53" extrusionOk="0">
                    <a:moveTo>
                      <a:pt x="253" y="0"/>
                    </a:moveTo>
                    <a:cubicBezTo>
                      <a:pt x="107" y="0"/>
                      <a:pt x="1" y="46"/>
                      <a:pt x="1" y="126"/>
                    </a:cubicBezTo>
                    <a:cubicBezTo>
                      <a:pt x="1" y="192"/>
                      <a:pt x="107" y="253"/>
                      <a:pt x="253" y="253"/>
                    </a:cubicBezTo>
                    <a:cubicBezTo>
                      <a:pt x="399" y="253"/>
                      <a:pt x="505" y="192"/>
                      <a:pt x="505" y="126"/>
                    </a:cubicBezTo>
                    <a:cubicBezTo>
                      <a:pt x="505" y="46"/>
                      <a:pt x="399" y="0"/>
                      <a:pt x="253" y="0"/>
                    </a:cubicBezTo>
                    <a:close/>
                  </a:path>
                </a:pathLst>
              </a:custGeom>
              <a:solidFill>
                <a:srgbClr val="00C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680;p61">
                <a:extLst>
                  <a:ext uri="{FF2B5EF4-FFF2-40B4-BE49-F238E27FC236}">
                    <a16:creationId xmlns:a16="http://schemas.microsoft.com/office/drawing/2014/main" id="{BD5B9448-DFFA-0F41-882D-BFC6C40FA3E5}"/>
                  </a:ext>
                </a:extLst>
              </p:cNvPr>
              <p:cNvSpPr/>
              <p:nvPr/>
            </p:nvSpPr>
            <p:spPr>
              <a:xfrm flipH="1">
                <a:off x="4299798" y="3846804"/>
                <a:ext cx="58822" cy="29469"/>
              </a:xfrm>
              <a:custGeom>
                <a:avLst/>
                <a:gdLst/>
                <a:ahLst/>
                <a:cxnLst/>
                <a:rect l="l" t="t" r="r" b="b"/>
                <a:pathLst>
                  <a:path w="505" h="253" extrusionOk="0">
                    <a:moveTo>
                      <a:pt x="252" y="1"/>
                    </a:moveTo>
                    <a:cubicBezTo>
                      <a:pt x="126" y="1"/>
                      <a:pt x="0" y="61"/>
                      <a:pt x="0" y="127"/>
                    </a:cubicBezTo>
                    <a:cubicBezTo>
                      <a:pt x="0" y="213"/>
                      <a:pt x="126" y="253"/>
                      <a:pt x="252" y="253"/>
                    </a:cubicBezTo>
                    <a:cubicBezTo>
                      <a:pt x="399" y="253"/>
                      <a:pt x="504" y="213"/>
                      <a:pt x="504" y="127"/>
                    </a:cubicBezTo>
                    <a:cubicBezTo>
                      <a:pt x="504" y="61"/>
                      <a:pt x="399" y="1"/>
                      <a:pt x="252" y="1"/>
                    </a:cubicBezTo>
                    <a:close/>
                  </a:path>
                </a:pathLst>
              </a:custGeom>
              <a:solidFill>
                <a:srgbClr val="00C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681;p61">
                <a:extLst>
                  <a:ext uri="{FF2B5EF4-FFF2-40B4-BE49-F238E27FC236}">
                    <a16:creationId xmlns:a16="http://schemas.microsoft.com/office/drawing/2014/main" id="{2610BEEE-8326-CF4C-B4C3-C2020FAEF63F}"/>
                  </a:ext>
                </a:extLst>
              </p:cNvPr>
              <p:cNvSpPr/>
              <p:nvPr/>
            </p:nvSpPr>
            <p:spPr>
              <a:xfrm flipH="1">
                <a:off x="3886191" y="3658230"/>
                <a:ext cx="58822" cy="29469"/>
              </a:xfrm>
              <a:custGeom>
                <a:avLst/>
                <a:gdLst/>
                <a:ahLst/>
                <a:cxnLst/>
                <a:rect l="l" t="t" r="r" b="b"/>
                <a:pathLst>
                  <a:path w="505" h="253" extrusionOk="0">
                    <a:moveTo>
                      <a:pt x="253" y="0"/>
                    </a:moveTo>
                    <a:cubicBezTo>
                      <a:pt x="106" y="0"/>
                      <a:pt x="0" y="41"/>
                      <a:pt x="0" y="127"/>
                    </a:cubicBezTo>
                    <a:cubicBezTo>
                      <a:pt x="0" y="192"/>
                      <a:pt x="106" y="253"/>
                      <a:pt x="253" y="253"/>
                    </a:cubicBezTo>
                    <a:cubicBezTo>
                      <a:pt x="379" y="253"/>
                      <a:pt x="505" y="192"/>
                      <a:pt x="505" y="127"/>
                    </a:cubicBezTo>
                    <a:cubicBezTo>
                      <a:pt x="505" y="41"/>
                      <a:pt x="379" y="0"/>
                      <a:pt x="253" y="0"/>
                    </a:cubicBezTo>
                    <a:close/>
                  </a:path>
                </a:pathLst>
              </a:custGeom>
              <a:solidFill>
                <a:srgbClr val="00C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682;p61">
                <a:extLst>
                  <a:ext uri="{FF2B5EF4-FFF2-40B4-BE49-F238E27FC236}">
                    <a16:creationId xmlns:a16="http://schemas.microsoft.com/office/drawing/2014/main" id="{20CAF916-6876-B442-AAAD-697BBF6CE184}"/>
                  </a:ext>
                </a:extLst>
              </p:cNvPr>
              <p:cNvSpPr/>
              <p:nvPr/>
            </p:nvSpPr>
            <p:spPr>
              <a:xfrm flipH="1">
                <a:off x="4057401" y="3751285"/>
                <a:ext cx="543612" cy="220497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1893" extrusionOk="0">
                    <a:moveTo>
                      <a:pt x="2336" y="1"/>
                    </a:moveTo>
                    <a:cubicBezTo>
                      <a:pt x="1049" y="1"/>
                      <a:pt x="0" y="420"/>
                      <a:pt x="0" y="944"/>
                    </a:cubicBezTo>
                    <a:cubicBezTo>
                      <a:pt x="0" y="1474"/>
                      <a:pt x="1049" y="1893"/>
                      <a:pt x="2336" y="1893"/>
                    </a:cubicBezTo>
                    <a:cubicBezTo>
                      <a:pt x="3617" y="1893"/>
                      <a:pt x="4666" y="1474"/>
                      <a:pt x="4666" y="944"/>
                    </a:cubicBezTo>
                    <a:cubicBezTo>
                      <a:pt x="4666" y="420"/>
                      <a:pt x="3617" y="1"/>
                      <a:pt x="23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6000">
                    <a:srgbClr val="FFFFFF">
                      <a:alpha val="1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683;p61">
                <a:extLst>
                  <a:ext uri="{FF2B5EF4-FFF2-40B4-BE49-F238E27FC236}">
                    <a16:creationId xmlns:a16="http://schemas.microsoft.com/office/drawing/2014/main" id="{AD573960-A326-3040-B465-C39D7B5EF990}"/>
                  </a:ext>
                </a:extLst>
              </p:cNvPr>
              <p:cNvSpPr/>
              <p:nvPr/>
            </p:nvSpPr>
            <p:spPr>
              <a:xfrm flipH="1">
                <a:off x="4290137" y="3844116"/>
                <a:ext cx="61268" cy="29586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4" extrusionOk="0">
                    <a:moveTo>
                      <a:pt x="253" y="1"/>
                    </a:moveTo>
                    <a:cubicBezTo>
                      <a:pt x="127" y="1"/>
                      <a:pt x="1" y="46"/>
                      <a:pt x="1" y="127"/>
                    </a:cubicBezTo>
                    <a:cubicBezTo>
                      <a:pt x="1" y="193"/>
                      <a:pt x="127" y="253"/>
                      <a:pt x="253" y="253"/>
                    </a:cubicBezTo>
                    <a:cubicBezTo>
                      <a:pt x="399" y="253"/>
                      <a:pt x="526" y="193"/>
                      <a:pt x="526" y="127"/>
                    </a:cubicBezTo>
                    <a:cubicBezTo>
                      <a:pt x="526" y="46"/>
                      <a:pt x="399" y="1"/>
                      <a:pt x="253" y="1"/>
                    </a:cubicBezTo>
                    <a:close/>
                  </a:path>
                </a:pathLst>
              </a:custGeom>
              <a:solidFill>
                <a:srgbClr val="FF24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684;p61">
                <a:extLst>
                  <a:ext uri="{FF2B5EF4-FFF2-40B4-BE49-F238E27FC236}">
                    <a16:creationId xmlns:a16="http://schemas.microsoft.com/office/drawing/2014/main" id="{611D47E0-2128-7849-AEBD-02FE7E91611E}"/>
                  </a:ext>
                </a:extLst>
              </p:cNvPr>
              <p:cNvSpPr/>
              <p:nvPr/>
            </p:nvSpPr>
            <p:spPr>
              <a:xfrm flipH="1">
                <a:off x="898758" y="4053110"/>
                <a:ext cx="2203569" cy="479665"/>
              </a:xfrm>
              <a:custGeom>
                <a:avLst/>
                <a:gdLst/>
                <a:ahLst/>
                <a:cxnLst/>
                <a:rect l="l" t="t" r="r" b="b"/>
                <a:pathLst>
                  <a:path w="18918" h="4118" extrusionOk="0">
                    <a:moveTo>
                      <a:pt x="10070" y="1"/>
                    </a:moveTo>
                    <a:lnTo>
                      <a:pt x="1" y="1872"/>
                    </a:lnTo>
                    <a:lnTo>
                      <a:pt x="12299" y="4117"/>
                    </a:lnTo>
                    <a:lnTo>
                      <a:pt x="18918" y="1368"/>
                    </a:lnTo>
                    <a:lnTo>
                      <a:pt x="10070" y="1"/>
                    </a:lnTo>
                    <a:close/>
                  </a:path>
                </a:pathLst>
              </a:custGeom>
              <a:solidFill>
                <a:srgbClr val="FFFFFF">
                  <a:alpha val="14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685;p61">
                <a:extLst>
                  <a:ext uri="{FF2B5EF4-FFF2-40B4-BE49-F238E27FC236}">
                    <a16:creationId xmlns:a16="http://schemas.microsoft.com/office/drawing/2014/main" id="{478B9D08-4D2D-CA4F-B099-313B1BDDD91D}"/>
                  </a:ext>
                </a:extLst>
              </p:cNvPr>
              <p:cNvSpPr/>
              <p:nvPr/>
            </p:nvSpPr>
            <p:spPr>
              <a:xfrm flipH="1">
                <a:off x="2240155" y="4194745"/>
                <a:ext cx="428530" cy="157015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1348" extrusionOk="0">
                    <a:moveTo>
                      <a:pt x="1" y="0"/>
                    </a:moveTo>
                    <a:lnTo>
                      <a:pt x="1" y="46"/>
                    </a:lnTo>
                    <a:lnTo>
                      <a:pt x="21" y="46"/>
                    </a:lnTo>
                    <a:lnTo>
                      <a:pt x="3491" y="656"/>
                    </a:lnTo>
                    <a:lnTo>
                      <a:pt x="1282" y="1307"/>
                    </a:lnTo>
                    <a:lnTo>
                      <a:pt x="1302" y="1347"/>
                    </a:lnTo>
                    <a:lnTo>
                      <a:pt x="3678" y="6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686;p61">
                <a:extLst>
                  <a:ext uri="{FF2B5EF4-FFF2-40B4-BE49-F238E27FC236}">
                    <a16:creationId xmlns:a16="http://schemas.microsoft.com/office/drawing/2014/main" id="{3D88FCBA-4CB2-6747-A38B-EE57478044B1}"/>
                  </a:ext>
                </a:extLst>
              </p:cNvPr>
              <p:cNvSpPr/>
              <p:nvPr/>
            </p:nvSpPr>
            <p:spPr>
              <a:xfrm flipH="1">
                <a:off x="1789498" y="4168305"/>
                <a:ext cx="766322" cy="225156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1933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20" y="41"/>
                    </a:lnTo>
                    <a:lnTo>
                      <a:pt x="6387" y="1176"/>
                    </a:lnTo>
                    <a:lnTo>
                      <a:pt x="3612" y="1892"/>
                    </a:lnTo>
                    <a:lnTo>
                      <a:pt x="3632" y="1933"/>
                    </a:lnTo>
                    <a:lnTo>
                      <a:pt x="6578" y="1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687;p61">
                <a:extLst>
                  <a:ext uri="{FF2B5EF4-FFF2-40B4-BE49-F238E27FC236}">
                    <a16:creationId xmlns:a16="http://schemas.microsoft.com/office/drawing/2014/main" id="{38466AFB-76D7-2E48-8F87-6A913CDAF8CB}"/>
                  </a:ext>
                </a:extLst>
              </p:cNvPr>
              <p:cNvSpPr/>
              <p:nvPr/>
            </p:nvSpPr>
            <p:spPr>
              <a:xfrm flipH="1">
                <a:off x="1253693" y="4145941"/>
                <a:ext cx="1189960" cy="213391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1832" extrusionOk="0">
                    <a:moveTo>
                      <a:pt x="21" y="1"/>
                    </a:moveTo>
                    <a:lnTo>
                      <a:pt x="1" y="21"/>
                    </a:lnTo>
                    <a:lnTo>
                      <a:pt x="10216" y="1832"/>
                    </a:lnTo>
                    <a:lnTo>
                      <a:pt x="10216" y="1787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688;p61">
                <a:extLst>
                  <a:ext uri="{FF2B5EF4-FFF2-40B4-BE49-F238E27FC236}">
                    <a16:creationId xmlns:a16="http://schemas.microsoft.com/office/drawing/2014/main" id="{EECC2F25-FB81-0D46-96D0-9D80B692FC82}"/>
                  </a:ext>
                </a:extLst>
              </p:cNvPr>
              <p:cNvSpPr/>
              <p:nvPr/>
            </p:nvSpPr>
            <p:spPr>
              <a:xfrm flipH="1">
                <a:off x="1239020" y="4121249"/>
                <a:ext cx="1099455" cy="132321"/>
              </a:xfrm>
              <a:custGeom>
                <a:avLst/>
                <a:gdLst/>
                <a:ahLst/>
                <a:cxnLst/>
                <a:rect l="l" t="t" r="r" b="b"/>
                <a:pathLst>
                  <a:path w="9439" h="1136" extrusionOk="0">
                    <a:moveTo>
                      <a:pt x="1" y="1"/>
                    </a:moveTo>
                    <a:lnTo>
                      <a:pt x="1" y="46"/>
                    </a:lnTo>
                    <a:lnTo>
                      <a:pt x="6432" y="1136"/>
                    </a:lnTo>
                    <a:lnTo>
                      <a:pt x="9439" y="379"/>
                    </a:lnTo>
                    <a:lnTo>
                      <a:pt x="9439" y="339"/>
                    </a:lnTo>
                    <a:lnTo>
                      <a:pt x="9419" y="339"/>
                    </a:lnTo>
                    <a:lnTo>
                      <a:pt x="6432" y="109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689;p61">
                <a:extLst>
                  <a:ext uri="{FF2B5EF4-FFF2-40B4-BE49-F238E27FC236}">
                    <a16:creationId xmlns:a16="http://schemas.microsoft.com/office/drawing/2014/main" id="{0D1899A8-08B6-254B-AFF1-E6BFC496D7F7}"/>
                  </a:ext>
                </a:extLst>
              </p:cNvPr>
              <p:cNvSpPr/>
              <p:nvPr/>
            </p:nvSpPr>
            <p:spPr>
              <a:xfrm flipH="1">
                <a:off x="1640298" y="4091897"/>
                <a:ext cx="585312" cy="78857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677" extrusionOk="0">
                    <a:moveTo>
                      <a:pt x="20" y="1"/>
                    </a:moveTo>
                    <a:lnTo>
                      <a:pt x="0" y="46"/>
                    </a:lnTo>
                    <a:lnTo>
                      <a:pt x="20" y="46"/>
                    </a:lnTo>
                    <a:lnTo>
                      <a:pt x="3572" y="677"/>
                    </a:lnTo>
                    <a:lnTo>
                      <a:pt x="5025" y="339"/>
                    </a:lnTo>
                    <a:lnTo>
                      <a:pt x="5004" y="298"/>
                    </a:lnTo>
                    <a:lnTo>
                      <a:pt x="3572" y="631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690;p61">
                <a:extLst>
                  <a:ext uri="{FF2B5EF4-FFF2-40B4-BE49-F238E27FC236}">
                    <a16:creationId xmlns:a16="http://schemas.microsoft.com/office/drawing/2014/main" id="{0F6F11B1-8980-FE4C-878E-4AE72BF7071D}"/>
                  </a:ext>
                </a:extLst>
              </p:cNvPr>
              <p:cNvSpPr/>
              <p:nvPr/>
            </p:nvSpPr>
            <p:spPr>
              <a:xfrm flipH="1">
                <a:off x="3099164" y="2767567"/>
                <a:ext cx="543729" cy="1503757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12910" extrusionOk="0">
                    <a:moveTo>
                      <a:pt x="1" y="0"/>
                    </a:moveTo>
                    <a:lnTo>
                      <a:pt x="82" y="12153"/>
                    </a:lnTo>
                    <a:lnTo>
                      <a:pt x="4667" y="12909"/>
                    </a:lnTo>
                    <a:lnTo>
                      <a:pt x="4561" y="75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691;p61">
                <a:extLst>
                  <a:ext uri="{FF2B5EF4-FFF2-40B4-BE49-F238E27FC236}">
                    <a16:creationId xmlns:a16="http://schemas.microsoft.com/office/drawing/2014/main" id="{14432680-0D06-6644-A52B-C9B6FFD020BA}"/>
                  </a:ext>
                </a:extLst>
              </p:cNvPr>
              <p:cNvSpPr/>
              <p:nvPr/>
            </p:nvSpPr>
            <p:spPr>
              <a:xfrm flipH="1">
                <a:off x="3140981" y="2831629"/>
                <a:ext cx="460678" cy="1375629"/>
              </a:xfrm>
              <a:custGeom>
                <a:avLst/>
                <a:gdLst/>
                <a:ahLst/>
                <a:cxnLst/>
                <a:rect l="l" t="t" r="r" b="b"/>
                <a:pathLst>
                  <a:path w="3955" h="11810" extrusionOk="0">
                    <a:moveTo>
                      <a:pt x="0" y="0"/>
                    </a:moveTo>
                    <a:lnTo>
                      <a:pt x="86" y="11159"/>
                    </a:lnTo>
                    <a:lnTo>
                      <a:pt x="3955" y="11809"/>
                    </a:lnTo>
                    <a:lnTo>
                      <a:pt x="3955" y="11809"/>
                    </a:lnTo>
                    <a:lnTo>
                      <a:pt x="3869" y="65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1501A9"/>
                  </a:gs>
                  <a:gs pos="100000">
                    <a:srgbClr val="17163E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692;p61">
                <a:extLst>
                  <a:ext uri="{FF2B5EF4-FFF2-40B4-BE49-F238E27FC236}">
                    <a16:creationId xmlns:a16="http://schemas.microsoft.com/office/drawing/2014/main" id="{47A61967-E7E1-C540-B086-2A8BB074EB2D}"/>
                  </a:ext>
                </a:extLst>
              </p:cNvPr>
              <p:cNvSpPr/>
              <p:nvPr/>
            </p:nvSpPr>
            <p:spPr>
              <a:xfrm flipH="1">
                <a:off x="3140982" y="3134815"/>
                <a:ext cx="453107" cy="266856"/>
              </a:xfrm>
              <a:custGeom>
                <a:avLst/>
                <a:gdLst/>
                <a:ahLst/>
                <a:cxnLst/>
                <a:rect l="l" t="t" r="r" b="b"/>
                <a:pathLst>
                  <a:path w="3890" h="2291" extrusionOk="0">
                    <a:moveTo>
                      <a:pt x="1" y="0"/>
                    </a:moveTo>
                    <a:lnTo>
                      <a:pt x="21" y="1640"/>
                    </a:lnTo>
                    <a:lnTo>
                      <a:pt x="3890" y="2290"/>
                    </a:lnTo>
                    <a:lnTo>
                      <a:pt x="3870" y="65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693;p61">
                <a:extLst>
                  <a:ext uri="{FF2B5EF4-FFF2-40B4-BE49-F238E27FC236}">
                    <a16:creationId xmlns:a16="http://schemas.microsoft.com/office/drawing/2014/main" id="{EB6CA6F0-8B20-1346-BE05-282004E47109}"/>
                  </a:ext>
                </a:extLst>
              </p:cNvPr>
              <p:cNvSpPr/>
              <p:nvPr/>
            </p:nvSpPr>
            <p:spPr>
              <a:xfrm flipH="1">
                <a:off x="3140982" y="3409232"/>
                <a:ext cx="453107" cy="266856"/>
              </a:xfrm>
              <a:custGeom>
                <a:avLst/>
                <a:gdLst/>
                <a:ahLst/>
                <a:cxnLst/>
                <a:rect l="l" t="t" r="r" b="b"/>
                <a:pathLst>
                  <a:path w="3890" h="2291" extrusionOk="0">
                    <a:moveTo>
                      <a:pt x="1" y="0"/>
                    </a:moveTo>
                    <a:lnTo>
                      <a:pt x="21" y="1639"/>
                    </a:lnTo>
                    <a:lnTo>
                      <a:pt x="3890" y="2290"/>
                    </a:lnTo>
                    <a:lnTo>
                      <a:pt x="3890" y="2290"/>
                    </a:lnTo>
                    <a:lnTo>
                      <a:pt x="3870" y="65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694;p61">
                <a:extLst>
                  <a:ext uri="{FF2B5EF4-FFF2-40B4-BE49-F238E27FC236}">
                    <a16:creationId xmlns:a16="http://schemas.microsoft.com/office/drawing/2014/main" id="{17F3042A-4BFB-E44C-81C7-E0C941EA1F67}"/>
                  </a:ext>
                </a:extLst>
              </p:cNvPr>
              <p:cNvSpPr/>
              <p:nvPr/>
            </p:nvSpPr>
            <p:spPr>
              <a:xfrm flipH="1">
                <a:off x="3140981" y="3360429"/>
                <a:ext cx="463124" cy="124634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1070" extrusionOk="0">
                    <a:moveTo>
                      <a:pt x="1" y="0"/>
                    </a:moveTo>
                    <a:lnTo>
                      <a:pt x="1" y="399"/>
                    </a:lnTo>
                    <a:lnTo>
                      <a:pt x="3976" y="1070"/>
                    </a:lnTo>
                    <a:lnTo>
                      <a:pt x="3976" y="65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A1FB"/>
                  </a:gs>
                  <a:gs pos="50000">
                    <a:srgbClr val="4CEEFD"/>
                  </a:gs>
                  <a:gs pos="100000">
                    <a:srgbClr val="4CEEF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695;p61">
                <a:extLst>
                  <a:ext uri="{FF2B5EF4-FFF2-40B4-BE49-F238E27FC236}">
                    <a16:creationId xmlns:a16="http://schemas.microsoft.com/office/drawing/2014/main" id="{E41314EA-14ED-F440-8B57-45B94488C2AB}"/>
                  </a:ext>
                </a:extLst>
              </p:cNvPr>
              <p:cNvSpPr/>
              <p:nvPr/>
            </p:nvSpPr>
            <p:spPr>
              <a:xfrm flipH="1">
                <a:off x="3140981" y="3044314"/>
                <a:ext cx="463124" cy="122304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1050" extrusionOk="0">
                    <a:moveTo>
                      <a:pt x="1" y="0"/>
                    </a:moveTo>
                    <a:lnTo>
                      <a:pt x="1" y="399"/>
                    </a:lnTo>
                    <a:lnTo>
                      <a:pt x="3976" y="1050"/>
                    </a:lnTo>
                    <a:lnTo>
                      <a:pt x="3976" y="65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A1FB"/>
                  </a:gs>
                  <a:gs pos="50000">
                    <a:srgbClr val="4CEEFD"/>
                  </a:gs>
                  <a:gs pos="100000">
                    <a:srgbClr val="4CEEF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696;p61">
                <a:extLst>
                  <a:ext uri="{FF2B5EF4-FFF2-40B4-BE49-F238E27FC236}">
                    <a16:creationId xmlns:a16="http://schemas.microsoft.com/office/drawing/2014/main" id="{ED060487-A1C4-D941-B7D7-E6232BB1D845}"/>
                  </a:ext>
                </a:extLst>
              </p:cNvPr>
              <p:cNvSpPr/>
              <p:nvPr/>
            </p:nvSpPr>
            <p:spPr>
              <a:xfrm flipH="1">
                <a:off x="3140981" y="3621917"/>
                <a:ext cx="463124" cy="122886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1055" extrusionOk="0">
                    <a:moveTo>
                      <a:pt x="1" y="0"/>
                    </a:moveTo>
                    <a:lnTo>
                      <a:pt x="1" y="404"/>
                    </a:lnTo>
                    <a:lnTo>
                      <a:pt x="3976" y="1054"/>
                    </a:lnTo>
                    <a:lnTo>
                      <a:pt x="3976" y="656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A1FB"/>
                  </a:gs>
                  <a:gs pos="50000">
                    <a:srgbClr val="4CEEFD"/>
                  </a:gs>
                  <a:gs pos="100000">
                    <a:srgbClr val="4CEEF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697;p61">
                <a:extLst>
                  <a:ext uri="{FF2B5EF4-FFF2-40B4-BE49-F238E27FC236}">
                    <a16:creationId xmlns:a16="http://schemas.microsoft.com/office/drawing/2014/main" id="{E78853CF-1332-7B42-BB9F-64943C5924C0}"/>
                  </a:ext>
                </a:extLst>
              </p:cNvPr>
              <p:cNvSpPr/>
              <p:nvPr/>
            </p:nvSpPr>
            <p:spPr>
              <a:xfrm flipH="1">
                <a:off x="3140982" y="3700655"/>
                <a:ext cx="453107" cy="266856"/>
              </a:xfrm>
              <a:custGeom>
                <a:avLst/>
                <a:gdLst/>
                <a:ahLst/>
                <a:cxnLst/>
                <a:rect l="l" t="t" r="r" b="b"/>
                <a:pathLst>
                  <a:path w="3890" h="2291" extrusionOk="0">
                    <a:moveTo>
                      <a:pt x="1" y="0"/>
                    </a:moveTo>
                    <a:lnTo>
                      <a:pt x="21" y="1640"/>
                    </a:lnTo>
                    <a:lnTo>
                      <a:pt x="3890" y="2290"/>
                    </a:lnTo>
                    <a:lnTo>
                      <a:pt x="3890" y="2290"/>
                    </a:lnTo>
                    <a:lnTo>
                      <a:pt x="3870" y="63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698;p61">
                <a:extLst>
                  <a:ext uri="{FF2B5EF4-FFF2-40B4-BE49-F238E27FC236}">
                    <a16:creationId xmlns:a16="http://schemas.microsoft.com/office/drawing/2014/main" id="{4EC5133C-527D-D746-BB28-BF21F6BC0B0D}"/>
                  </a:ext>
                </a:extLst>
              </p:cNvPr>
              <p:cNvSpPr/>
              <p:nvPr/>
            </p:nvSpPr>
            <p:spPr>
              <a:xfrm flipH="1">
                <a:off x="3204931" y="2958471"/>
                <a:ext cx="342684" cy="88292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758" extrusionOk="0">
                    <a:moveTo>
                      <a:pt x="0" y="1"/>
                    </a:moveTo>
                    <a:lnTo>
                      <a:pt x="0" y="273"/>
                    </a:lnTo>
                    <a:lnTo>
                      <a:pt x="2941" y="758"/>
                    </a:lnTo>
                    <a:lnTo>
                      <a:pt x="2941" y="485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B0A1FB"/>
                  </a:gs>
                  <a:gs pos="50000">
                    <a:srgbClr val="4CEEFD"/>
                  </a:gs>
                  <a:gs pos="100000">
                    <a:srgbClr val="4CEEF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699;p61">
                <a:extLst>
                  <a:ext uri="{FF2B5EF4-FFF2-40B4-BE49-F238E27FC236}">
                    <a16:creationId xmlns:a16="http://schemas.microsoft.com/office/drawing/2014/main" id="{7D463654-F6DF-AC46-8EA6-9859E0D1D24B}"/>
                  </a:ext>
                </a:extLst>
              </p:cNvPr>
              <p:cNvSpPr/>
              <p:nvPr/>
            </p:nvSpPr>
            <p:spPr>
              <a:xfrm flipH="1">
                <a:off x="1927026" y="2549525"/>
                <a:ext cx="1715867" cy="306342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2630" extrusionOk="0">
                    <a:moveTo>
                      <a:pt x="10171" y="1"/>
                    </a:moveTo>
                    <a:lnTo>
                      <a:pt x="1" y="1872"/>
                    </a:lnTo>
                    <a:lnTo>
                      <a:pt x="4561" y="2629"/>
                    </a:lnTo>
                    <a:lnTo>
                      <a:pt x="14731" y="783"/>
                    </a:lnTo>
                    <a:lnTo>
                      <a:pt x="1017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700;p61">
                <a:extLst>
                  <a:ext uri="{FF2B5EF4-FFF2-40B4-BE49-F238E27FC236}">
                    <a16:creationId xmlns:a16="http://schemas.microsoft.com/office/drawing/2014/main" id="{BBC58273-4AAF-6D41-AF10-B67979EB6AE6}"/>
                  </a:ext>
                </a:extLst>
              </p:cNvPr>
              <p:cNvSpPr/>
              <p:nvPr/>
            </p:nvSpPr>
            <p:spPr>
              <a:xfrm flipH="1">
                <a:off x="1914696" y="2640609"/>
                <a:ext cx="1196948" cy="1630720"/>
              </a:xfrm>
              <a:custGeom>
                <a:avLst/>
                <a:gdLst/>
                <a:ahLst/>
                <a:cxnLst/>
                <a:rect l="l" t="t" r="r" b="b"/>
                <a:pathLst>
                  <a:path w="10276" h="14000" extrusionOk="0">
                    <a:moveTo>
                      <a:pt x="10170" y="1"/>
                    </a:moveTo>
                    <a:lnTo>
                      <a:pt x="0" y="1847"/>
                    </a:lnTo>
                    <a:lnTo>
                      <a:pt x="106" y="13999"/>
                    </a:lnTo>
                    <a:lnTo>
                      <a:pt x="10276" y="12148"/>
                    </a:ln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701;p61">
                <a:extLst>
                  <a:ext uri="{FF2B5EF4-FFF2-40B4-BE49-F238E27FC236}">
                    <a16:creationId xmlns:a16="http://schemas.microsoft.com/office/drawing/2014/main" id="{4DE7AB7F-92E4-3D49-8268-3EE64A86D9BB}"/>
                  </a:ext>
                </a:extLst>
              </p:cNvPr>
              <p:cNvSpPr/>
              <p:nvPr/>
            </p:nvSpPr>
            <p:spPr>
              <a:xfrm flipH="1">
                <a:off x="1975733" y="2725869"/>
                <a:ext cx="1072548" cy="1459611"/>
              </a:xfrm>
              <a:custGeom>
                <a:avLst/>
                <a:gdLst/>
                <a:ahLst/>
                <a:cxnLst/>
                <a:rect l="l" t="t" r="r" b="b"/>
                <a:pathLst>
                  <a:path w="9208" h="12531" extrusionOk="0">
                    <a:moveTo>
                      <a:pt x="9101" y="0"/>
                    </a:moveTo>
                    <a:lnTo>
                      <a:pt x="1" y="1665"/>
                    </a:lnTo>
                    <a:lnTo>
                      <a:pt x="87" y="12531"/>
                    </a:lnTo>
                    <a:lnTo>
                      <a:pt x="9207" y="10871"/>
                    </a:lnTo>
                    <a:lnTo>
                      <a:pt x="910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702;p61">
                <a:extLst>
                  <a:ext uri="{FF2B5EF4-FFF2-40B4-BE49-F238E27FC236}">
                    <a16:creationId xmlns:a16="http://schemas.microsoft.com/office/drawing/2014/main" id="{4E50D022-0DA0-8C42-8467-95E43FC16F4E}"/>
                  </a:ext>
                </a:extLst>
              </p:cNvPr>
              <p:cNvSpPr/>
              <p:nvPr/>
            </p:nvSpPr>
            <p:spPr>
              <a:xfrm flipH="1">
                <a:off x="2156749" y="2863311"/>
                <a:ext cx="722292" cy="159345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1368" extrusionOk="0">
                    <a:moveTo>
                      <a:pt x="6200" y="1"/>
                    </a:moveTo>
                    <a:lnTo>
                      <a:pt x="1" y="1136"/>
                    </a:lnTo>
                    <a:lnTo>
                      <a:pt x="1" y="1368"/>
                    </a:lnTo>
                    <a:lnTo>
                      <a:pt x="6200" y="253"/>
                    </a:lnTo>
                    <a:lnTo>
                      <a:pt x="6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34000">
                    <a:srgbClr val="4CEEFD">
                      <a:alpha val="31372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703;p61">
                <a:extLst>
                  <a:ext uri="{FF2B5EF4-FFF2-40B4-BE49-F238E27FC236}">
                    <a16:creationId xmlns:a16="http://schemas.microsoft.com/office/drawing/2014/main" id="{459358DF-6B05-7147-BA45-474FE2F3315E}"/>
                  </a:ext>
                </a:extLst>
              </p:cNvPr>
              <p:cNvSpPr/>
              <p:nvPr/>
            </p:nvSpPr>
            <p:spPr>
              <a:xfrm flipH="1">
                <a:off x="2156749" y="3010186"/>
                <a:ext cx="722292" cy="161791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1389" extrusionOk="0">
                    <a:moveTo>
                      <a:pt x="6200" y="1"/>
                    </a:moveTo>
                    <a:lnTo>
                      <a:pt x="1" y="1136"/>
                    </a:lnTo>
                    <a:lnTo>
                      <a:pt x="1" y="1388"/>
                    </a:lnTo>
                    <a:lnTo>
                      <a:pt x="6200" y="253"/>
                    </a:lnTo>
                    <a:lnTo>
                      <a:pt x="6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34000">
                    <a:srgbClr val="4CEEFD">
                      <a:alpha val="31372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704;p61">
                <a:extLst>
                  <a:ext uri="{FF2B5EF4-FFF2-40B4-BE49-F238E27FC236}">
                    <a16:creationId xmlns:a16="http://schemas.microsoft.com/office/drawing/2014/main" id="{A69ABB38-1140-A741-9F41-603DEE731013}"/>
                  </a:ext>
                </a:extLst>
              </p:cNvPr>
              <p:cNvSpPr/>
              <p:nvPr/>
            </p:nvSpPr>
            <p:spPr>
              <a:xfrm flipH="1">
                <a:off x="2156749" y="3157062"/>
                <a:ext cx="722292" cy="161791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1389" extrusionOk="0">
                    <a:moveTo>
                      <a:pt x="6200" y="1"/>
                    </a:moveTo>
                    <a:lnTo>
                      <a:pt x="1" y="1136"/>
                    </a:lnTo>
                    <a:lnTo>
                      <a:pt x="1" y="1388"/>
                    </a:lnTo>
                    <a:lnTo>
                      <a:pt x="6200" y="253"/>
                    </a:lnTo>
                    <a:lnTo>
                      <a:pt x="6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34000">
                    <a:srgbClr val="4CEEFD">
                      <a:alpha val="31372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705;p61">
                <a:extLst>
                  <a:ext uri="{FF2B5EF4-FFF2-40B4-BE49-F238E27FC236}">
                    <a16:creationId xmlns:a16="http://schemas.microsoft.com/office/drawing/2014/main" id="{67E8BA3F-EC06-2E43-A007-45DB5B62117F}"/>
                  </a:ext>
                </a:extLst>
              </p:cNvPr>
              <p:cNvSpPr/>
              <p:nvPr/>
            </p:nvSpPr>
            <p:spPr>
              <a:xfrm flipH="1">
                <a:off x="2156749" y="3306384"/>
                <a:ext cx="722292" cy="159345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1368" extrusionOk="0">
                    <a:moveTo>
                      <a:pt x="6200" y="0"/>
                    </a:moveTo>
                    <a:lnTo>
                      <a:pt x="1" y="1115"/>
                    </a:lnTo>
                    <a:lnTo>
                      <a:pt x="1" y="1367"/>
                    </a:lnTo>
                    <a:lnTo>
                      <a:pt x="6200" y="232"/>
                    </a:lnTo>
                    <a:lnTo>
                      <a:pt x="62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34000">
                    <a:srgbClr val="4CEEFD">
                      <a:alpha val="31372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706;p61">
                <a:extLst>
                  <a:ext uri="{FF2B5EF4-FFF2-40B4-BE49-F238E27FC236}">
                    <a16:creationId xmlns:a16="http://schemas.microsoft.com/office/drawing/2014/main" id="{00E79FDF-B056-0A4A-A31B-24EDB4366824}"/>
                  </a:ext>
                </a:extLst>
              </p:cNvPr>
              <p:cNvSpPr/>
              <p:nvPr/>
            </p:nvSpPr>
            <p:spPr>
              <a:xfrm flipH="1">
                <a:off x="2156749" y="3453260"/>
                <a:ext cx="722292" cy="159345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1368" extrusionOk="0">
                    <a:moveTo>
                      <a:pt x="6200" y="0"/>
                    </a:moveTo>
                    <a:lnTo>
                      <a:pt x="1" y="1135"/>
                    </a:lnTo>
                    <a:lnTo>
                      <a:pt x="1" y="1367"/>
                    </a:lnTo>
                    <a:lnTo>
                      <a:pt x="6200" y="232"/>
                    </a:lnTo>
                    <a:lnTo>
                      <a:pt x="62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34000">
                    <a:srgbClr val="4CEEFD">
                      <a:alpha val="31372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707;p61">
                <a:extLst>
                  <a:ext uri="{FF2B5EF4-FFF2-40B4-BE49-F238E27FC236}">
                    <a16:creationId xmlns:a16="http://schemas.microsoft.com/office/drawing/2014/main" id="{C2E4B37F-EFCE-A44C-96D0-52274B4618D2}"/>
                  </a:ext>
                </a:extLst>
              </p:cNvPr>
              <p:cNvSpPr/>
              <p:nvPr/>
            </p:nvSpPr>
            <p:spPr>
              <a:xfrm flipH="1">
                <a:off x="2156749" y="3600136"/>
                <a:ext cx="722292" cy="161674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1388" extrusionOk="0">
                    <a:moveTo>
                      <a:pt x="6200" y="0"/>
                    </a:moveTo>
                    <a:lnTo>
                      <a:pt x="1" y="1135"/>
                    </a:lnTo>
                    <a:lnTo>
                      <a:pt x="1" y="1388"/>
                    </a:lnTo>
                    <a:lnTo>
                      <a:pt x="6200" y="253"/>
                    </a:lnTo>
                    <a:lnTo>
                      <a:pt x="62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34000">
                    <a:srgbClr val="4CEEFD">
                      <a:alpha val="31372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708;p61">
                <a:extLst>
                  <a:ext uri="{FF2B5EF4-FFF2-40B4-BE49-F238E27FC236}">
                    <a16:creationId xmlns:a16="http://schemas.microsoft.com/office/drawing/2014/main" id="{E1A79D8E-5417-A64B-977E-949DB46F9AAE}"/>
                  </a:ext>
                </a:extLst>
              </p:cNvPr>
              <p:cNvSpPr/>
              <p:nvPr/>
            </p:nvSpPr>
            <p:spPr>
              <a:xfrm flipH="1">
                <a:off x="2156749" y="3747012"/>
                <a:ext cx="722292" cy="161674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1388" extrusionOk="0">
                    <a:moveTo>
                      <a:pt x="6200" y="1"/>
                    </a:moveTo>
                    <a:lnTo>
                      <a:pt x="1" y="1136"/>
                    </a:lnTo>
                    <a:lnTo>
                      <a:pt x="1" y="1388"/>
                    </a:lnTo>
                    <a:lnTo>
                      <a:pt x="6200" y="253"/>
                    </a:lnTo>
                    <a:lnTo>
                      <a:pt x="6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34000">
                    <a:srgbClr val="4CEEFD">
                      <a:alpha val="31372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709;p61">
                <a:extLst>
                  <a:ext uri="{FF2B5EF4-FFF2-40B4-BE49-F238E27FC236}">
                    <a16:creationId xmlns:a16="http://schemas.microsoft.com/office/drawing/2014/main" id="{D4BFE13F-1A81-EB44-A50E-ABBDE6BC7252}"/>
                  </a:ext>
                </a:extLst>
              </p:cNvPr>
              <p:cNvSpPr/>
              <p:nvPr/>
            </p:nvSpPr>
            <p:spPr>
              <a:xfrm flipH="1">
                <a:off x="2156749" y="3893888"/>
                <a:ext cx="722292" cy="161674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1388" extrusionOk="0">
                    <a:moveTo>
                      <a:pt x="6200" y="1"/>
                    </a:moveTo>
                    <a:lnTo>
                      <a:pt x="1" y="1136"/>
                    </a:lnTo>
                    <a:lnTo>
                      <a:pt x="1" y="1388"/>
                    </a:lnTo>
                    <a:lnTo>
                      <a:pt x="6200" y="253"/>
                    </a:lnTo>
                    <a:lnTo>
                      <a:pt x="6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34000">
                    <a:srgbClr val="4CEEFD">
                      <a:alpha val="31372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710;p61">
                <a:extLst>
                  <a:ext uri="{FF2B5EF4-FFF2-40B4-BE49-F238E27FC236}">
                    <a16:creationId xmlns:a16="http://schemas.microsoft.com/office/drawing/2014/main" id="{98156A44-78ED-F145-90A7-9DC72EBC1FC2}"/>
                  </a:ext>
                </a:extLst>
              </p:cNvPr>
              <p:cNvSpPr/>
              <p:nvPr/>
            </p:nvSpPr>
            <p:spPr>
              <a:xfrm flipH="1">
                <a:off x="2932969" y="3007857"/>
                <a:ext cx="29469" cy="29469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53" extrusionOk="0">
                    <a:moveTo>
                      <a:pt x="127" y="1"/>
                    </a:moveTo>
                    <a:cubicBezTo>
                      <a:pt x="61" y="1"/>
                      <a:pt x="0" y="41"/>
                      <a:pt x="0" y="127"/>
                    </a:cubicBezTo>
                    <a:cubicBezTo>
                      <a:pt x="0" y="187"/>
                      <a:pt x="61" y="253"/>
                      <a:pt x="127" y="253"/>
                    </a:cubicBezTo>
                    <a:cubicBezTo>
                      <a:pt x="212" y="253"/>
                      <a:pt x="253" y="187"/>
                      <a:pt x="253" y="127"/>
                    </a:cubicBezTo>
                    <a:cubicBezTo>
                      <a:pt x="253" y="41"/>
                      <a:pt x="212" y="1"/>
                      <a:pt x="1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34000">
                    <a:srgbClr val="4CEEFD">
                      <a:alpha val="31372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711;p61">
                <a:extLst>
                  <a:ext uri="{FF2B5EF4-FFF2-40B4-BE49-F238E27FC236}">
                    <a16:creationId xmlns:a16="http://schemas.microsoft.com/office/drawing/2014/main" id="{BC575920-56E3-6A4F-A225-DDCD1259103B}"/>
                  </a:ext>
                </a:extLst>
              </p:cNvPr>
              <p:cNvSpPr/>
              <p:nvPr/>
            </p:nvSpPr>
            <p:spPr>
              <a:xfrm flipH="1">
                <a:off x="2932969" y="3149491"/>
                <a:ext cx="29469" cy="29469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53" extrusionOk="0">
                    <a:moveTo>
                      <a:pt x="127" y="0"/>
                    </a:moveTo>
                    <a:cubicBezTo>
                      <a:pt x="61" y="0"/>
                      <a:pt x="0" y="66"/>
                      <a:pt x="0" y="126"/>
                    </a:cubicBezTo>
                    <a:cubicBezTo>
                      <a:pt x="0" y="192"/>
                      <a:pt x="61" y="253"/>
                      <a:pt x="127" y="253"/>
                    </a:cubicBezTo>
                    <a:cubicBezTo>
                      <a:pt x="212" y="253"/>
                      <a:pt x="253" y="192"/>
                      <a:pt x="253" y="126"/>
                    </a:cubicBezTo>
                    <a:cubicBezTo>
                      <a:pt x="253" y="66"/>
                      <a:pt x="212" y="0"/>
                      <a:pt x="1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34000">
                    <a:srgbClr val="4CEEFD">
                      <a:alpha val="31372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712;p61">
                <a:extLst>
                  <a:ext uri="{FF2B5EF4-FFF2-40B4-BE49-F238E27FC236}">
                    <a16:creationId xmlns:a16="http://schemas.microsoft.com/office/drawing/2014/main" id="{F4B094A0-D378-1D4D-B7FE-3A30CA26D2F8}"/>
                  </a:ext>
                </a:extLst>
              </p:cNvPr>
              <p:cNvSpPr/>
              <p:nvPr/>
            </p:nvSpPr>
            <p:spPr>
              <a:xfrm flipH="1">
                <a:off x="2932969" y="3291708"/>
                <a:ext cx="29469" cy="31799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73" extrusionOk="0">
                    <a:moveTo>
                      <a:pt x="127" y="0"/>
                    </a:moveTo>
                    <a:cubicBezTo>
                      <a:pt x="61" y="0"/>
                      <a:pt x="0" y="61"/>
                      <a:pt x="0" y="126"/>
                    </a:cubicBezTo>
                    <a:cubicBezTo>
                      <a:pt x="0" y="212"/>
                      <a:pt x="61" y="273"/>
                      <a:pt x="127" y="273"/>
                    </a:cubicBezTo>
                    <a:cubicBezTo>
                      <a:pt x="212" y="273"/>
                      <a:pt x="253" y="212"/>
                      <a:pt x="253" y="126"/>
                    </a:cubicBezTo>
                    <a:cubicBezTo>
                      <a:pt x="253" y="61"/>
                      <a:pt x="212" y="0"/>
                      <a:pt x="1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34000">
                    <a:srgbClr val="4CEEFD">
                      <a:alpha val="31372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713;p61">
                <a:extLst>
                  <a:ext uri="{FF2B5EF4-FFF2-40B4-BE49-F238E27FC236}">
                    <a16:creationId xmlns:a16="http://schemas.microsoft.com/office/drawing/2014/main" id="{4DBF219B-234A-F645-B085-8758E980CCC9}"/>
                  </a:ext>
                </a:extLst>
              </p:cNvPr>
              <p:cNvSpPr/>
              <p:nvPr/>
            </p:nvSpPr>
            <p:spPr>
              <a:xfrm flipH="1">
                <a:off x="2932969" y="3436255"/>
                <a:ext cx="29469" cy="29469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53" extrusionOk="0">
                    <a:moveTo>
                      <a:pt x="127" y="0"/>
                    </a:moveTo>
                    <a:cubicBezTo>
                      <a:pt x="61" y="0"/>
                      <a:pt x="0" y="61"/>
                      <a:pt x="0" y="126"/>
                    </a:cubicBezTo>
                    <a:cubicBezTo>
                      <a:pt x="0" y="187"/>
                      <a:pt x="61" y="252"/>
                      <a:pt x="127" y="252"/>
                    </a:cubicBezTo>
                    <a:cubicBezTo>
                      <a:pt x="212" y="252"/>
                      <a:pt x="253" y="187"/>
                      <a:pt x="253" y="126"/>
                    </a:cubicBezTo>
                    <a:cubicBezTo>
                      <a:pt x="253" y="61"/>
                      <a:pt x="212" y="0"/>
                      <a:pt x="1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34000">
                    <a:srgbClr val="4CEEFD">
                      <a:alpha val="31372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714;p61">
                <a:extLst>
                  <a:ext uri="{FF2B5EF4-FFF2-40B4-BE49-F238E27FC236}">
                    <a16:creationId xmlns:a16="http://schemas.microsoft.com/office/drawing/2014/main" id="{C9F84897-BB76-9940-BF94-57260C4108EA}"/>
                  </a:ext>
                </a:extLst>
              </p:cNvPr>
              <p:cNvSpPr/>
              <p:nvPr/>
            </p:nvSpPr>
            <p:spPr>
              <a:xfrm flipH="1">
                <a:off x="2932969" y="3577773"/>
                <a:ext cx="29469" cy="29469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53" extrusionOk="0">
                    <a:moveTo>
                      <a:pt x="127" y="1"/>
                    </a:moveTo>
                    <a:cubicBezTo>
                      <a:pt x="61" y="1"/>
                      <a:pt x="0" y="66"/>
                      <a:pt x="0" y="127"/>
                    </a:cubicBezTo>
                    <a:cubicBezTo>
                      <a:pt x="0" y="213"/>
                      <a:pt x="61" y="253"/>
                      <a:pt x="127" y="253"/>
                    </a:cubicBezTo>
                    <a:cubicBezTo>
                      <a:pt x="212" y="253"/>
                      <a:pt x="253" y="213"/>
                      <a:pt x="253" y="127"/>
                    </a:cubicBezTo>
                    <a:cubicBezTo>
                      <a:pt x="253" y="66"/>
                      <a:pt x="212" y="1"/>
                      <a:pt x="1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34000">
                    <a:srgbClr val="4CEEFD">
                      <a:alpha val="31372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715;p61">
                <a:extLst>
                  <a:ext uri="{FF2B5EF4-FFF2-40B4-BE49-F238E27FC236}">
                    <a16:creationId xmlns:a16="http://schemas.microsoft.com/office/drawing/2014/main" id="{83A9874C-A750-0A45-913E-7DFA5FCA3713}"/>
                  </a:ext>
                </a:extLst>
              </p:cNvPr>
              <p:cNvSpPr/>
              <p:nvPr/>
            </p:nvSpPr>
            <p:spPr>
              <a:xfrm flipH="1">
                <a:off x="2932969" y="3722319"/>
                <a:ext cx="29469" cy="29469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53" extrusionOk="0">
                    <a:moveTo>
                      <a:pt x="127" y="1"/>
                    </a:moveTo>
                    <a:cubicBezTo>
                      <a:pt x="61" y="1"/>
                      <a:pt x="0" y="46"/>
                      <a:pt x="0" y="127"/>
                    </a:cubicBezTo>
                    <a:cubicBezTo>
                      <a:pt x="0" y="192"/>
                      <a:pt x="61" y="253"/>
                      <a:pt x="127" y="253"/>
                    </a:cubicBezTo>
                    <a:cubicBezTo>
                      <a:pt x="212" y="253"/>
                      <a:pt x="253" y="192"/>
                      <a:pt x="253" y="127"/>
                    </a:cubicBezTo>
                    <a:cubicBezTo>
                      <a:pt x="253" y="46"/>
                      <a:pt x="212" y="1"/>
                      <a:pt x="1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34000">
                    <a:srgbClr val="4CEEFD">
                      <a:alpha val="31372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716;p61">
                <a:extLst>
                  <a:ext uri="{FF2B5EF4-FFF2-40B4-BE49-F238E27FC236}">
                    <a16:creationId xmlns:a16="http://schemas.microsoft.com/office/drawing/2014/main" id="{634223B5-8721-9940-8351-508129E6F3D6}"/>
                  </a:ext>
                </a:extLst>
              </p:cNvPr>
              <p:cNvSpPr/>
              <p:nvPr/>
            </p:nvSpPr>
            <p:spPr>
              <a:xfrm flipH="1">
                <a:off x="2932969" y="3864536"/>
                <a:ext cx="29469" cy="29469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53" extrusionOk="0">
                    <a:moveTo>
                      <a:pt x="127" y="0"/>
                    </a:moveTo>
                    <a:cubicBezTo>
                      <a:pt x="61" y="0"/>
                      <a:pt x="0" y="61"/>
                      <a:pt x="0" y="127"/>
                    </a:cubicBezTo>
                    <a:cubicBezTo>
                      <a:pt x="0" y="187"/>
                      <a:pt x="61" y="253"/>
                      <a:pt x="127" y="253"/>
                    </a:cubicBezTo>
                    <a:cubicBezTo>
                      <a:pt x="212" y="253"/>
                      <a:pt x="253" y="187"/>
                      <a:pt x="253" y="127"/>
                    </a:cubicBezTo>
                    <a:cubicBezTo>
                      <a:pt x="253" y="61"/>
                      <a:pt x="212" y="0"/>
                      <a:pt x="1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34000">
                    <a:srgbClr val="4CEEFD">
                      <a:alpha val="31372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717;p61">
                <a:extLst>
                  <a:ext uri="{FF2B5EF4-FFF2-40B4-BE49-F238E27FC236}">
                    <a16:creationId xmlns:a16="http://schemas.microsoft.com/office/drawing/2014/main" id="{571F6672-A9B4-7D43-86EB-1640159FAF1D}"/>
                  </a:ext>
                </a:extLst>
              </p:cNvPr>
              <p:cNvSpPr/>
              <p:nvPr/>
            </p:nvSpPr>
            <p:spPr>
              <a:xfrm flipH="1">
                <a:off x="2932969" y="4006753"/>
                <a:ext cx="29469" cy="31799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73" extrusionOk="0">
                    <a:moveTo>
                      <a:pt x="127" y="0"/>
                    </a:moveTo>
                    <a:cubicBezTo>
                      <a:pt x="61" y="0"/>
                      <a:pt x="0" y="61"/>
                      <a:pt x="0" y="126"/>
                    </a:cubicBezTo>
                    <a:cubicBezTo>
                      <a:pt x="0" y="207"/>
                      <a:pt x="61" y="273"/>
                      <a:pt x="127" y="273"/>
                    </a:cubicBezTo>
                    <a:cubicBezTo>
                      <a:pt x="212" y="273"/>
                      <a:pt x="253" y="207"/>
                      <a:pt x="253" y="126"/>
                    </a:cubicBezTo>
                    <a:cubicBezTo>
                      <a:pt x="253" y="61"/>
                      <a:pt x="212" y="0"/>
                      <a:pt x="1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34000">
                    <a:srgbClr val="4CEEFD">
                      <a:alpha val="31372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718;p61">
                <a:extLst>
                  <a:ext uri="{FF2B5EF4-FFF2-40B4-BE49-F238E27FC236}">
                    <a16:creationId xmlns:a16="http://schemas.microsoft.com/office/drawing/2014/main" id="{F94F8268-FB1B-9847-A8F2-3AF40B526498}"/>
                  </a:ext>
                </a:extLst>
              </p:cNvPr>
              <p:cNvSpPr/>
              <p:nvPr/>
            </p:nvSpPr>
            <p:spPr>
              <a:xfrm flipH="1">
                <a:off x="1880601" y="4292948"/>
                <a:ext cx="543612" cy="222826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1913" extrusionOk="0">
                    <a:moveTo>
                      <a:pt x="2336" y="1"/>
                    </a:moveTo>
                    <a:cubicBezTo>
                      <a:pt x="1055" y="1"/>
                      <a:pt x="1" y="445"/>
                      <a:pt x="1" y="949"/>
                    </a:cubicBezTo>
                    <a:cubicBezTo>
                      <a:pt x="1" y="1474"/>
                      <a:pt x="1055" y="1913"/>
                      <a:pt x="2336" y="1913"/>
                    </a:cubicBezTo>
                    <a:cubicBezTo>
                      <a:pt x="3617" y="1913"/>
                      <a:pt x="4667" y="1474"/>
                      <a:pt x="4667" y="949"/>
                    </a:cubicBezTo>
                    <a:cubicBezTo>
                      <a:pt x="4667" y="445"/>
                      <a:pt x="3617" y="1"/>
                      <a:pt x="23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6000">
                    <a:srgbClr val="FFFFFF">
                      <a:alpha val="1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719;p61">
                <a:extLst>
                  <a:ext uri="{FF2B5EF4-FFF2-40B4-BE49-F238E27FC236}">
                    <a16:creationId xmlns:a16="http://schemas.microsoft.com/office/drawing/2014/main" id="{2430BE80-7BF3-1641-82C9-B1B225F8D68A}"/>
                  </a:ext>
                </a:extLst>
              </p:cNvPr>
              <p:cNvSpPr/>
              <p:nvPr/>
            </p:nvSpPr>
            <p:spPr>
              <a:xfrm flipH="1">
                <a:off x="989208" y="4055570"/>
                <a:ext cx="543612" cy="220497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1893" extrusionOk="0">
                    <a:moveTo>
                      <a:pt x="2336" y="1"/>
                    </a:moveTo>
                    <a:cubicBezTo>
                      <a:pt x="1049" y="1"/>
                      <a:pt x="0" y="420"/>
                      <a:pt x="0" y="944"/>
                    </a:cubicBezTo>
                    <a:cubicBezTo>
                      <a:pt x="0" y="1474"/>
                      <a:pt x="1049" y="1893"/>
                      <a:pt x="2336" y="1893"/>
                    </a:cubicBezTo>
                    <a:cubicBezTo>
                      <a:pt x="3617" y="1893"/>
                      <a:pt x="4666" y="1474"/>
                      <a:pt x="4666" y="944"/>
                    </a:cubicBezTo>
                    <a:cubicBezTo>
                      <a:pt x="4666" y="420"/>
                      <a:pt x="3617" y="1"/>
                      <a:pt x="23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6000">
                    <a:srgbClr val="FFFFFF">
                      <a:alpha val="16862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720;p61">
                <a:extLst>
                  <a:ext uri="{FF2B5EF4-FFF2-40B4-BE49-F238E27FC236}">
                    <a16:creationId xmlns:a16="http://schemas.microsoft.com/office/drawing/2014/main" id="{78C7059E-B5A8-0B41-8960-B5CCDD1FDEF8}"/>
                  </a:ext>
                </a:extLst>
              </p:cNvPr>
              <p:cNvSpPr/>
              <p:nvPr/>
            </p:nvSpPr>
            <p:spPr>
              <a:xfrm flipH="1">
                <a:off x="1204938" y="4346993"/>
                <a:ext cx="73499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314" extrusionOk="0">
                    <a:moveTo>
                      <a:pt x="318" y="1"/>
                    </a:moveTo>
                    <a:cubicBezTo>
                      <a:pt x="126" y="1"/>
                      <a:pt x="0" y="62"/>
                      <a:pt x="0" y="147"/>
                    </a:cubicBezTo>
                    <a:cubicBezTo>
                      <a:pt x="0" y="233"/>
                      <a:pt x="126" y="314"/>
                      <a:pt x="318" y="314"/>
                    </a:cubicBezTo>
                    <a:cubicBezTo>
                      <a:pt x="485" y="314"/>
                      <a:pt x="631" y="233"/>
                      <a:pt x="631" y="147"/>
                    </a:cubicBezTo>
                    <a:cubicBezTo>
                      <a:pt x="631" y="62"/>
                      <a:pt x="485" y="1"/>
                      <a:pt x="318" y="1"/>
                    </a:cubicBezTo>
                    <a:close/>
                  </a:path>
                </a:pathLst>
              </a:custGeom>
              <a:solidFill>
                <a:srgbClr val="FF24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721;p61">
                <a:extLst>
                  <a:ext uri="{FF2B5EF4-FFF2-40B4-BE49-F238E27FC236}">
                    <a16:creationId xmlns:a16="http://schemas.microsoft.com/office/drawing/2014/main" id="{6200E852-48EB-FA45-A88C-05FD1D7F1E99}"/>
                  </a:ext>
                </a:extLst>
              </p:cNvPr>
              <p:cNvSpPr/>
              <p:nvPr/>
            </p:nvSpPr>
            <p:spPr>
              <a:xfrm flipH="1">
                <a:off x="1221944" y="4148402"/>
                <a:ext cx="61268" cy="29586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4" extrusionOk="0">
                    <a:moveTo>
                      <a:pt x="253" y="1"/>
                    </a:moveTo>
                    <a:cubicBezTo>
                      <a:pt x="127" y="1"/>
                      <a:pt x="1" y="46"/>
                      <a:pt x="1" y="127"/>
                    </a:cubicBezTo>
                    <a:cubicBezTo>
                      <a:pt x="1" y="193"/>
                      <a:pt x="127" y="253"/>
                      <a:pt x="253" y="253"/>
                    </a:cubicBezTo>
                    <a:cubicBezTo>
                      <a:pt x="399" y="253"/>
                      <a:pt x="526" y="193"/>
                      <a:pt x="526" y="127"/>
                    </a:cubicBezTo>
                    <a:cubicBezTo>
                      <a:pt x="526" y="46"/>
                      <a:pt x="399" y="1"/>
                      <a:pt x="253" y="1"/>
                    </a:cubicBezTo>
                    <a:close/>
                  </a:path>
                </a:pathLst>
              </a:custGeom>
              <a:solidFill>
                <a:srgbClr val="FF24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722;p61">
                <a:extLst>
                  <a:ext uri="{FF2B5EF4-FFF2-40B4-BE49-F238E27FC236}">
                    <a16:creationId xmlns:a16="http://schemas.microsoft.com/office/drawing/2014/main" id="{32081E2A-DADF-8F42-B0A6-1903CEDA66BD}"/>
                  </a:ext>
                </a:extLst>
              </p:cNvPr>
              <p:cNvSpPr/>
              <p:nvPr/>
            </p:nvSpPr>
            <p:spPr>
              <a:xfrm flipH="1">
                <a:off x="2127430" y="4381120"/>
                <a:ext cx="61734" cy="2946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253" extrusionOk="0">
                    <a:moveTo>
                      <a:pt x="278" y="1"/>
                    </a:moveTo>
                    <a:cubicBezTo>
                      <a:pt x="126" y="1"/>
                      <a:pt x="0" y="66"/>
                      <a:pt x="0" y="127"/>
                    </a:cubicBezTo>
                    <a:cubicBezTo>
                      <a:pt x="0" y="192"/>
                      <a:pt x="126" y="253"/>
                      <a:pt x="278" y="253"/>
                    </a:cubicBezTo>
                    <a:cubicBezTo>
                      <a:pt x="404" y="253"/>
                      <a:pt x="530" y="192"/>
                      <a:pt x="530" y="127"/>
                    </a:cubicBezTo>
                    <a:cubicBezTo>
                      <a:pt x="530" y="66"/>
                      <a:pt x="404" y="1"/>
                      <a:pt x="278" y="1"/>
                    </a:cubicBezTo>
                    <a:close/>
                  </a:path>
                </a:pathLst>
              </a:custGeom>
              <a:solidFill>
                <a:srgbClr val="FF24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723;p61">
                <a:extLst>
                  <a:ext uri="{FF2B5EF4-FFF2-40B4-BE49-F238E27FC236}">
                    <a16:creationId xmlns:a16="http://schemas.microsoft.com/office/drawing/2014/main" id="{A0F0121A-FE1C-9B4C-898A-C55A9C708B31}"/>
                  </a:ext>
                </a:extLst>
              </p:cNvPr>
              <p:cNvSpPr/>
              <p:nvPr/>
            </p:nvSpPr>
            <p:spPr>
              <a:xfrm flipH="1">
                <a:off x="1618545" y="4109732"/>
                <a:ext cx="58822" cy="29469"/>
              </a:xfrm>
              <a:custGeom>
                <a:avLst/>
                <a:gdLst/>
                <a:ahLst/>
                <a:cxnLst/>
                <a:rect l="l" t="t" r="r" b="b"/>
                <a:pathLst>
                  <a:path w="505" h="253" extrusionOk="0">
                    <a:moveTo>
                      <a:pt x="252" y="0"/>
                    </a:moveTo>
                    <a:cubicBezTo>
                      <a:pt x="106" y="0"/>
                      <a:pt x="0" y="40"/>
                      <a:pt x="0" y="126"/>
                    </a:cubicBezTo>
                    <a:cubicBezTo>
                      <a:pt x="0" y="187"/>
                      <a:pt x="106" y="252"/>
                      <a:pt x="252" y="252"/>
                    </a:cubicBezTo>
                    <a:cubicBezTo>
                      <a:pt x="399" y="252"/>
                      <a:pt x="505" y="187"/>
                      <a:pt x="505" y="126"/>
                    </a:cubicBezTo>
                    <a:cubicBezTo>
                      <a:pt x="505" y="40"/>
                      <a:pt x="399" y="0"/>
                      <a:pt x="252" y="0"/>
                    </a:cubicBezTo>
                    <a:close/>
                  </a:path>
                </a:pathLst>
              </a:custGeom>
              <a:solidFill>
                <a:srgbClr val="FF24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724;p61">
                <a:extLst>
                  <a:ext uri="{FF2B5EF4-FFF2-40B4-BE49-F238E27FC236}">
                    <a16:creationId xmlns:a16="http://schemas.microsoft.com/office/drawing/2014/main" id="{831081BC-78F9-7546-B01E-A194B12D9703}"/>
                  </a:ext>
                </a:extLst>
              </p:cNvPr>
              <p:cNvSpPr/>
              <p:nvPr/>
            </p:nvSpPr>
            <p:spPr>
              <a:xfrm flipH="1">
                <a:off x="2506910" y="4341751"/>
                <a:ext cx="58939" cy="29469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53" extrusionOk="0">
                    <a:moveTo>
                      <a:pt x="253" y="1"/>
                    </a:moveTo>
                    <a:cubicBezTo>
                      <a:pt x="107" y="1"/>
                      <a:pt x="1" y="66"/>
                      <a:pt x="1" y="127"/>
                    </a:cubicBezTo>
                    <a:cubicBezTo>
                      <a:pt x="1" y="212"/>
                      <a:pt x="107" y="253"/>
                      <a:pt x="253" y="253"/>
                    </a:cubicBezTo>
                    <a:cubicBezTo>
                      <a:pt x="379" y="253"/>
                      <a:pt x="505" y="212"/>
                      <a:pt x="505" y="127"/>
                    </a:cubicBezTo>
                    <a:cubicBezTo>
                      <a:pt x="505" y="66"/>
                      <a:pt x="379" y="1"/>
                      <a:pt x="253" y="1"/>
                    </a:cubicBezTo>
                    <a:close/>
                  </a:path>
                </a:pathLst>
              </a:custGeom>
              <a:solidFill>
                <a:srgbClr val="FF24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725;p61">
                <a:extLst>
                  <a:ext uri="{FF2B5EF4-FFF2-40B4-BE49-F238E27FC236}">
                    <a16:creationId xmlns:a16="http://schemas.microsoft.com/office/drawing/2014/main" id="{72AE3065-F82A-6044-B58E-D582CD473BA6}"/>
                  </a:ext>
                </a:extLst>
              </p:cNvPr>
              <p:cNvSpPr/>
              <p:nvPr/>
            </p:nvSpPr>
            <p:spPr>
              <a:xfrm flipH="1">
                <a:off x="2192198" y="3672020"/>
                <a:ext cx="213391" cy="585428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026" extrusionOk="0">
                    <a:moveTo>
                      <a:pt x="0" y="1"/>
                    </a:moveTo>
                    <a:lnTo>
                      <a:pt x="46" y="4732"/>
                    </a:lnTo>
                    <a:lnTo>
                      <a:pt x="1832" y="5025"/>
                    </a:lnTo>
                    <a:lnTo>
                      <a:pt x="1832" y="5025"/>
                    </a:lnTo>
                    <a:lnTo>
                      <a:pt x="1786" y="293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B0A1FB"/>
                  </a:gs>
                  <a:gs pos="50000">
                    <a:srgbClr val="AD95E6"/>
                  </a:gs>
                  <a:gs pos="100000">
                    <a:srgbClr val="1501A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726;p61">
                <a:extLst>
                  <a:ext uri="{FF2B5EF4-FFF2-40B4-BE49-F238E27FC236}">
                    <a16:creationId xmlns:a16="http://schemas.microsoft.com/office/drawing/2014/main" id="{9C4AF381-1988-5247-B6BC-D956E7AA82E0}"/>
                  </a:ext>
                </a:extLst>
              </p:cNvPr>
              <p:cNvSpPr/>
              <p:nvPr/>
            </p:nvSpPr>
            <p:spPr>
              <a:xfrm flipH="1">
                <a:off x="2209204" y="3696713"/>
                <a:ext cx="179379" cy="536041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4602" extrusionOk="0">
                    <a:moveTo>
                      <a:pt x="1" y="1"/>
                    </a:moveTo>
                    <a:lnTo>
                      <a:pt x="46" y="4349"/>
                    </a:lnTo>
                    <a:lnTo>
                      <a:pt x="1539" y="4601"/>
                    </a:lnTo>
                    <a:lnTo>
                      <a:pt x="1494" y="253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B0A1FB"/>
                  </a:gs>
                  <a:gs pos="100000">
                    <a:srgbClr val="1501A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727;p61">
                <a:extLst>
                  <a:ext uri="{FF2B5EF4-FFF2-40B4-BE49-F238E27FC236}">
                    <a16:creationId xmlns:a16="http://schemas.microsoft.com/office/drawing/2014/main" id="{6CD443FF-D0B9-6E42-AB4C-B0640FC13FF3}"/>
                  </a:ext>
                </a:extLst>
              </p:cNvPr>
              <p:cNvSpPr/>
              <p:nvPr/>
            </p:nvSpPr>
            <p:spPr>
              <a:xfrm flipH="1">
                <a:off x="2209204" y="3816566"/>
                <a:ext cx="176467" cy="102968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884" extrusionOk="0">
                    <a:moveTo>
                      <a:pt x="1" y="1"/>
                    </a:moveTo>
                    <a:lnTo>
                      <a:pt x="21" y="631"/>
                    </a:lnTo>
                    <a:lnTo>
                      <a:pt x="1514" y="883"/>
                    </a:lnTo>
                    <a:lnTo>
                      <a:pt x="1514" y="253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728;p61">
                <a:extLst>
                  <a:ext uri="{FF2B5EF4-FFF2-40B4-BE49-F238E27FC236}">
                    <a16:creationId xmlns:a16="http://schemas.microsoft.com/office/drawing/2014/main" id="{4FB22FDD-A02F-1B40-BC46-35BC2F877B58}"/>
                  </a:ext>
                </a:extLst>
              </p:cNvPr>
              <p:cNvSpPr/>
              <p:nvPr/>
            </p:nvSpPr>
            <p:spPr>
              <a:xfrm flipH="1">
                <a:off x="2209204" y="3921744"/>
                <a:ext cx="176467" cy="105298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904" extrusionOk="0">
                    <a:moveTo>
                      <a:pt x="1" y="1"/>
                    </a:moveTo>
                    <a:lnTo>
                      <a:pt x="21" y="651"/>
                    </a:lnTo>
                    <a:lnTo>
                      <a:pt x="1514" y="904"/>
                    </a:lnTo>
                    <a:lnTo>
                      <a:pt x="1514" y="253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729;p61">
                <a:extLst>
                  <a:ext uri="{FF2B5EF4-FFF2-40B4-BE49-F238E27FC236}">
                    <a16:creationId xmlns:a16="http://schemas.microsoft.com/office/drawing/2014/main" id="{1DAC9E00-A9BE-0D41-94D5-017A83CC965F}"/>
                  </a:ext>
                </a:extLst>
              </p:cNvPr>
              <p:cNvSpPr/>
              <p:nvPr/>
            </p:nvSpPr>
            <p:spPr>
              <a:xfrm flipH="1">
                <a:off x="2209204" y="3902409"/>
                <a:ext cx="179379" cy="48805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419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1539" y="419"/>
                    </a:lnTo>
                    <a:lnTo>
                      <a:pt x="1539" y="273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A1FB"/>
                  </a:gs>
                  <a:gs pos="50000">
                    <a:srgbClr val="4CEEFD"/>
                  </a:gs>
                  <a:gs pos="100000">
                    <a:srgbClr val="4CEEF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730;p61">
                <a:extLst>
                  <a:ext uri="{FF2B5EF4-FFF2-40B4-BE49-F238E27FC236}">
                    <a16:creationId xmlns:a16="http://schemas.microsoft.com/office/drawing/2014/main" id="{2BE2AD35-BFC0-B24A-9BE1-479F647BFF03}"/>
                  </a:ext>
                </a:extLst>
              </p:cNvPr>
              <p:cNvSpPr/>
              <p:nvPr/>
            </p:nvSpPr>
            <p:spPr>
              <a:xfrm flipH="1">
                <a:off x="2209204" y="3779527"/>
                <a:ext cx="179379" cy="49504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425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1539" y="425"/>
                    </a:lnTo>
                    <a:lnTo>
                      <a:pt x="1539" y="253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B0A1FB"/>
                  </a:gs>
                  <a:gs pos="50000">
                    <a:srgbClr val="4CEEFD"/>
                  </a:gs>
                  <a:gs pos="100000">
                    <a:srgbClr val="4CEEF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731;p61">
                <a:extLst>
                  <a:ext uri="{FF2B5EF4-FFF2-40B4-BE49-F238E27FC236}">
                    <a16:creationId xmlns:a16="http://schemas.microsoft.com/office/drawing/2014/main" id="{BD965CE8-CFF9-7241-B3F8-3BDEC02DC2FC}"/>
                  </a:ext>
                </a:extLst>
              </p:cNvPr>
              <p:cNvSpPr/>
              <p:nvPr/>
            </p:nvSpPr>
            <p:spPr>
              <a:xfrm flipH="1">
                <a:off x="2209204" y="4005141"/>
                <a:ext cx="179379" cy="46592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400" extrusionOk="0">
                    <a:moveTo>
                      <a:pt x="1" y="1"/>
                    </a:moveTo>
                    <a:lnTo>
                      <a:pt x="1" y="147"/>
                    </a:lnTo>
                    <a:lnTo>
                      <a:pt x="1539" y="399"/>
                    </a:lnTo>
                    <a:lnTo>
                      <a:pt x="1539" y="253"/>
                    </a:lnTo>
                    <a:lnTo>
                      <a:pt x="1" y="1"/>
                    </a:lnTo>
                    <a:close/>
                  </a:path>
                </a:pathLst>
              </a:custGeom>
              <a:gradFill>
                <a:gsLst>
                  <a:gs pos="0">
                    <a:srgbClr val="B0A1FB"/>
                  </a:gs>
                  <a:gs pos="50000">
                    <a:srgbClr val="4CEEFD"/>
                  </a:gs>
                  <a:gs pos="100000">
                    <a:srgbClr val="4CEEF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732;p61">
                <a:extLst>
                  <a:ext uri="{FF2B5EF4-FFF2-40B4-BE49-F238E27FC236}">
                    <a16:creationId xmlns:a16="http://schemas.microsoft.com/office/drawing/2014/main" id="{A442BC1B-2CD4-7147-A7FA-A7C4C340AE4D}"/>
                  </a:ext>
                </a:extLst>
              </p:cNvPr>
              <p:cNvSpPr/>
              <p:nvPr/>
            </p:nvSpPr>
            <p:spPr>
              <a:xfrm flipH="1">
                <a:off x="2209204" y="4034609"/>
                <a:ext cx="176467" cy="105298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904" extrusionOk="0">
                    <a:moveTo>
                      <a:pt x="1" y="0"/>
                    </a:moveTo>
                    <a:lnTo>
                      <a:pt x="21" y="651"/>
                    </a:lnTo>
                    <a:lnTo>
                      <a:pt x="1514" y="903"/>
                    </a:lnTo>
                    <a:lnTo>
                      <a:pt x="1514" y="252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733;p61">
                <a:extLst>
                  <a:ext uri="{FF2B5EF4-FFF2-40B4-BE49-F238E27FC236}">
                    <a16:creationId xmlns:a16="http://schemas.microsoft.com/office/drawing/2014/main" id="{C9003C9B-A56F-0240-BD5F-4E1708CA8DB7}"/>
                  </a:ext>
                </a:extLst>
              </p:cNvPr>
              <p:cNvSpPr/>
              <p:nvPr/>
            </p:nvSpPr>
            <p:spPr>
              <a:xfrm flipH="1">
                <a:off x="2233899" y="3745516"/>
                <a:ext cx="132321" cy="37157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319" extrusionOk="0">
                    <a:moveTo>
                      <a:pt x="0" y="0"/>
                    </a:moveTo>
                    <a:lnTo>
                      <a:pt x="0" y="126"/>
                    </a:lnTo>
                    <a:lnTo>
                      <a:pt x="1135" y="318"/>
                    </a:lnTo>
                    <a:lnTo>
                      <a:pt x="1135" y="21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A1FB"/>
                  </a:gs>
                  <a:gs pos="50000">
                    <a:srgbClr val="4CEEFD"/>
                  </a:gs>
                  <a:gs pos="100000">
                    <a:srgbClr val="4CEEFD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734;p61">
                <a:extLst>
                  <a:ext uri="{FF2B5EF4-FFF2-40B4-BE49-F238E27FC236}">
                    <a16:creationId xmlns:a16="http://schemas.microsoft.com/office/drawing/2014/main" id="{A7254360-B921-9648-9737-121A50AFEE58}"/>
                  </a:ext>
                </a:extLst>
              </p:cNvPr>
              <p:cNvSpPr/>
              <p:nvPr/>
            </p:nvSpPr>
            <p:spPr>
              <a:xfrm flipH="1">
                <a:off x="1736761" y="3588623"/>
                <a:ext cx="668828" cy="117645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1010" extrusionOk="0">
                    <a:moveTo>
                      <a:pt x="3976" y="0"/>
                    </a:moveTo>
                    <a:lnTo>
                      <a:pt x="0" y="717"/>
                    </a:lnTo>
                    <a:lnTo>
                      <a:pt x="1786" y="1009"/>
                    </a:lnTo>
                    <a:lnTo>
                      <a:pt x="5741" y="298"/>
                    </a:lnTo>
                    <a:lnTo>
                      <a:pt x="397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0A1FB"/>
                  </a:gs>
                  <a:gs pos="100000">
                    <a:srgbClr val="1501A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735;p61">
                <a:extLst>
                  <a:ext uri="{FF2B5EF4-FFF2-40B4-BE49-F238E27FC236}">
                    <a16:creationId xmlns:a16="http://schemas.microsoft.com/office/drawing/2014/main" id="{4837DEAC-2B00-6343-B059-BC874C8C670E}"/>
                  </a:ext>
                </a:extLst>
              </p:cNvPr>
              <p:cNvSpPr/>
              <p:nvPr/>
            </p:nvSpPr>
            <p:spPr>
              <a:xfrm flipH="1">
                <a:off x="1732108" y="3623333"/>
                <a:ext cx="465454" cy="634117"/>
              </a:xfrm>
              <a:custGeom>
                <a:avLst/>
                <a:gdLst/>
                <a:ahLst/>
                <a:cxnLst/>
                <a:rect l="l" t="t" r="r" b="b"/>
                <a:pathLst>
                  <a:path w="3996" h="5444" extrusionOk="0">
                    <a:moveTo>
                      <a:pt x="3955" y="0"/>
                    </a:moveTo>
                    <a:lnTo>
                      <a:pt x="0" y="711"/>
                    </a:lnTo>
                    <a:lnTo>
                      <a:pt x="46" y="5443"/>
                    </a:lnTo>
                    <a:lnTo>
                      <a:pt x="3995" y="4727"/>
                    </a:lnTo>
                    <a:lnTo>
                      <a:pt x="39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736;p61">
                <a:extLst>
                  <a:ext uri="{FF2B5EF4-FFF2-40B4-BE49-F238E27FC236}">
                    <a16:creationId xmlns:a16="http://schemas.microsoft.com/office/drawing/2014/main" id="{A04F59CE-82E5-8949-9172-B2161DA3BAAB}"/>
                  </a:ext>
                </a:extLst>
              </p:cNvPr>
              <p:cNvSpPr/>
              <p:nvPr/>
            </p:nvSpPr>
            <p:spPr>
              <a:xfrm flipH="1">
                <a:off x="1756803" y="3657344"/>
                <a:ext cx="416067" cy="568306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4879" extrusionOk="0">
                    <a:moveTo>
                      <a:pt x="3531" y="1"/>
                    </a:moveTo>
                    <a:lnTo>
                      <a:pt x="0" y="631"/>
                    </a:lnTo>
                    <a:lnTo>
                      <a:pt x="20" y="4879"/>
                    </a:lnTo>
                    <a:lnTo>
                      <a:pt x="3572" y="4228"/>
                    </a:lnTo>
                    <a:lnTo>
                      <a:pt x="3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8C74F9"/>
                  </a:gs>
                  <a:gs pos="100000">
                    <a:srgbClr val="1501A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737;p61">
                <a:extLst>
                  <a:ext uri="{FF2B5EF4-FFF2-40B4-BE49-F238E27FC236}">
                    <a16:creationId xmlns:a16="http://schemas.microsoft.com/office/drawing/2014/main" id="{13A2E6D9-BD45-534B-94ED-F025C1D6CEA4}"/>
                  </a:ext>
                </a:extLst>
              </p:cNvPr>
              <p:cNvSpPr/>
              <p:nvPr/>
            </p:nvSpPr>
            <p:spPr>
              <a:xfrm flipH="1">
                <a:off x="1827276" y="3709059"/>
                <a:ext cx="279203" cy="63598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546" extrusionOk="0">
                    <a:moveTo>
                      <a:pt x="2396" y="1"/>
                    </a:moveTo>
                    <a:lnTo>
                      <a:pt x="0" y="439"/>
                    </a:lnTo>
                    <a:lnTo>
                      <a:pt x="0" y="545"/>
                    </a:lnTo>
                    <a:lnTo>
                      <a:pt x="2396" y="101"/>
                    </a:lnTo>
                    <a:lnTo>
                      <a:pt x="239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738;p61">
                <a:extLst>
                  <a:ext uri="{FF2B5EF4-FFF2-40B4-BE49-F238E27FC236}">
                    <a16:creationId xmlns:a16="http://schemas.microsoft.com/office/drawing/2014/main" id="{318A9AE8-1768-EA43-9C70-9C062BC55462}"/>
                  </a:ext>
                </a:extLst>
              </p:cNvPr>
              <p:cNvSpPr/>
              <p:nvPr/>
            </p:nvSpPr>
            <p:spPr>
              <a:xfrm flipH="1">
                <a:off x="1827276" y="3767880"/>
                <a:ext cx="279203" cy="61152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525" extrusionOk="0">
                    <a:moveTo>
                      <a:pt x="2396" y="0"/>
                    </a:moveTo>
                    <a:lnTo>
                      <a:pt x="0" y="439"/>
                    </a:lnTo>
                    <a:lnTo>
                      <a:pt x="0" y="525"/>
                    </a:lnTo>
                    <a:lnTo>
                      <a:pt x="2396" y="81"/>
                    </a:lnTo>
                    <a:lnTo>
                      <a:pt x="239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739;p61">
                <a:extLst>
                  <a:ext uri="{FF2B5EF4-FFF2-40B4-BE49-F238E27FC236}">
                    <a16:creationId xmlns:a16="http://schemas.microsoft.com/office/drawing/2014/main" id="{EC7F0B10-4971-FC49-B9B1-A97FE58FEED6}"/>
                  </a:ext>
                </a:extLst>
              </p:cNvPr>
              <p:cNvSpPr/>
              <p:nvPr/>
            </p:nvSpPr>
            <p:spPr>
              <a:xfrm flipH="1">
                <a:off x="1827276" y="3823671"/>
                <a:ext cx="279203" cy="64180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551" extrusionOk="0">
                    <a:moveTo>
                      <a:pt x="2396" y="0"/>
                    </a:moveTo>
                    <a:lnTo>
                      <a:pt x="0" y="444"/>
                    </a:lnTo>
                    <a:lnTo>
                      <a:pt x="0" y="550"/>
                    </a:lnTo>
                    <a:lnTo>
                      <a:pt x="2396" y="106"/>
                    </a:lnTo>
                    <a:lnTo>
                      <a:pt x="239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740;p61">
                <a:extLst>
                  <a:ext uri="{FF2B5EF4-FFF2-40B4-BE49-F238E27FC236}">
                    <a16:creationId xmlns:a16="http://schemas.microsoft.com/office/drawing/2014/main" id="{F1B0A783-5084-E74D-8A29-B3131ABCC103}"/>
                  </a:ext>
                </a:extLst>
              </p:cNvPr>
              <p:cNvSpPr/>
              <p:nvPr/>
            </p:nvSpPr>
            <p:spPr>
              <a:xfrm flipH="1">
                <a:off x="1827276" y="3882375"/>
                <a:ext cx="279203" cy="61851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531" extrusionOk="0">
                    <a:moveTo>
                      <a:pt x="2396" y="1"/>
                    </a:moveTo>
                    <a:lnTo>
                      <a:pt x="0" y="445"/>
                    </a:lnTo>
                    <a:lnTo>
                      <a:pt x="0" y="530"/>
                    </a:lnTo>
                    <a:lnTo>
                      <a:pt x="2396" y="86"/>
                    </a:lnTo>
                    <a:lnTo>
                      <a:pt x="239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741;p61">
                <a:extLst>
                  <a:ext uri="{FF2B5EF4-FFF2-40B4-BE49-F238E27FC236}">
                    <a16:creationId xmlns:a16="http://schemas.microsoft.com/office/drawing/2014/main" id="{04FFB430-5EAA-8944-8FAE-BF7886E389D4}"/>
                  </a:ext>
                </a:extLst>
              </p:cNvPr>
              <p:cNvSpPr/>
              <p:nvPr/>
            </p:nvSpPr>
            <p:spPr>
              <a:xfrm flipH="1">
                <a:off x="1827276" y="3938749"/>
                <a:ext cx="279203" cy="64180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551" extrusionOk="0">
                    <a:moveTo>
                      <a:pt x="2396" y="1"/>
                    </a:moveTo>
                    <a:lnTo>
                      <a:pt x="0" y="445"/>
                    </a:lnTo>
                    <a:lnTo>
                      <a:pt x="0" y="551"/>
                    </a:lnTo>
                    <a:lnTo>
                      <a:pt x="2396" y="107"/>
                    </a:lnTo>
                    <a:lnTo>
                      <a:pt x="239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742;p61">
                <a:extLst>
                  <a:ext uri="{FF2B5EF4-FFF2-40B4-BE49-F238E27FC236}">
                    <a16:creationId xmlns:a16="http://schemas.microsoft.com/office/drawing/2014/main" id="{CC14FCDE-0BA6-8E47-A807-A2378185E8D9}"/>
                  </a:ext>
                </a:extLst>
              </p:cNvPr>
              <p:cNvSpPr/>
              <p:nvPr/>
            </p:nvSpPr>
            <p:spPr>
              <a:xfrm flipH="1">
                <a:off x="1827276" y="3995240"/>
                <a:ext cx="279203" cy="63598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546" extrusionOk="0">
                    <a:moveTo>
                      <a:pt x="2396" y="0"/>
                    </a:moveTo>
                    <a:lnTo>
                      <a:pt x="0" y="444"/>
                    </a:lnTo>
                    <a:lnTo>
                      <a:pt x="0" y="545"/>
                    </a:lnTo>
                    <a:lnTo>
                      <a:pt x="2396" y="106"/>
                    </a:lnTo>
                    <a:lnTo>
                      <a:pt x="239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743;p61">
                <a:extLst>
                  <a:ext uri="{FF2B5EF4-FFF2-40B4-BE49-F238E27FC236}">
                    <a16:creationId xmlns:a16="http://schemas.microsoft.com/office/drawing/2014/main" id="{E687327C-2567-474E-AB71-5A2D1E34BC37}"/>
                  </a:ext>
                </a:extLst>
              </p:cNvPr>
              <p:cNvSpPr/>
              <p:nvPr/>
            </p:nvSpPr>
            <p:spPr>
              <a:xfrm flipH="1">
                <a:off x="1827276" y="4053944"/>
                <a:ext cx="279203" cy="61268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526" extrusionOk="0">
                    <a:moveTo>
                      <a:pt x="2396" y="1"/>
                    </a:moveTo>
                    <a:lnTo>
                      <a:pt x="0" y="445"/>
                    </a:lnTo>
                    <a:lnTo>
                      <a:pt x="0" y="525"/>
                    </a:lnTo>
                    <a:lnTo>
                      <a:pt x="2396" y="86"/>
                    </a:lnTo>
                    <a:lnTo>
                      <a:pt x="239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744;p61">
                <a:extLst>
                  <a:ext uri="{FF2B5EF4-FFF2-40B4-BE49-F238E27FC236}">
                    <a16:creationId xmlns:a16="http://schemas.microsoft.com/office/drawing/2014/main" id="{484586C9-EF41-B645-8A61-9230B4432556}"/>
                  </a:ext>
                </a:extLst>
              </p:cNvPr>
              <p:cNvSpPr/>
              <p:nvPr/>
            </p:nvSpPr>
            <p:spPr>
              <a:xfrm flipH="1">
                <a:off x="1827276" y="4110318"/>
                <a:ext cx="279203" cy="63598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546" extrusionOk="0">
                    <a:moveTo>
                      <a:pt x="2396" y="1"/>
                    </a:moveTo>
                    <a:lnTo>
                      <a:pt x="0" y="440"/>
                    </a:lnTo>
                    <a:lnTo>
                      <a:pt x="0" y="546"/>
                    </a:lnTo>
                    <a:lnTo>
                      <a:pt x="2396" y="107"/>
                    </a:lnTo>
                    <a:lnTo>
                      <a:pt x="239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745;p61">
                <a:extLst>
                  <a:ext uri="{FF2B5EF4-FFF2-40B4-BE49-F238E27FC236}">
                    <a16:creationId xmlns:a16="http://schemas.microsoft.com/office/drawing/2014/main" id="{D7A03F15-8ADB-3F4E-AACC-527358C841F7}"/>
                  </a:ext>
                </a:extLst>
              </p:cNvPr>
              <p:cNvSpPr/>
              <p:nvPr/>
            </p:nvSpPr>
            <p:spPr>
              <a:xfrm flipH="1">
                <a:off x="2128725" y="3764851"/>
                <a:ext cx="10134" cy="12463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7" extrusionOk="0">
                    <a:moveTo>
                      <a:pt x="46" y="1"/>
                    </a:moveTo>
                    <a:cubicBezTo>
                      <a:pt x="26" y="1"/>
                      <a:pt x="1" y="26"/>
                      <a:pt x="1" y="66"/>
                    </a:cubicBezTo>
                    <a:cubicBezTo>
                      <a:pt x="1" y="87"/>
                      <a:pt x="26" y="107"/>
                      <a:pt x="46" y="107"/>
                    </a:cubicBezTo>
                    <a:cubicBezTo>
                      <a:pt x="66" y="107"/>
                      <a:pt x="86" y="87"/>
                      <a:pt x="86" y="66"/>
                    </a:cubicBezTo>
                    <a:cubicBezTo>
                      <a:pt x="86" y="26"/>
                      <a:pt x="66" y="1"/>
                      <a:pt x="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746;p61">
                <a:extLst>
                  <a:ext uri="{FF2B5EF4-FFF2-40B4-BE49-F238E27FC236}">
                    <a16:creationId xmlns:a16="http://schemas.microsoft.com/office/drawing/2014/main" id="{0A8FFE7E-FDA6-5142-AAB1-A0546F5EC4E3}"/>
                  </a:ext>
                </a:extLst>
              </p:cNvPr>
              <p:cNvSpPr/>
              <p:nvPr/>
            </p:nvSpPr>
            <p:spPr>
              <a:xfrm flipH="1">
                <a:off x="2128725" y="3821342"/>
                <a:ext cx="10134" cy="12347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6" extrusionOk="0">
                    <a:moveTo>
                      <a:pt x="46" y="0"/>
                    </a:moveTo>
                    <a:cubicBezTo>
                      <a:pt x="26" y="0"/>
                      <a:pt x="1" y="20"/>
                      <a:pt x="1" y="45"/>
                    </a:cubicBezTo>
                    <a:cubicBezTo>
                      <a:pt x="1" y="86"/>
                      <a:pt x="26" y="106"/>
                      <a:pt x="46" y="106"/>
                    </a:cubicBezTo>
                    <a:cubicBezTo>
                      <a:pt x="66" y="106"/>
                      <a:pt x="86" y="86"/>
                      <a:pt x="86" y="45"/>
                    </a:cubicBezTo>
                    <a:cubicBezTo>
                      <a:pt x="86" y="20"/>
                      <a:pt x="66" y="0"/>
                      <a:pt x="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747;p61">
                <a:extLst>
                  <a:ext uri="{FF2B5EF4-FFF2-40B4-BE49-F238E27FC236}">
                    <a16:creationId xmlns:a16="http://schemas.microsoft.com/office/drawing/2014/main" id="{C48EE201-9504-7241-B6D8-BC6FEBBF6E30}"/>
                  </a:ext>
                </a:extLst>
              </p:cNvPr>
              <p:cNvSpPr/>
              <p:nvPr/>
            </p:nvSpPr>
            <p:spPr>
              <a:xfrm flipH="1">
                <a:off x="2128725" y="3877716"/>
                <a:ext cx="10134" cy="10134"/>
              </a:xfrm>
              <a:custGeom>
                <a:avLst/>
                <a:gdLst/>
                <a:ahLst/>
                <a:cxnLst/>
                <a:rect l="l" t="t" r="r" b="b"/>
                <a:pathLst>
                  <a:path w="87" h="87" extrusionOk="0">
                    <a:moveTo>
                      <a:pt x="46" y="0"/>
                    </a:moveTo>
                    <a:cubicBezTo>
                      <a:pt x="26" y="0"/>
                      <a:pt x="1" y="21"/>
                      <a:pt x="1" y="41"/>
                    </a:cubicBezTo>
                    <a:cubicBezTo>
                      <a:pt x="1" y="66"/>
                      <a:pt x="26" y="86"/>
                      <a:pt x="46" y="86"/>
                    </a:cubicBezTo>
                    <a:cubicBezTo>
                      <a:pt x="66" y="86"/>
                      <a:pt x="86" y="66"/>
                      <a:pt x="86" y="41"/>
                    </a:cubicBezTo>
                    <a:cubicBezTo>
                      <a:pt x="86" y="21"/>
                      <a:pt x="66" y="0"/>
                      <a:pt x="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748;p61">
                <a:extLst>
                  <a:ext uri="{FF2B5EF4-FFF2-40B4-BE49-F238E27FC236}">
                    <a16:creationId xmlns:a16="http://schemas.microsoft.com/office/drawing/2014/main" id="{7938773C-B27B-8542-98B4-8A2A36E40ECE}"/>
                  </a:ext>
                </a:extLst>
              </p:cNvPr>
              <p:cNvSpPr/>
              <p:nvPr/>
            </p:nvSpPr>
            <p:spPr>
              <a:xfrm flipH="1">
                <a:off x="2128725" y="3931761"/>
                <a:ext cx="10134" cy="12463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7" extrusionOk="0">
                    <a:moveTo>
                      <a:pt x="46" y="0"/>
                    </a:moveTo>
                    <a:cubicBezTo>
                      <a:pt x="26" y="0"/>
                      <a:pt x="1" y="21"/>
                      <a:pt x="1" y="61"/>
                    </a:cubicBezTo>
                    <a:cubicBezTo>
                      <a:pt x="1" y="81"/>
                      <a:pt x="26" y="106"/>
                      <a:pt x="46" y="106"/>
                    </a:cubicBezTo>
                    <a:cubicBezTo>
                      <a:pt x="66" y="106"/>
                      <a:pt x="86" y="81"/>
                      <a:pt x="86" y="61"/>
                    </a:cubicBezTo>
                    <a:cubicBezTo>
                      <a:pt x="86" y="21"/>
                      <a:pt x="66" y="0"/>
                      <a:pt x="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749;p61">
                <a:extLst>
                  <a:ext uri="{FF2B5EF4-FFF2-40B4-BE49-F238E27FC236}">
                    <a16:creationId xmlns:a16="http://schemas.microsoft.com/office/drawing/2014/main" id="{10A999DA-94D1-9348-983D-3B81AAAE1852}"/>
                  </a:ext>
                </a:extLst>
              </p:cNvPr>
              <p:cNvSpPr/>
              <p:nvPr/>
            </p:nvSpPr>
            <p:spPr>
              <a:xfrm flipH="1">
                <a:off x="2128725" y="3988135"/>
                <a:ext cx="10134" cy="11881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2" extrusionOk="0">
                    <a:moveTo>
                      <a:pt x="46" y="1"/>
                    </a:moveTo>
                    <a:cubicBezTo>
                      <a:pt x="26" y="1"/>
                      <a:pt x="1" y="21"/>
                      <a:pt x="1" y="41"/>
                    </a:cubicBezTo>
                    <a:cubicBezTo>
                      <a:pt x="1" y="81"/>
                      <a:pt x="26" y="102"/>
                      <a:pt x="46" y="102"/>
                    </a:cubicBezTo>
                    <a:cubicBezTo>
                      <a:pt x="66" y="102"/>
                      <a:pt x="86" y="81"/>
                      <a:pt x="86" y="41"/>
                    </a:cubicBezTo>
                    <a:cubicBezTo>
                      <a:pt x="86" y="21"/>
                      <a:pt x="66" y="1"/>
                      <a:pt x="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750;p61">
                <a:extLst>
                  <a:ext uri="{FF2B5EF4-FFF2-40B4-BE49-F238E27FC236}">
                    <a16:creationId xmlns:a16="http://schemas.microsoft.com/office/drawing/2014/main" id="{5908F608-3AEF-A749-9DC5-5C925B4EE4C5}"/>
                  </a:ext>
                </a:extLst>
              </p:cNvPr>
              <p:cNvSpPr/>
              <p:nvPr/>
            </p:nvSpPr>
            <p:spPr>
              <a:xfrm flipH="1">
                <a:off x="2128725" y="4043927"/>
                <a:ext cx="10134" cy="10134"/>
              </a:xfrm>
              <a:custGeom>
                <a:avLst/>
                <a:gdLst/>
                <a:ahLst/>
                <a:cxnLst/>
                <a:rect l="l" t="t" r="r" b="b"/>
                <a:pathLst>
                  <a:path w="87" h="87" extrusionOk="0">
                    <a:moveTo>
                      <a:pt x="46" y="1"/>
                    </a:moveTo>
                    <a:cubicBezTo>
                      <a:pt x="26" y="1"/>
                      <a:pt x="1" y="26"/>
                      <a:pt x="1" y="46"/>
                    </a:cubicBezTo>
                    <a:cubicBezTo>
                      <a:pt x="1" y="66"/>
                      <a:pt x="26" y="87"/>
                      <a:pt x="46" y="87"/>
                    </a:cubicBezTo>
                    <a:cubicBezTo>
                      <a:pt x="66" y="87"/>
                      <a:pt x="86" y="66"/>
                      <a:pt x="86" y="46"/>
                    </a:cubicBezTo>
                    <a:cubicBezTo>
                      <a:pt x="86" y="26"/>
                      <a:pt x="66" y="1"/>
                      <a:pt x="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751;p61">
                <a:extLst>
                  <a:ext uri="{FF2B5EF4-FFF2-40B4-BE49-F238E27FC236}">
                    <a16:creationId xmlns:a16="http://schemas.microsoft.com/office/drawing/2014/main" id="{D498A291-B605-7E46-B554-E7007CB59F1A}"/>
                  </a:ext>
                </a:extLst>
              </p:cNvPr>
              <p:cNvSpPr/>
              <p:nvPr/>
            </p:nvSpPr>
            <p:spPr>
              <a:xfrm flipH="1">
                <a:off x="2128725" y="4098088"/>
                <a:ext cx="10134" cy="12347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6" extrusionOk="0">
                    <a:moveTo>
                      <a:pt x="46" y="0"/>
                    </a:moveTo>
                    <a:cubicBezTo>
                      <a:pt x="26" y="0"/>
                      <a:pt x="1" y="20"/>
                      <a:pt x="1" y="66"/>
                    </a:cubicBezTo>
                    <a:cubicBezTo>
                      <a:pt x="1" y="86"/>
                      <a:pt x="26" y="106"/>
                      <a:pt x="46" y="106"/>
                    </a:cubicBezTo>
                    <a:cubicBezTo>
                      <a:pt x="66" y="106"/>
                      <a:pt x="86" y="86"/>
                      <a:pt x="86" y="66"/>
                    </a:cubicBezTo>
                    <a:cubicBezTo>
                      <a:pt x="86" y="20"/>
                      <a:pt x="66" y="0"/>
                      <a:pt x="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752;p61">
                <a:extLst>
                  <a:ext uri="{FF2B5EF4-FFF2-40B4-BE49-F238E27FC236}">
                    <a16:creationId xmlns:a16="http://schemas.microsoft.com/office/drawing/2014/main" id="{6A781E00-6923-AE4C-AB96-E74BDC919380}"/>
                  </a:ext>
                </a:extLst>
              </p:cNvPr>
              <p:cNvSpPr/>
              <p:nvPr/>
            </p:nvSpPr>
            <p:spPr>
              <a:xfrm flipH="1">
                <a:off x="2128725" y="4154463"/>
                <a:ext cx="10134" cy="12463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7" extrusionOk="0">
                    <a:moveTo>
                      <a:pt x="46" y="0"/>
                    </a:moveTo>
                    <a:cubicBezTo>
                      <a:pt x="26" y="0"/>
                      <a:pt x="1" y="20"/>
                      <a:pt x="1" y="41"/>
                    </a:cubicBezTo>
                    <a:cubicBezTo>
                      <a:pt x="1" y="86"/>
                      <a:pt x="26" y="106"/>
                      <a:pt x="46" y="106"/>
                    </a:cubicBezTo>
                    <a:cubicBezTo>
                      <a:pt x="66" y="106"/>
                      <a:pt x="86" y="86"/>
                      <a:pt x="86" y="41"/>
                    </a:cubicBezTo>
                    <a:cubicBezTo>
                      <a:pt x="86" y="20"/>
                      <a:pt x="66" y="0"/>
                      <a:pt x="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2753;p61">
              <a:extLst>
                <a:ext uri="{FF2B5EF4-FFF2-40B4-BE49-F238E27FC236}">
                  <a16:creationId xmlns:a16="http://schemas.microsoft.com/office/drawing/2014/main" id="{4D756B07-66F2-054F-82F1-96428D31415E}"/>
                </a:ext>
              </a:extLst>
            </p:cNvPr>
            <p:cNvGrpSpPr/>
            <p:nvPr/>
          </p:nvGrpSpPr>
          <p:grpSpPr>
            <a:xfrm>
              <a:off x="1573875" y="635025"/>
              <a:ext cx="2353800" cy="2190300"/>
              <a:chOff x="1573875" y="635025"/>
              <a:chExt cx="2353800" cy="2190300"/>
            </a:xfrm>
          </p:grpSpPr>
          <p:sp>
            <p:nvSpPr>
              <p:cNvPr id="69" name="Google Shape;2754;p61">
                <a:extLst>
                  <a:ext uri="{FF2B5EF4-FFF2-40B4-BE49-F238E27FC236}">
                    <a16:creationId xmlns:a16="http://schemas.microsoft.com/office/drawing/2014/main" id="{28F65EDC-0C9E-1743-AC04-FC6014FAA7DA}"/>
                  </a:ext>
                </a:extLst>
              </p:cNvPr>
              <p:cNvSpPr/>
              <p:nvPr/>
            </p:nvSpPr>
            <p:spPr>
              <a:xfrm flipH="1">
                <a:off x="1793828" y="933812"/>
                <a:ext cx="19622" cy="10140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863" extrusionOk="0">
                    <a:moveTo>
                      <a:pt x="86" y="0"/>
                    </a:moveTo>
                    <a:cubicBezTo>
                      <a:pt x="41" y="0"/>
                      <a:pt x="0" y="41"/>
                      <a:pt x="0" y="86"/>
                    </a:cubicBezTo>
                    <a:lnTo>
                      <a:pt x="0" y="777"/>
                    </a:lnTo>
                    <a:cubicBezTo>
                      <a:pt x="0" y="822"/>
                      <a:pt x="41" y="863"/>
                      <a:pt x="86" y="863"/>
                    </a:cubicBezTo>
                    <a:cubicBezTo>
                      <a:pt x="127" y="863"/>
                      <a:pt x="167" y="822"/>
                      <a:pt x="167" y="777"/>
                    </a:cubicBezTo>
                    <a:lnTo>
                      <a:pt x="167" y="86"/>
                    </a:lnTo>
                    <a:cubicBezTo>
                      <a:pt x="167" y="41"/>
                      <a:pt x="127" y="0"/>
                      <a:pt x="86" y="0"/>
                    </a:cubicBezTo>
                    <a:close/>
                  </a:path>
                </a:pathLst>
              </a:custGeom>
              <a:solidFill>
                <a:srgbClr val="00F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755;p61">
                <a:extLst>
                  <a:ext uri="{FF2B5EF4-FFF2-40B4-BE49-F238E27FC236}">
                    <a16:creationId xmlns:a16="http://schemas.microsoft.com/office/drawing/2014/main" id="{B8C14087-AA70-7740-8080-12B34360D665}"/>
                  </a:ext>
                </a:extLst>
              </p:cNvPr>
              <p:cNvSpPr/>
              <p:nvPr/>
            </p:nvSpPr>
            <p:spPr>
              <a:xfrm flipH="1">
                <a:off x="1754115" y="975875"/>
                <a:ext cx="101398" cy="19622"/>
              </a:xfrm>
              <a:custGeom>
                <a:avLst/>
                <a:gdLst/>
                <a:ahLst/>
                <a:cxnLst/>
                <a:rect l="l" t="t" r="r" b="b"/>
                <a:pathLst>
                  <a:path w="863" h="167" extrusionOk="0">
                    <a:moveTo>
                      <a:pt x="86" y="0"/>
                    </a:moveTo>
                    <a:cubicBezTo>
                      <a:pt x="41" y="0"/>
                      <a:pt x="0" y="20"/>
                      <a:pt x="0" y="86"/>
                    </a:cubicBezTo>
                    <a:cubicBezTo>
                      <a:pt x="0" y="126"/>
                      <a:pt x="41" y="167"/>
                      <a:pt x="86" y="167"/>
                    </a:cubicBezTo>
                    <a:lnTo>
                      <a:pt x="777" y="167"/>
                    </a:lnTo>
                    <a:cubicBezTo>
                      <a:pt x="823" y="167"/>
                      <a:pt x="863" y="126"/>
                      <a:pt x="863" y="86"/>
                    </a:cubicBezTo>
                    <a:cubicBezTo>
                      <a:pt x="863" y="20"/>
                      <a:pt x="823" y="0"/>
                      <a:pt x="777" y="0"/>
                    </a:cubicBezTo>
                    <a:close/>
                  </a:path>
                </a:pathLst>
              </a:custGeom>
              <a:solidFill>
                <a:srgbClr val="00F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756;p61">
                <a:extLst>
                  <a:ext uri="{FF2B5EF4-FFF2-40B4-BE49-F238E27FC236}">
                    <a16:creationId xmlns:a16="http://schemas.microsoft.com/office/drawing/2014/main" id="{A2C63657-F905-444F-932A-95DCAC6C6585}"/>
                  </a:ext>
                </a:extLst>
              </p:cNvPr>
              <p:cNvSpPr/>
              <p:nvPr/>
            </p:nvSpPr>
            <p:spPr>
              <a:xfrm flipH="1">
                <a:off x="1667520" y="2038021"/>
                <a:ext cx="20327" cy="100813"/>
              </a:xfrm>
              <a:custGeom>
                <a:avLst/>
                <a:gdLst/>
                <a:ahLst/>
                <a:cxnLst/>
                <a:rect l="l" t="t" r="r" b="b"/>
                <a:pathLst>
                  <a:path w="173" h="858" extrusionOk="0">
                    <a:moveTo>
                      <a:pt x="87" y="0"/>
                    </a:moveTo>
                    <a:cubicBezTo>
                      <a:pt x="46" y="0"/>
                      <a:pt x="1" y="40"/>
                      <a:pt x="1" y="81"/>
                    </a:cubicBezTo>
                    <a:lnTo>
                      <a:pt x="1" y="777"/>
                    </a:lnTo>
                    <a:cubicBezTo>
                      <a:pt x="1" y="817"/>
                      <a:pt x="46" y="858"/>
                      <a:pt x="87" y="858"/>
                    </a:cubicBezTo>
                    <a:cubicBezTo>
                      <a:pt x="152" y="858"/>
                      <a:pt x="172" y="817"/>
                      <a:pt x="172" y="777"/>
                    </a:cubicBezTo>
                    <a:lnTo>
                      <a:pt x="172" y="81"/>
                    </a:lnTo>
                    <a:cubicBezTo>
                      <a:pt x="172" y="40"/>
                      <a:pt x="152" y="0"/>
                      <a:pt x="87" y="0"/>
                    </a:cubicBezTo>
                    <a:close/>
                  </a:path>
                </a:pathLst>
              </a:custGeom>
              <a:solidFill>
                <a:srgbClr val="00F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757;p61">
                <a:extLst>
                  <a:ext uri="{FF2B5EF4-FFF2-40B4-BE49-F238E27FC236}">
                    <a16:creationId xmlns:a16="http://schemas.microsoft.com/office/drawing/2014/main" id="{2DC8556B-B3DF-0F43-95E0-68BF12FAE7B2}"/>
                  </a:ext>
                </a:extLst>
              </p:cNvPr>
              <p:cNvSpPr/>
              <p:nvPr/>
            </p:nvSpPr>
            <p:spPr>
              <a:xfrm flipH="1">
                <a:off x="1625457" y="2079496"/>
                <a:ext cx="101516" cy="2021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72" extrusionOk="0">
                    <a:moveTo>
                      <a:pt x="82" y="0"/>
                    </a:moveTo>
                    <a:cubicBezTo>
                      <a:pt x="41" y="0"/>
                      <a:pt x="1" y="46"/>
                      <a:pt x="1" y="86"/>
                    </a:cubicBezTo>
                    <a:cubicBezTo>
                      <a:pt x="1" y="126"/>
                      <a:pt x="41" y="172"/>
                      <a:pt x="82" y="172"/>
                    </a:cubicBezTo>
                    <a:lnTo>
                      <a:pt x="778" y="172"/>
                    </a:lnTo>
                    <a:cubicBezTo>
                      <a:pt x="818" y="172"/>
                      <a:pt x="864" y="126"/>
                      <a:pt x="864" y="86"/>
                    </a:cubicBezTo>
                    <a:cubicBezTo>
                      <a:pt x="864" y="46"/>
                      <a:pt x="818" y="0"/>
                      <a:pt x="778" y="0"/>
                    </a:cubicBezTo>
                    <a:close/>
                  </a:path>
                </a:pathLst>
              </a:custGeom>
              <a:solidFill>
                <a:srgbClr val="00F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758;p61">
                <a:extLst>
                  <a:ext uri="{FF2B5EF4-FFF2-40B4-BE49-F238E27FC236}">
                    <a16:creationId xmlns:a16="http://schemas.microsoft.com/office/drawing/2014/main" id="{586CD95D-FEDA-4549-94CE-DE2726BD0ECB}"/>
                  </a:ext>
                </a:extLst>
              </p:cNvPr>
              <p:cNvSpPr/>
              <p:nvPr/>
            </p:nvSpPr>
            <p:spPr>
              <a:xfrm flipH="1">
                <a:off x="3865872" y="1538906"/>
                <a:ext cx="19739" cy="101518"/>
              </a:xfrm>
              <a:custGeom>
                <a:avLst/>
                <a:gdLst/>
                <a:ahLst/>
                <a:cxnLst/>
                <a:rect l="l" t="t" r="r" b="b"/>
                <a:pathLst>
                  <a:path w="168" h="864" extrusionOk="0">
                    <a:moveTo>
                      <a:pt x="87" y="1"/>
                    </a:moveTo>
                    <a:cubicBezTo>
                      <a:pt x="41" y="1"/>
                      <a:pt x="1" y="21"/>
                      <a:pt x="1" y="86"/>
                    </a:cubicBezTo>
                    <a:lnTo>
                      <a:pt x="1" y="777"/>
                    </a:lnTo>
                    <a:cubicBezTo>
                      <a:pt x="1" y="818"/>
                      <a:pt x="41" y="863"/>
                      <a:pt x="87" y="863"/>
                    </a:cubicBezTo>
                    <a:cubicBezTo>
                      <a:pt x="127" y="863"/>
                      <a:pt x="167" y="818"/>
                      <a:pt x="167" y="777"/>
                    </a:cubicBezTo>
                    <a:lnTo>
                      <a:pt x="167" y="86"/>
                    </a:lnTo>
                    <a:cubicBezTo>
                      <a:pt x="167" y="21"/>
                      <a:pt x="127" y="1"/>
                      <a:pt x="87" y="1"/>
                    </a:cubicBezTo>
                    <a:close/>
                  </a:path>
                </a:pathLst>
              </a:custGeom>
              <a:solidFill>
                <a:srgbClr val="00F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759;p61">
                <a:extLst>
                  <a:ext uri="{FF2B5EF4-FFF2-40B4-BE49-F238E27FC236}">
                    <a16:creationId xmlns:a16="http://schemas.microsoft.com/office/drawing/2014/main" id="{676326E4-BEFB-CB4F-9199-BC3F46A2E581}"/>
                  </a:ext>
                </a:extLst>
              </p:cNvPr>
              <p:cNvSpPr/>
              <p:nvPr/>
            </p:nvSpPr>
            <p:spPr>
              <a:xfrm flipH="1">
                <a:off x="3826159" y="1578619"/>
                <a:ext cx="101516" cy="1974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68" extrusionOk="0">
                    <a:moveTo>
                      <a:pt x="87" y="1"/>
                    </a:moveTo>
                    <a:cubicBezTo>
                      <a:pt x="46" y="1"/>
                      <a:pt x="1" y="41"/>
                      <a:pt x="1" y="81"/>
                    </a:cubicBezTo>
                    <a:cubicBezTo>
                      <a:pt x="1" y="127"/>
                      <a:pt x="46" y="167"/>
                      <a:pt x="87" y="167"/>
                    </a:cubicBezTo>
                    <a:lnTo>
                      <a:pt x="778" y="167"/>
                    </a:lnTo>
                    <a:cubicBezTo>
                      <a:pt x="843" y="167"/>
                      <a:pt x="863" y="127"/>
                      <a:pt x="863" y="81"/>
                    </a:cubicBezTo>
                    <a:cubicBezTo>
                      <a:pt x="863" y="41"/>
                      <a:pt x="843" y="1"/>
                      <a:pt x="778" y="1"/>
                    </a:cubicBezTo>
                    <a:close/>
                  </a:path>
                </a:pathLst>
              </a:custGeom>
              <a:solidFill>
                <a:srgbClr val="00F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760;p61">
                <a:extLst>
                  <a:ext uri="{FF2B5EF4-FFF2-40B4-BE49-F238E27FC236}">
                    <a16:creationId xmlns:a16="http://schemas.microsoft.com/office/drawing/2014/main" id="{ED9FE5B3-4A52-BE4A-93EE-762BCC70A3E4}"/>
                  </a:ext>
                </a:extLst>
              </p:cNvPr>
              <p:cNvSpPr/>
              <p:nvPr/>
            </p:nvSpPr>
            <p:spPr>
              <a:xfrm flipH="1">
                <a:off x="3354412" y="635025"/>
                <a:ext cx="19622" cy="84363"/>
              </a:xfrm>
              <a:custGeom>
                <a:avLst/>
                <a:gdLst/>
                <a:ahLst/>
                <a:cxnLst/>
                <a:rect l="l" t="t" r="r" b="b"/>
                <a:pathLst>
                  <a:path w="167" h="718" extrusionOk="0">
                    <a:moveTo>
                      <a:pt x="81" y="1"/>
                    </a:moveTo>
                    <a:cubicBezTo>
                      <a:pt x="41" y="1"/>
                      <a:pt x="0" y="21"/>
                      <a:pt x="0" y="86"/>
                    </a:cubicBezTo>
                    <a:lnTo>
                      <a:pt x="0" y="631"/>
                    </a:lnTo>
                    <a:cubicBezTo>
                      <a:pt x="0" y="692"/>
                      <a:pt x="41" y="717"/>
                      <a:pt x="81" y="717"/>
                    </a:cubicBezTo>
                    <a:cubicBezTo>
                      <a:pt x="126" y="717"/>
                      <a:pt x="167" y="692"/>
                      <a:pt x="167" y="631"/>
                    </a:cubicBezTo>
                    <a:lnTo>
                      <a:pt x="167" y="86"/>
                    </a:lnTo>
                    <a:cubicBezTo>
                      <a:pt x="167" y="21"/>
                      <a:pt x="126" y="1"/>
                      <a:pt x="81" y="1"/>
                    </a:cubicBezTo>
                    <a:close/>
                  </a:path>
                </a:pathLst>
              </a:custGeom>
              <a:solidFill>
                <a:srgbClr val="00F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761;p61">
                <a:extLst>
                  <a:ext uri="{FF2B5EF4-FFF2-40B4-BE49-F238E27FC236}">
                    <a16:creationId xmlns:a16="http://schemas.microsoft.com/office/drawing/2014/main" id="{1DDEEF4B-0D9A-EC44-96F0-6211AF84966B}"/>
                  </a:ext>
                </a:extLst>
              </p:cNvPr>
              <p:cNvSpPr/>
              <p:nvPr/>
            </p:nvSpPr>
            <p:spPr>
              <a:xfrm flipH="1">
                <a:off x="3322336" y="667101"/>
                <a:ext cx="86711" cy="1962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67" extrusionOk="0">
                    <a:moveTo>
                      <a:pt x="86" y="0"/>
                    </a:moveTo>
                    <a:cubicBezTo>
                      <a:pt x="46" y="0"/>
                      <a:pt x="1" y="41"/>
                      <a:pt x="1" y="86"/>
                    </a:cubicBezTo>
                    <a:cubicBezTo>
                      <a:pt x="1" y="126"/>
                      <a:pt x="46" y="167"/>
                      <a:pt x="86" y="167"/>
                    </a:cubicBezTo>
                    <a:lnTo>
                      <a:pt x="651" y="167"/>
                    </a:lnTo>
                    <a:cubicBezTo>
                      <a:pt x="697" y="167"/>
                      <a:pt x="737" y="126"/>
                      <a:pt x="737" y="86"/>
                    </a:cubicBezTo>
                    <a:cubicBezTo>
                      <a:pt x="737" y="41"/>
                      <a:pt x="697" y="0"/>
                      <a:pt x="651" y="0"/>
                    </a:cubicBezTo>
                    <a:close/>
                  </a:path>
                </a:pathLst>
              </a:custGeom>
              <a:solidFill>
                <a:srgbClr val="00F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762;p61">
                <a:extLst>
                  <a:ext uri="{FF2B5EF4-FFF2-40B4-BE49-F238E27FC236}">
                    <a16:creationId xmlns:a16="http://schemas.microsoft.com/office/drawing/2014/main" id="{133F6997-5B18-6E4C-951A-C37AB1D74C8C}"/>
                  </a:ext>
                </a:extLst>
              </p:cNvPr>
              <p:cNvSpPr/>
              <p:nvPr/>
            </p:nvSpPr>
            <p:spPr>
              <a:xfrm flipH="1">
                <a:off x="3415980" y="1375942"/>
                <a:ext cx="27376" cy="27377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33" extrusionOk="0">
                    <a:moveTo>
                      <a:pt x="126" y="0"/>
                    </a:moveTo>
                    <a:cubicBezTo>
                      <a:pt x="61" y="0"/>
                      <a:pt x="0" y="41"/>
                      <a:pt x="0" y="106"/>
                    </a:cubicBezTo>
                    <a:cubicBezTo>
                      <a:pt x="0" y="167"/>
                      <a:pt x="61" y="232"/>
                      <a:pt x="126" y="232"/>
                    </a:cubicBezTo>
                    <a:cubicBezTo>
                      <a:pt x="187" y="232"/>
                      <a:pt x="232" y="167"/>
                      <a:pt x="232" y="106"/>
                    </a:cubicBezTo>
                    <a:cubicBezTo>
                      <a:pt x="232" y="41"/>
                      <a:pt x="187" y="0"/>
                      <a:pt x="126" y="0"/>
                    </a:cubicBezTo>
                    <a:close/>
                  </a:path>
                </a:pathLst>
              </a:custGeom>
              <a:solidFill>
                <a:srgbClr val="00F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763;p61">
                <a:extLst>
                  <a:ext uri="{FF2B5EF4-FFF2-40B4-BE49-F238E27FC236}">
                    <a16:creationId xmlns:a16="http://schemas.microsoft.com/office/drawing/2014/main" id="{64CD741A-EA5D-9848-947A-E8D6E699D5E8}"/>
                  </a:ext>
                </a:extLst>
              </p:cNvPr>
              <p:cNvSpPr/>
              <p:nvPr/>
            </p:nvSpPr>
            <p:spPr>
              <a:xfrm flipH="1">
                <a:off x="1702533" y="1697171"/>
                <a:ext cx="26789" cy="26789"/>
              </a:xfrm>
              <a:custGeom>
                <a:avLst/>
                <a:gdLst/>
                <a:ahLst/>
                <a:cxnLst/>
                <a:rect l="l" t="t" r="r" b="b"/>
                <a:pathLst>
                  <a:path w="228" h="228" extrusionOk="0">
                    <a:moveTo>
                      <a:pt x="102" y="0"/>
                    </a:moveTo>
                    <a:cubicBezTo>
                      <a:pt x="41" y="0"/>
                      <a:pt x="1" y="61"/>
                      <a:pt x="1" y="127"/>
                    </a:cubicBezTo>
                    <a:cubicBezTo>
                      <a:pt x="1" y="187"/>
                      <a:pt x="41" y="227"/>
                      <a:pt x="102" y="227"/>
                    </a:cubicBezTo>
                    <a:cubicBezTo>
                      <a:pt x="187" y="227"/>
                      <a:pt x="228" y="187"/>
                      <a:pt x="228" y="127"/>
                    </a:cubicBezTo>
                    <a:cubicBezTo>
                      <a:pt x="228" y="61"/>
                      <a:pt x="187" y="0"/>
                      <a:pt x="102" y="0"/>
                    </a:cubicBezTo>
                    <a:close/>
                  </a:path>
                </a:pathLst>
              </a:custGeom>
              <a:solidFill>
                <a:srgbClr val="00F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764;p61">
                <a:extLst>
                  <a:ext uri="{FF2B5EF4-FFF2-40B4-BE49-F238E27FC236}">
                    <a16:creationId xmlns:a16="http://schemas.microsoft.com/office/drawing/2014/main" id="{F81E34BE-D1FE-2449-9F72-70F424D7BB39}"/>
                  </a:ext>
                </a:extLst>
              </p:cNvPr>
              <p:cNvSpPr/>
              <p:nvPr/>
            </p:nvSpPr>
            <p:spPr>
              <a:xfrm flipH="1">
                <a:off x="1988754" y="699059"/>
                <a:ext cx="27376" cy="27377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33" extrusionOk="0">
                    <a:moveTo>
                      <a:pt x="106" y="1"/>
                    </a:moveTo>
                    <a:cubicBezTo>
                      <a:pt x="46" y="1"/>
                      <a:pt x="0" y="66"/>
                      <a:pt x="0" y="127"/>
                    </a:cubicBezTo>
                    <a:cubicBezTo>
                      <a:pt x="0" y="192"/>
                      <a:pt x="46" y="233"/>
                      <a:pt x="106" y="233"/>
                    </a:cubicBezTo>
                    <a:cubicBezTo>
                      <a:pt x="192" y="233"/>
                      <a:pt x="232" y="192"/>
                      <a:pt x="232" y="127"/>
                    </a:cubicBezTo>
                    <a:cubicBezTo>
                      <a:pt x="232" y="66"/>
                      <a:pt x="192" y="1"/>
                      <a:pt x="106" y="1"/>
                    </a:cubicBezTo>
                    <a:close/>
                  </a:path>
                </a:pathLst>
              </a:custGeom>
              <a:solidFill>
                <a:srgbClr val="00F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765;p61">
                <a:extLst>
                  <a:ext uri="{FF2B5EF4-FFF2-40B4-BE49-F238E27FC236}">
                    <a16:creationId xmlns:a16="http://schemas.microsoft.com/office/drawing/2014/main" id="{370484B5-8387-F148-A934-7B771485A34B}"/>
                  </a:ext>
                </a:extLst>
              </p:cNvPr>
              <p:cNvSpPr/>
              <p:nvPr/>
            </p:nvSpPr>
            <p:spPr>
              <a:xfrm flipH="1">
                <a:off x="1880305" y="1400851"/>
                <a:ext cx="26789" cy="26789"/>
              </a:xfrm>
              <a:custGeom>
                <a:avLst/>
                <a:gdLst/>
                <a:ahLst/>
                <a:cxnLst/>
                <a:rect l="l" t="t" r="r" b="b"/>
                <a:pathLst>
                  <a:path w="228" h="228" extrusionOk="0">
                    <a:moveTo>
                      <a:pt x="101" y="0"/>
                    </a:moveTo>
                    <a:cubicBezTo>
                      <a:pt x="41" y="0"/>
                      <a:pt x="0" y="61"/>
                      <a:pt x="0" y="126"/>
                    </a:cubicBezTo>
                    <a:cubicBezTo>
                      <a:pt x="0" y="187"/>
                      <a:pt x="41" y="227"/>
                      <a:pt x="101" y="227"/>
                    </a:cubicBezTo>
                    <a:cubicBezTo>
                      <a:pt x="187" y="227"/>
                      <a:pt x="227" y="187"/>
                      <a:pt x="227" y="126"/>
                    </a:cubicBezTo>
                    <a:cubicBezTo>
                      <a:pt x="227" y="61"/>
                      <a:pt x="187" y="0"/>
                      <a:pt x="101" y="0"/>
                    </a:cubicBezTo>
                    <a:close/>
                  </a:path>
                </a:pathLst>
              </a:custGeom>
              <a:solidFill>
                <a:srgbClr val="00F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766;p61">
                <a:extLst>
                  <a:ext uri="{FF2B5EF4-FFF2-40B4-BE49-F238E27FC236}">
                    <a16:creationId xmlns:a16="http://schemas.microsoft.com/office/drawing/2014/main" id="{29C54141-B3C4-6248-9D88-6885E5A17717}"/>
                  </a:ext>
                </a:extLst>
              </p:cNvPr>
              <p:cNvSpPr/>
              <p:nvPr/>
            </p:nvSpPr>
            <p:spPr>
              <a:xfrm flipH="1">
                <a:off x="3742031" y="2097238"/>
                <a:ext cx="27376" cy="26789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28" extrusionOk="0">
                    <a:moveTo>
                      <a:pt x="127" y="0"/>
                    </a:moveTo>
                    <a:cubicBezTo>
                      <a:pt x="61" y="0"/>
                      <a:pt x="1" y="41"/>
                      <a:pt x="1" y="101"/>
                    </a:cubicBezTo>
                    <a:cubicBezTo>
                      <a:pt x="1" y="167"/>
                      <a:pt x="61" y="227"/>
                      <a:pt x="127" y="227"/>
                    </a:cubicBezTo>
                    <a:cubicBezTo>
                      <a:pt x="187" y="227"/>
                      <a:pt x="233" y="167"/>
                      <a:pt x="233" y="101"/>
                    </a:cubicBezTo>
                    <a:cubicBezTo>
                      <a:pt x="233" y="41"/>
                      <a:pt x="187" y="0"/>
                      <a:pt x="127" y="0"/>
                    </a:cubicBezTo>
                    <a:close/>
                  </a:path>
                </a:pathLst>
              </a:custGeom>
              <a:solidFill>
                <a:srgbClr val="00F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767;p61">
                <a:extLst>
                  <a:ext uri="{FF2B5EF4-FFF2-40B4-BE49-F238E27FC236}">
                    <a16:creationId xmlns:a16="http://schemas.microsoft.com/office/drawing/2014/main" id="{C8F31788-4940-1443-B141-A432A9D2A3B1}"/>
                  </a:ext>
                </a:extLst>
              </p:cNvPr>
              <p:cNvSpPr/>
              <p:nvPr/>
            </p:nvSpPr>
            <p:spPr>
              <a:xfrm flipH="1">
                <a:off x="1573875" y="1321425"/>
                <a:ext cx="46998" cy="4688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99" extrusionOk="0">
                    <a:moveTo>
                      <a:pt x="188" y="0"/>
                    </a:moveTo>
                    <a:cubicBezTo>
                      <a:pt x="87" y="0"/>
                      <a:pt x="1" y="86"/>
                      <a:pt x="1" y="192"/>
                    </a:cubicBezTo>
                    <a:cubicBezTo>
                      <a:pt x="1" y="318"/>
                      <a:pt x="87" y="399"/>
                      <a:pt x="188" y="399"/>
                    </a:cubicBezTo>
                    <a:cubicBezTo>
                      <a:pt x="314" y="399"/>
                      <a:pt x="399" y="318"/>
                      <a:pt x="399" y="192"/>
                    </a:cubicBezTo>
                    <a:cubicBezTo>
                      <a:pt x="399" y="86"/>
                      <a:pt x="314" y="0"/>
                      <a:pt x="188" y="0"/>
                    </a:cubicBezTo>
                    <a:close/>
                  </a:path>
                </a:pathLst>
              </a:custGeom>
              <a:solidFill>
                <a:srgbClr val="00F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768;p61">
                <a:extLst>
                  <a:ext uri="{FF2B5EF4-FFF2-40B4-BE49-F238E27FC236}">
                    <a16:creationId xmlns:a16="http://schemas.microsoft.com/office/drawing/2014/main" id="{9AABD3AE-094A-E148-8379-0F7389A9F0A0}"/>
                  </a:ext>
                </a:extLst>
              </p:cNvPr>
              <p:cNvSpPr/>
              <p:nvPr/>
            </p:nvSpPr>
            <p:spPr>
              <a:xfrm flipH="1">
                <a:off x="3697501" y="1025105"/>
                <a:ext cx="46998" cy="4688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99" extrusionOk="0">
                    <a:moveTo>
                      <a:pt x="187" y="0"/>
                    </a:moveTo>
                    <a:cubicBezTo>
                      <a:pt x="81" y="0"/>
                      <a:pt x="1" y="86"/>
                      <a:pt x="1" y="192"/>
                    </a:cubicBezTo>
                    <a:cubicBezTo>
                      <a:pt x="1" y="318"/>
                      <a:pt x="81" y="399"/>
                      <a:pt x="187" y="399"/>
                    </a:cubicBezTo>
                    <a:cubicBezTo>
                      <a:pt x="313" y="399"/>
                      <a:pt x="399" y="318"/>
                      <a:pt x="399" y="192"/>
                    </a:cubicBezTo>
                    <a:cubicBezTo>
                      <a:pt x="399" y="86"/>
                      <a:pt x="313" y="0"/>
                      <a:pt x="187" y="0"/>
                    </a:cubicBezTo>
                    <a:close/>
                  </a:path>
                </a:pathLst>
              </a:custGeom>
              <a:solidFill>
                <a:srgbClr val="00F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769;p61">
                <a:extLst>
                  <a:ext uri="{FF2B5EF4-FFF2-40B4-BE49-F238E27FC236}">
                    <a16:creationId xmlns:a16="http://schemas.microsoft.com/office/drawing/2014/main" id="{F51662A7-35DB-CE4B-A510-A7A225D23FDB}"/>
                  </a:ext>
                </a:extLst>
              </p:cNvPr>
              <p:cNvSpPr/>
              <p:nvPr/>
            </p:nvSpPr>
            <p:spPr>
              <a:xfrm rot="10800000" flipH="1">
                <a:off x="2769281" y="2151242"/>
                <a:ext cx="117" cy="652111"/>
              </a:xfrm>
              <a:custGeom>
                <a:avLst/>
                <a:gdLst/>
                <a:ahLst/>
                <a:cxnLst/>
                <a:rect l="l" t="t" r="r" b="b"/>
                <a:pathLst>
                  <a:path w="1" h="5550" extrusionOk="0">
                    <a:moveTo>
                      <a:pt x="1" y="0"/>
                    </a:moveTo>
                    <a:lnTo>
                      <a:pt x="1" y="5549"/>
                    </a:lnTo>
                    <a:close/>
                  </a:path>
                </a:pathLst>
              </a:custGeom>
              <a:gradFill>
                <a:gsLst>
                  <a:gs pos="0">
                    <a:srgbClr val="4CEEFD"/>
                  </a:gs>
                  <a:gs pos="34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770;p61">
                <a:extLst>
                  <a:ext uri="{FF2B5EF4-FFF2-40B4-BE49-F238E27FC236}">
                    <a16:creationId xmlns:a16="http://schemas.microsoft.com/office/drawing/2014/main" id="{D70F51C1-78FD-8F44-BF0B-732B4265D1FD}"/>
                  </a:ext>
                </a:extLst>
              </p:cNvPr>
              <p:cNvSpPr/>
              <p:nvPr/>
            </p:nvSpPr>
            <p:spPr>
              <a:xfrm rot="10800000" flipH="1">
                <a:off x="2763993" y="2151242"/>
                <a:ext cx="10222" cy="652111"/>
              </a:xfrm>
              <a:custGeom>
                <a:avLst/>
                <a:gdLst/>
                <a:ahLst/>
                <a:cxnLst/>
                <a:rect l="l" t="t" r="r" b="b"/>
                <a:pathLst>
                  <a:path w="87" h="5550" extrusionOk="0">
                    <a:moveTo>
                      <a:pt x="0" y="0"/>
                    </a:moveTo>
                    <a:lnTo>
                      <a:pt x="0" y="5549"/>
                    </a:lnTo>
                    <a:lnTo>
                      <a:pt x="86" y="5549"/>
                    </a:lnTo>
                    <a:lnTo>
                      <a:pt x="86" y="0"/>
                    </a:lnTo>
                    <a:close/>
                  </a:path>
                </a:pathLst>
              </a:custGeom>
              <a:gradFill>
                <a:gsLst>
                  <a:gs pos="0">
                    <a:srgbClr val="4CEEFD"/>
                  </a:gs>
                  <a:gs pos="34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771;p61">
                <a:extLst>
                  <a:ext uri="{FF2B5EF4-FFF2-40B4-BE49-F238E27FC236}">
                    <a16:creationId xmlns:a16="http://schemas.microsoft.com/office/drawing/2014/main" id="{F81FCF4B-C79A-5F40-B61D-CD065A2FDAB9}"/>
                  </a:ext>
                </a:extLst>
              </p:cNvPr>
              <p:cNvSpPr/>
              <p:nvPr/>
            </p:nvSpPr>
            <p:spPr>
              <a:xfrm rot="10800000" flipH="1">
                <a:off x="2860575" y="2138788"/>
                <a:ext cx="117" cy="652111"/>
              </a:xfrm>
              <a:custGeom>
                <a:avLst/>
                <a:gdLst/>
                <a:ahLst/>
                <a:cxnLst/>
                <a:rect l="l" t="t" r="r" b="b"/>
                <a:pathLst>
                  <a:path w="1" h="5550" extrusionOk="0">
                    <a:moveTo>
                      <a:pt x="1" y="0"/>
                    </a:moveTo>
                    <a:lnTo>
                      <a:pt x="1" y="5549"/>
                    </a:lnTo>
                    <a:close/>
                  </a:path>
                </a:pathLst>
              </a:custGeom>
              <a:gradFill>
                <a:gsLst>
                  <a:gs pos="0">
                    <a:srgbClr val="4CEEFD"/>
                  </a:gs>
                  <a:gs pos="34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772;p61">
                <a:extLst>
                  <a:ext uri="{FF2B5EF4-FFF2-40B4-BE49-F238E27FC236}">
                    <a16:creationId xmlns:a16="http://schemas.microsoft.com/office/drawing/2014/main" id="{D9EA08C6-79D3-CB44-81AA-8B909BDC169E}"/>
                  </a:ext>
                </a:extLst>
              </p:cNvPr>
              <p:cNvSpPr/>
              <p:nvPr/>
            </p:nvSpPr>
            <p:spPr>
              <a:xfrm rot="10800000" flipH="1">
                <a:off x="2855288" y="2138788"/>
                <a:ext cx="12572" cy="65211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5550" extrusionOk="0">
                    <a:moveTo>
                      <a:pt x="0" y="0"/>
                    </a:moveTo>
                    <a:lnTo>
                      <a:pt x="0" y="5549"/>
                    </a:lnTo>
                    <a:lnTo>
                      <a:pt x="106" y="5549"/>
                    </a:lnTo>
                    <a:lnTo>
                      <a:pt x="106" y="0"/>
                    </a:lnTo>
                    <a:close/>
                  </a:path>
                </a:pathLst>
              </a:custGeom>
              <a:gradFill>
                <a:gsLst>
                  <a:gs pos="0">
                    <a:srgbClr val="4CEEFD"/>
                  </a:gs>
                  <a:gs pos="34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773;p61">
                <a:extLst>
                  <a:ext uri="{FF2B5EF4-FFF2-40B4-BE49-F238E27FC236}">
                    <a16:creationId xmlns:a16="http://schemas.microsoft.com/office/drawing/2014/main" id="{E96A83F3-0F5A-E245-8D56-637F1EBA5E93}"/>
                  </a:ext>
                </a:extLst>
              </p:cNvPr>
              <p:cNvSpPr/>
              <p:nvPr/>
            </p:nvSpPr>
            <p:spPr>
              <a:xfrm rot="10800000" flipH="1">
                <a:off x="2687503" y="2173214"/>
                <a:ext cx="117" cy="652111"/>
              </a:xfrm>
              <a:custGeom>
                <a:avLst/>
                <a:gdLst/>
                <a:ahLst/>
                <a:cxnLst/>
                <a:rect l="l" t="t" r="r" b="b"/>
                <a:pathLst>
                  <a:path w="1" h="5550" extrusionOk="0">
                    <a:moveTo>
                      <a:pt x="1" y="1"/>
                    </a:moveTo>
                    <a:lnTo>
                      <a:pt x="1" y="5550"/>
                    </a:lnTo>
                    <a:close/>
                  </a:path>
                </a:pathLst>
              </a:custGeom>
              <a:gradFill>
                <a:gsLst>
                  <a:gs pos="0">
                    <a:srgbClr val="4CEEFD"/>
                  </a:gs>
                  <a:gs pos="34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774;p61">
                <a:extLst>
                  <a:ext uri="{FF2B5EF4-FFF2-40B4-BE49-F238E27FC236}">
                    <a16:creationId xmlns:a16="http://schemas.microsoft.com/office/drawing/2014/main" id="{603EAAA9-6628-CD4C-BFA9-EF1D8DC37739}"/>
                  </a:ext>
                </a:extLst>
              </p:cNvPr>
              <p:cNvSpPr/>
              <p:nvPr/>
            </p:nvSpPr>
            <p:spPr>
              <a:xfrm rot="10800000" flipH="1">
                <a:off x="2682803" y="2173214"/>
                <a:ext cx="9635" cy="652111"/>
              </a:xfrm>
              <a:custGeom>
                <a:avLst/>
                <a:gdLst/>
                <a:ahLst/>
                <a:cxnLst/>
                <a:rect l="l" t="t" r="r" b="b"/>
                <a:pathLst>
                  <a:path w="82" h="5550" extrusionOk="0">
                    <a:moveTo>
                      <a:pt x="0" y="1"/>
                    </a:moveTo>
                    <a:lnTo>
                      <a:pt x="0" y="5550"/>
                    </a:lnTo>
                    <a:lnTo>
                      <a:pt x="81" y="5550"/>
                    </a:lnTo>
                    <a:lnTo>
                      <a:pt x="81" y="1"/>
                    </a:lnTo>
                    <a:close/>
                  </a:path>
                </a:pathLst>
              </a:custGeom>
              <a:gradFill>
                <a:gsLst>
                  <a:gs pos="0">
                    <a:srgbClr val="4CEEFD"/>
                  </a:gs>
                  <a:gs pos="34000">
                    <a:srgbClr val="4CEEFD">
                      <a:alpha val="37647"/>
                    </a:srgbClr>
                  </a:gs>
                  <a:gs pos="100000">
                    <a:srgbClr val="4CEEFD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775;p61">
                <a:extLst>
                  <a:ext uri="{FF2B5EF4-FFF2-40B4-BE49-F238E27FC236}">
                    <a16:creationId xmlns:a16="http://schemas.microsoft.com/office/drawing/2014/main" id="{BACF797C-3F55-DD42-BB4B-C91EE0AF3082}"/>
                  </a:ext>
                </a:extLst>
              </p:cNvPr>
              <p:cNvSpPr/>
              <p:nvPr/>
            </p:nvSpPr>
            <p:spPr>
              <a:xfrm flipH="1">
                <a:off x="2464204" y="1269563"/>
                <a:ext cx="607567" cy="234878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1999" extrusionOk="0">
                    <a:moveTo>
                      <a:pt x="41" y="319"/>
                    </a:moveTo>
                    <a:cubicBezTo>
                      <a:pt x="41" y="327"/>
                      <a:pt x="41" y="332"/>
                      <a:pt x="38" y="335"/>
                    </a:cubicBezTo>
                    <a:lnTo>
                      <a:pt x="38" y="335"/>
                    </a:lnTo>
                    <a:lnTo>
                      <a:pt x="191" y="319"/>
                    </a:lnTo>
                    <a:close/>
                    <a:moveTo>
                      <a:pt x="38" y="335"/>
                    </a:moveTo>
                    <a:lnTo>
                      <a:pt x="0" y="339"/>
                    </a:lnTo>
                    <a:cubicBezTo>
                      <a:pt x="24" y="339"/>
                      <a:pt x="34" y="339"/>
                      <a:pt x="38" y="335"/>
                    </a:cubicBezTo>
                    <a:close/>
                    <a:moveTo>
                      <a:pt x="3047" y="1"/>
                    </a:moveTo>
                    <a:cubicBezTo>
                      <a:pt x="3047" y="1"/>
                      <a:pt x="3027" y="21"/>
                      <a:pt x="3007" y="21"/>
                    </a:cubicBezTo>
                    <a:lnTo>
                      <a:pt x="191" y="319"/>
                    </a:lnTo>
                    <a:lnTo>
                      <a:pt x="252" y="319"/>
                    </a:lnTo>
                    <a:lnTo>
                      <a:pt x="273" y="339"/>
                    </a:lnTo>
                    <a:lnTo>
                      <a:pt x="419" y="339"/>
                    </a:lnTo>
                    <a:cubicBezTo>
                      <a:pt x="464" y="359"/>
                      <a:pt x="505" y="359"/>
                      <a:pt x="525" y="379"/>
                    </a:cubicBezTo>
                    <a:lnTo>
                      <a:pt x="565" y="379"/>
                    </a:lnTo>
                    <a:cubicBezTo>
                      <a:pt x="611" y="399"/>
                      <a:pt x="651" y="399"/>
                      <a:pt x="691" y="424"/>
                    </a:cubicBezTo>
                    <a:lnTo>
                      <a:pt x="717" y="424"/>
                    </a:lnTo>
                    <a:cubicBezTo>
                      <a:pt x="737" y="445"/>
                      <a:pt x="777" y="445"/>
                      <a:pt x="797" y="465"/>
                    </a:cubicBezTo>
                    <a:cubicBezTo>
                      <a:pt x="817" y="465"/>
                      <a:pt x="817" y="485"/>
                      <a:pt x="843" y="485"/>
                    </a:cubicBezTo>
                    <a:cubicBezTo>
                      <a:pt x="883" y="505"/>
                      <a:pt x="923" y="525"/>
                      <a:pt x="969" y="551"/>
                    </a:cubicBezTo>
                    <a:cubicBezTo>
                      <a:pt x="1009" y="571"/>
                      <a:pt x="1029" y="591"/>
                      <a:pt x="1070" y="611"/>
                    </a:cubicBezTo>
                    <a:cubicBezTo>
                      <a:pt x="1070" y="611"/>
                      <a:pt x="1095" y="611"/>
                      <a:pt x="1095" y="631"/>
                    </a:cubicBezTo>
                    <a:cubicBezTo>
                      <a:pt x="1135" y="651"/>
                      <a:pt x="1155" y="677"/>
                      <a:pt x="1196" y="697"/>
                    </a:cubicBezTo>
                    <a:lnTo>
                      <a:pt x="1221" y="717"/>
                    </a:lnTo>
                    <a:cubicBezTo>
                      <a:pt x="1261" y="737"/>
                      <a:pt x="1282" y="757"/>
                      <a:pt x="1322" y="803"/>
                    </a:cubicBezTo>
                    <a:lnTo>
                      <a:pt x="1347" y="803"/>
                    </a:lnTo>
                    <a:cubicBezTo>
                      <a:pt x="1367" y="843"/>
                      <a:pt x="1408" y="863"/>
                      <a:pt x="1428" y="883"/>
                    </a:cubicBezTo>
                    <a:lnTo>
                      <a:pt x="1473" y="929"/>
                    </a:lnTo>
                    <a:lnTo>
                      <a:pt x="1534" y="989"/>
                    </a:lnTo>
                    <a:cubicBezTo>
                      <a:pt x="1554" y="1010"/>
                      <a:pt x="1554" y="1030"/>
                      <a:pt x="1574" y="1055"/>
                    </a:cubicBezTo>
                    <a:cubicBezTo>
                      <a:pt x="1599" y="1075"/>
                      <a:pt x="1620" y="1095"/>
                      <a:pt x="1640" y="1116"/>
                    </a:cubicBezTo>
                    <a:cubicBezTo>
                      <a:pt x="1660" y="1136"/>
                      <a:pt x="1680" y="1156"/>
                      <a:pt x="1680" y="1181"/>
                    </a:cubicBezTo>
                    <a:cubicBezTo>
                      <a:pt x="1700" y="1201"/>
                      <a:pt x="1725" y="1221"/>
                      <a:pt x="1746" y="1242"/>
                    </a:cubicBezTo>
                    <a:cubicBezTo>
                      <a:pt x="1766" y="1262"/>
                      <a:pt x="1786" y="1307"/>
                      <a:pt x="1806" y="1348"/>
                    </a:cubicBezTo>
                    <a:cubicBezTo>
                      <a:pt x="1826" y="1348"/>
                      <a:pt x="1826" y="1368"/>
                      <a:pt x="1852" y="1388"/>
                    </a:cubicBezTo>
                    <a:cubicBezTo>
                      <a:pt x="1892" y="1454"/>
                      <a:pt x="1912" y="1514"/>
                      <a:pt x="1952" y="1580"/>
                    </a:cubicBezTo>
                    <a:cubicBezTo>
                      <a:pt x="1978" y="1600"/>
                      <a:pt x="1978" y="1620"/>
                      <a:pt x="1998" y="1640"/>
                    </a:cubicBezTo>
                    <a:cubicBezTo>
                      <a:pt x="2018" y="1686"/>
                      <a:pt x="2038" y="1726"/>
                      <a:pt x="2058" y="1766"/>
                    </a:cubicBezTo>
                    <a:cubicBezTo>
                      <a:pt x="2058" y="1786"/>
                      <a:pt x="2079" y="1812"/>
                      <a:pt x="2079" y="1812"/>
                    </a:cubicBezTo>
                    <a:cubicBezTo>
                      <a:pt x="2104" y="1872"/>
                      <a:pt x="2144" y="1938"/>
                      <a:pt x="2164" y="1998"/>
                    </a:cubicBezTo>
                    <a:lnTo>
                      <a:pt x="5171" y="1686"/>
                    </a:lnTo>
                    <a:cubicBezTo>
                      <a:pt x="5151" y="1620"/>
                      <a:pt x="5105" y="1559"/>
                      <a:pt x="5085" y="1494"/>
                    </a:cubicBezTo>
                    <a:cubicBezTo>
                      <a:pt x="5085" y="1494"/>
                      <a:pt x="5065" y="1474"/>
                      <a:pt x="5065" y="1454"/>
                    </a:cubicBezTo>
                    <a:cubicBezTo>
                      <a:pt x="5045" y="1408"/>
                      <a:pt x="5025" y="1368"/>
                      <a:pt x="4979" y="1327"/>
                    </a:cubicBezTo>
                    <a:lnTo>
                      <a:pt x="4979" y="1282"/>
                    </a:lnTo>
                    <a:lnTo>
                      <a:pt x="4959" y="1262"/>
                    </a:lnTo>
                    <a:cubicBezTo>
                      <a:pt x="4919" y="1201"/>
                      <a:pt x="4878" y="1136"/>
                      <a:pt x="4833" y="1075"/>
                    </a:cubicBezTo>
                    <a:lnTo>
                      <a:pt x="4833" y="1055"/>
                    </a:lnTo>
                    <a:lnTo>
                      <a:pt x="4813" y="1030"/>
                    </a:lnTo>
                    <a:cubicBezTo>
                      <a:pt x="4793" y="989"/>
                      <a:pt x="4772" y="949"/>
                      <a:pt x="4727" y="929"/>
                    </a:cubicBezTo>
                    <a:lnTo>
                      <a:pt x="4727" y="883"/>
                    </a:lnTo>
                    <a:cubicBezTo>
                      <a:pt x="4707" y="883"/>
                      <a:pt x="4707" y="863"/>
                      <a:pt x="4687" y="863"/>
                    </a:cubicBezTo>
                    <a:cubicBezTo>
                      <a:pt x="4666" y="843"/>
                      <a:pt x="4666" y="823"/>
                      <a:pt x="4646" y="803"/>
                    </a:cubicBezTo>
                    <a:cubicBezTo>
                      <a:pt x="4626" y="778"/>
                      <a:pt x="4626" y="778"/>
                      <a:pt x="4626" y="757"/>
                    </a:cubicBezTo>
                    <a:cubicBezTo>
                      <a:pt x="4601" y="757"/>
                      <a:pt x="4601" y="737"/>
                      <a:pt x="4581" y="737"/>
                    </a:cubicBezTo>
                    <a:cubicBezTo>
                      <a:pt x="4560" y="717"/>
                      <a:pt x="4560" y="697"/>
                      <a:pt x="4540" y="677"/>
                    </a:cubicBezTo>
                    <a:lnTo>
                      <a:pt x="4520" y="651"/>
                    </a:lnTo>
                    <a:cubicBezTo>
                      <a:pt x="4500" y="631"/>
                      <a:pt x="4500" y="631"/>
                      <a:pt x="4475" y="611"/>
                    </a:cubicBezTo>
                    <a:cubicBezTo>
                      <a:pt x="4455" y="591"/>
                      <a:pt x="4455" y="591"/>
                      <a:pt x="4434" y="571"/>
                    </a:cubicBezTo>
                    <a:lnTo>
                      <a:pt x="4414" y="551"/>
                    </a:lnTo>
                    <a:cubicBezTo>
                      <a:pt x="4394" y="525"/>
                      <a:pt x="4374" y="505"/>
                      <a:pt x="4349" y="485"/>
                    </a:cubicBezTo>
                    <a:lnTo>
                      <a:pt x="4328" y="485"/>
                    </a:lnTo>
                    <a:lnTo>
                      <a:pt x="4328" y="465"/>
                    </a:lnTo>
                    <a:cubicBezTo>
                      <a:pt x="4288" y="445"/>
                      <a:pt x="4268" y="424"/>
                      <a:pt x="4223" y="399"/>
                    </a:cubicBezTo>
                    <a:cubicBezTo>
                      <a:pt x="4202" y="379"/>
                      <a:pt x="4202" y="379"/>
                      <a:pt x="4182" y="379"/>
                    </a:cubicBezTo>
                    <a:cubicBezTo>
                      <a:pt x="4182" y="359"/>
                      <a:pt x="4162" y="339"/>
                      <a:pt x="4142" y="339"/>
                    </a:cubicBezTo>
                    <a:cubicBezTo>
                      <a:pt x="4142" y="319"/>
                      <a:pt x="4122" y="319"/>
                      <a:pt x="4096" y="319"/>
                    </a:cubicBezTo>
                    <a:cubicBezTo>
                      <a:pt x="4096" y="298"/>
                      <a:pt x="4076" y="298"/>
                      <a:pt x="4076" y="298"/>
                    </a:cubicBezTo>
                    <a:lnTo>
                      <a:pt x="4056" y="273"/>
                    </a:lnTo>
                    <a:cubicBezTo>
                      <a:pt x="4016" y="253"/>
                      <a:pt x="3996" y="233"/>
                      <a:pt x="3970" y="233"/>
                    </a:cubicBezTo>
                    <a:lnTo>
                      <a:pt x="3950" y="233"/>
                    </a:lnTo>
                    <a:lnTo>
                      <a:pt x="3950" y="213"/>
                    </a:lnTo>
                    <a:cubicBezTo>
                      <a:pt x="3930" y="213"/>
                      <a:pt x="3910" y="192"/>
                      <a:pt x="3869" y="172"/>
                    </a:cubicBezTo>
                    <a:lnTo>
                      <a:pt x="3844" y="172"/>
                    </a:lnTo>
                    <a:cubicBezTo>
                      <a:pt x="3824" y="172"/>
                      <a:pt x="3824" y="147"/>
                      <a:pt x="3804" y="147"/>
                    </a:cubicBezTo>
                    <a:cubicBezTo>
                      <a:pt x="3804" y="147"/>
                      <a:pt x="3784" y="147"/>
                      <a:pt x="3784" y="127"/>
                    </a:cubicBezTo>
                    <a:cubicBezTo>
                      <a:pt x="3763" y="127"/>
                      <a:pt x="3743" y="127"/>
                      <a:pt x="3718" y="107"/>
                    </a:cubicBezTo>
                    <a:lnTo>
                      <a:pt x="3678" y="107"/>
                    </a:lnTo>
                    <a:cubicBezTo>
                      <a:pt x="3658" y="86"/>
                      <a:pt x="3617" y="86"/>
                      <a:pt x="3572" y="66"/>
                    </a:cubicBezTo>
                    <a:lnTo>
                      <a:pt x="3531" y="66"/>
                    </a:lnTo>
                    <a:cubicBezTo>
                      <a:pt x="3511" y="46"/>
                      <a:pt x="3491" y="46"/>
                      <a:pt x="3466" y="46"/>
                    </a:cubicBezTo>
                    <a:cubicBezTo>
                      <a:pt x="3466" y="46"/>
                      <a:pt x="3446" y="46"/>
                      <a:pt x="3425" y="21"/>
                    </a:cubicBezTo>
                    <a:lnTo>
                      <a:pt x="3279" y="21"/>
                    </a:lnTo>
                    <a:lnTo>
                      <a:pt x="3259" y="1"/>
                    </a:lnTo>
                    <a:close/>
                  </a:path>
                </a:pathLst>
              </a:custGeom>
              <a:gradFill>
                <a:gsLst>
                  <a:gs pos="0">
                    <a:srgbClr val="B0A1FB"/>
                  </a:gs>
                  <a:gs pos="100000">
                    <a:srgbClr val="1501A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776;p61">
                <a:extLst>
                  <a:ext uri="{FF2B5EF4-FFF2-40B4-BE49-F238E27FC236}">
                    <a16:creationId xmlns:a16="http://schemas.microsoft.com/office/drawing/2014/main" id="{9E650241-FBF5-9243-B151-E021DA329094}"/>
                  </a:ext>
                </a:extLst>
              </p:cNvPr>
              <p:cNvSpPr/>
              <p:nvPr/>
            </p:nvSpPr>
            <p:spPr>
              <a:xfrm flipH="1">
                <a:off x="2185032" y="1444982"/>
                <a:ext cx="570908" cy="269304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2292" extrusionOk="0">
                    <a:moveTo>
                      <a:pt x="3007" y="1"/>
                    </a:moveTo>
                    <a:lnTo>
                      <a:pt x="1" y="319"/>
                    </a:lnTo>
                    <a:lnTo>
                      <a:pt x="213" y="319"/>
                    </a:lnTo>
                    <a:cubicBezTo>
                      <a:pt x="233" y="339"/>
                      <a:pt x="253" y="339"/>
                      <a:pt x="273" y="339"/>
                    </a:cubicBezTo>
                    <a:lnTo>
                      <a:pt x="319" y="339"/>
                    </a:lnTo>
                    <a:cubicBezTo>
                      <a:pt x="359" y="339"/>
                      <a:pt x="399" y="359"/>
                      <a:pt x="465" y="379"/>
                    </a:cubicBezTo>
                    <a:cubicBezTo>
                      <a:pt x="505" y="379"/>
                      <a:pt x="551" y="399"/>
                      <a:pt x="591" y="420"/>
                    </a:cubicBezTo>
                    <a:lnTo>
                      <a:pt x="611" y="420"/>
                    </a:lnTo>
                    <a:cubicBezTo>
                      <a:pt x="652" y="445"/>
                      <a:pt x="697" y="465"/>
                      <a:pt x="717" y="485"/>
                    </a:cubicBezTo>
                    <a:lnTo>
                      <a:pt x="737" y="485"/>
                    </a:lnTo>
                    <a:cubicBezTo>
                      <a:pt x="778" y="505"/>
                      <a:pt x="823" y="526"/>
                      <a:pt x="843" y="546"/>
                    </a:cubicBezTo>
                    <a:lnTo>
                      <a:pt x="864" y="571"/>
                    </a:lnTo>
                    <a:cubicBezTo>
                      <a:pt x="904" y="591"/>
                      <a:pt x="949" y="611"/>
                      <a:pt x="970" y="652"/>
                    </a:cubicBezTo>
                    <a:lnTo>
                      <a:pt x="990" y="652"/>
                    </a:lnTo>
                    <a:cubicBezTo>
                      <a:pt x="1030" y="697"/>
                      <a:pt x="1075" y="717"/>
                      <a:pt x="1096" y="758"/>
                    </a:cubicBezTo>
                    <a:lnTo>
                      <a:pt x="1116" y="758"/>
                    </a:lnTo>
                    <a:cubicBezTo>
                      <a:pt x="1136" y="798"/>
                      <a:pt x="1181" y="823"/>
                      <a:pt x="1202" y="863"/>
                    </a:cubicBezTo>
                    <a:cubicBezTo>
                      <a:pt x="1222" y="863"/>
                      <a:pt x="1222" y="884"/>
                      <a:pt x="1242" y="884"/>
                    </a:cubicBezTo>
                    <a:cubicBezTo>
                      <a:pt x="1262" y="904"/>
                      <a:pt x="1282" y="949"/>
                      <a:pt x="1308" y="969"/>
                    </a:cubicBezTo>
                    <a:cubicBezTo>
                      <a:pt x="1308" y="990"/>
                      <a:pt x="1328" y="990"/>
                      <a:pt x="1328" y="1010"/>
                    </a:cubicBezTo>
                    <a:cubicBezTo>
                      <a:pt x="1348" y="1030"/>
                      <a:pt x="1368" y="1050"/>
                      <a:pt x="1388" y="1096"/>
                    </a:cubicBezTo>
                    <a:cubicBezTo>
                      <a:pt x="1408" y="1096"/>
                      <a:pt x="1408" y="1116"/>
                      <a:pt x="1434" y="1136"/>
                    </a:cubicBezTo>
                    <a:cubicBezTo>
                      <a:pt x="1434" y="1156"/>
                      <a:pt x="1454" y="1156"/>
                      <a:pt x="1454" y="1176"/>
                    </a:cubicBezTo>
                    <a:cubicBezTo>
                      <a:pt x="1474" y="1222"/>
                      <a:pt x="1494" y="1262"/>
                      <a:pt x="1535" y="1302"/>
                    </a:cubicBezTo>
                    <a:cubicBezTo>
                      <a:pt x="1535" y="1328"/>
                      <a:pt x="1560" y="1348"/>
                      <a:pt x="1560" y="1348"/>
                    </a:cubicBezTo>
                    <a:cubicBezTo>
                      <a:pt x="1580" y="1388"/>
                      <a:pt x="1600" y="1454"/>
                      <a:pt x="1620" y="1494"/>
                    </a:cubicBezTo>
                    <a:cubicBezTo>
                      <a:pt x="1640" y="1514"/>
                      <a:pt x="1640" y="1534"/>
                      <a:pt x="1640" y="1555"/>
                    </a:cubicBezTo>
                    <a:cubicBezTo>
                      <a:pt x="1661" y="1600"/>
                      <a:pt x="1686" y="1640"/>
                      <a:pt x="1706" y="1706"/>
                    </a:cubicBezTo>
                    <a:cubicBezTo>
                      <a:pt x="1726" y="1706"/>
                      <a:pt x="1726" y="1726"/>
                      <a:pt x="1726" y="1746"/>
                    </a:cubicBezTo>
                    <a:cubicBezTo>
                      <a:pt x="1746" y="1807"/>
                      <a:pt x="1767" y="1872"/>
                      <a:pt x="1787" y="1933"/>
                    </a:cubicBezTo>
                    <a:cubicBezTo>
                      <a:pt x="1787" y="1958"/>
                      <a:pt x="1787" y="1978"/>
                      <a:pt x="1812" y="1998"/>
                    </a:cubicBezTo>
                    <a:cubicBezTo>
                      <a:pt x="1812" y="2039"/>
                      <a:pt x="1832" y="2104"/>
                      <a:pt x="1832" y="2145"/>
                    </a:cubicBezTo>
                    <a:cubicBezTo>
                      <a:pt x="1852" y="2210"/>
                      <a:pt x="1852" y="2251"/>
                      <a:pt x="1872" y="2291"/>
                    </a:cubicBezTo>
                    <a:lnTo>
                      <a:pt x="4859" y="1978"/>
                    </a:lnTo>
                    <a:lnTo>
                      <a:pt x="4859" y="1872"/>
                    </a:lnTo>
                    <a:cubicBezTo>
                      <a:pt x="4859" y="1852"/>
                      <a:pt x="4839" y="1852"/>
                      <a:pt x="4839" y="1832"/>
                    </a:cubicBezTo>
                    <a:cubicBezTo>
                      <a:pt x="4839" y="1787"/>
                      <a:pt x="4813" y="1726"/>
                      <a:pt x="4813" y="1681"/>
                    </a:cubicBezTo>
                    <a:cubicBezTo>
                      <a:pt x="4793" y="1661"/>
                      <a:pt x="4793" y="1640"/>
                      <a:pt x="4793" y="1620"/>
                    </a:cubicBezTo>
                    <a:cubicBezTo>
                      <a:pt x="4773" y="1555"/>
                      <a:pt x="4753" y="1494"/>
                      <a:pt x="4733" y="1428"/>
                    </a:cubicBezTo>
                    <a:cubicBezTo>
                      <a:pt x="4733" y="1408"/>
                      <a:pt x="4713" y="1388"/>
                      <a:pt x="4713" y="1388"/>
                    </a:cubicBezTo>
                    <a:cubicBezTo>
                      <a:pt x="4687" y="1328"/>
                      <a:pt x="4667" y="1282"/>
                      <a:pt x="4647" y="1242"/>
                    </a:cubicBezTo>
                    <a:cubicBezTo>
                      <a:pt x="4647" y="1222"/>
                      <a:pt x="4627" y="1201"/>
                      <a:pt x="4627" y="1176"/>
                    </a:cubicBezTo>
                    <a:cubicBezTo>
                      <a:pt x="4607" y="1116"/>
                      <a:pt x="4586" y="1075"/>
                      <a:pt x="4561" y="1030"/>
                    </a:cubicBezTo>
                    <a:lnTo>
                      <a:pt x="4541" y="1010"/>
                    </a:lnTo>
                    <a:lnTo>
                      <a:pt x="4521" y="990"/>
                    </a:lnTo>
                    <a:cubicBezTo>
                      <a:pt x="4501" y="949"/>
                      <a:pt x="4480" y="904"/>
                      <a:pt x="4460" y="863"/>
                    </a:cubicBezTo>
                    <a:cubicBezTo>
                      <a:pt x="4460" y="863"/>
                      <a:pt x="4435" y="843"/>
                      <a:pt x="4435" y="823"/>
                    </a:cubicBezTo>
                    <a:cubicBezTo>
                      <a:pt x="4415" y="798"/>
                      <a:pt x="4415" y="778"/>
                      <a:pt x="4395" y="778"/>
                    </a:cubicBezTo>
                    <a:cubicBezTo>
                      <a:pt x="4375" y="737"/>
                      <a:pt x="4354" y="717"/>
                      <a:pt x="4354" y="697"/>
                    </a:cubicBezTo>
                    <a:lnTo>
                      <a:pt x="4334" y="697"/>
                    </a:lnTo>
                    <a:cubicBezTo>
                      <a:pt x="4334" y="672"/>
                      <a:pt x="4309" y="672"/>
                      <a:pt x="4309" y="652"/>
                    </a:cubicBezTo>
                    <a:cubicBezTo>
                      <a:pt x="4289" y="631"/>
                      <a:pt x="4269" y="611"/>
                      <a:pt x="4269" y="591"/>
                    </a:cubicBezTo>
                    <a:cubicBezTo>
                      <a:pt x="4248" y="591"/>
                      <a:pt x="4248" y="571"/>
                      <a:pt x="4228" y="571"/>
                    </a:cubicBezTo>
                    <a:cubicBezTo>
                      <a:pt x="4228" y="571"/>
                      <a:pt x="4228" y="546"/>
                      <a:pt x="4208" y="546"/>
                    </a:cubicBezTo>
                    <a:cubicBezTo>
                      <a:pt x="4208" y="526"/>
                      <a:pt x="4183" y="526"/>
                      <a:pt x="4183" y="505"/>
                    </a:cubicBezTo>
                    <a:cubicBezTo>
                      <a:pt x="4163" y="485"/>
                      <a:pt x="4143" y="465"/>
                      <a:pt x="4122" y="445"/>
                    </a:cubicBezTo>
                    <a:lnTo>
                      <a:pt x="4102" y="445"/>
                    </a:lnTo>
                    <a:cubicBezTo>
                      <a:pt x="4082" y="420"/>
                      <a:pt x="4057" y="399"/>
                      <a:pt x="4037" y="379"/>
                    </a:cubicBezTo>
                    <a:cubicBezTo>
                      <a:pt x="4016" y="359"/>
                      <a:pt x="4016" y="359"/>
                      <a:pt x="3996" y="339"/>
                    </a:cubicBezTo>
                    <a:lnTo>
                      <a:pt x="3976" y="339"/>
                    </a:lnTo>
                    <a:lnTo>
                      <a:pt x="3956" y="319"/>
                    </a:lnTo>
                    <a:lnTo>
                      <a:pt x="3890" y="253"/>
                    </a:lnTo>
                    <a:lnTo>
                      <a:pt x="3870" y="253"/>
                    </a:lnTo>
                    <a:lnTo>
                      <a:pt x="3850" y="233"/>
                    </a:lnTo>
                    <a:lnTo>
                      <a:pt x="3830" y="213"/>
                    </a:lnTo>
                    <a:cubicBezTo>
                      <a:pt x="3784" y="193"/>
                      <a:pt x="3764" y="193"/>
                      <a:pt x="3744" y="167"/>
                    </a:cubicBezTo>
                    <a:lnTo>
                      <a:pt x="3724" y="167"/>
                    </a:lnTo>
                    <a:cubicBezTo>
                      <a:pt x="3724" y="147"/>
                      <a:pt x="3704" y="147"/>
                      <a:pt x="3678" y="127"/>
                    </a:cubicBezTo>
                    <a:cubicBezTo>
                      <a:pt x="3658" y="127"/>
                      <a:pt x="3638" y="107"/>
                      <a:pt x="3598" y="107"/>
                    </a:cubicBezTo>
                    <a:cubicBezTo>
                      <a:pt x="3578" y="87"/>
                      <a:pt x="3552" y="87"/>
                      <a:pt x="3532" y="87"/>
                    </a:cubicBezTo>
                    <a:cubicBezTo>
                      <a:pt x="3512" y="66"/>
                      <a:pt x="3492" y="66"/>
                      <a:pt x="3472" y="66"/>
                    </a:cubicBezTo>
                    <a:lnTo>
                      <a:pt x="3451" y="41"/>
                    </a:lnTo>
                    <a:cubicBezTo>
                      <a:pt x="3426" y="41"/>
                      <a:pt x="3386" y="41"/>
                      <a:pt x="3366" y="21"/>
                    </a:cubicBezTo>
                    <a:lnTo>
                      <a:pt x="3280" y="21"/>
                    </a:lnTo>
                    <a:cubicBezTo>
                      <a:pt x="3260" y="21"/>
                      <a:pt x="3240" y="1"/>
                      <a:pt x="321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0A1FB"/>
                  </a:gs>
                  <a:gs pos="100000">
                    <a:srgbClr val="1501A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777;p61">
                <a:extLst>
                  <a:ext uri="{FF2B5EF4-FFF2-40B4-BE49-F238E27FC236}">
                    <a16:creationId xmlns:a16="http://schemas.microsoft.com/office/drawing/2014/main" id="{C6EF17A5-0480-074E-B1AE-A6655B35A4D5}"/>
                  </a:ext>
                </a:extLst>
              </p:cNvPr>
              <p:cNvSpPr/>
              <p:nvPr/>
            </p:nvSpPr>
            <p:spPr>
              <a:xfrm flipH="1">
                <a:off x="2042156" y="1677385"/>
                <a:ext cx="493831" cy="474220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4036" extrusionOk="0">
                    <a:moveTo>
                      <a:pt x="2987" y="0"/>
                    </a:moveTo>
                    <a:lnTo>
                      <a:pt x="0" y="313"/>
                    </a:lnTo>
                    <a:cubicBezTo>
                      <a:pt x="21" y="333"/>
                      <a:pt x="66" y="333"/>
                      <a:pt x="106" y="358"/>
                    </a:cubicBezTo>
                    <a:lnTo>
                      <a:pt x="127" y="379"/>
                    </a:lnTo>
                    <a:cubicBezTo>
                      <a:pt x="167" y="399"/>
                      <a:pt x="192" y="419"/>
                      <a:pt x="233" y="439"/>
                    </a:cubicBezTo>
                    <a:lnTo>
                      <a:pt x="253" y="439"/>
                    </a:lnTo>
                    <a:cubicBezTo>
                      <a:pt x="273" y="459"/>
                      <a:pt x="318" y="485"/>
                      <a:pt x="359" y="525"/>
                    </a:cubicBezTo>
                    <a:cubicBezTo>
                      <a:pt x="399" y="545"/>
                      <a:pt x="419" y="565"/>
                      <a:pt x="465" y="611"/>
                    </a:cubicBezTo>
                    <a:lnTo>
                      <a:pt x="485" y="611"/>
                    </a:lnTo>
                    <a:cubicBezTo>
                      <a:pt x="505" y="651"/>
                      <a:pt x="545" y="671"/>
                      <a:pt x="571" y="712"/>
                    </a:cubicBezTo>
                    <a:cubicBezTo>
                      <a:pt x="571" y="712"/>
                      <a:pt x="591" y="712"/>
                      <a:pt x="591" y="737"/>
                    </a:cubicBezTo>
                    <a:cubicBezTo>
                      <a:pt x="611" y="757"/>
                      <a:pt x="631" y="777"/>
                      <a:pt x="651" y="818"/>
                    </a:cubicBezTo>
                    <a:cubicBezTo>
                      <a:pt x="671" y="818"/>
                      <a:pt x="671" y="838"/>
                      <a:pt x="697" y="838"/>
                    </a:cubicBezTo>
                    <a:cubicBezTo>
                      <a:pt x="717" y="863"/>
                      <a:pt x="717" y="903"/>
                      <a:pt x="737" y="923"/>
                    </a:cubicBezTo>
                    <a:cubicBezTo>
                      <a:pt x="757" y="944"/>
                      <a:pt x="757" y="944"/>
                      <a:pt x="777" y="964"/>
                    </a:cubicBezTo>
                    <a:cubicBezTo>
                      <a:pt x="777" y="989"/>
                      <a:pt x="798" y="1009"/>
                      <a:pt x="798" y="1009"/>
                    </a:cubicBezTo>
                    <a:cubicBezTo>
                      <a:pt x="823" y="1050"/>
                      <a:pt x="843" y="1090"/>
                      <a:pt x="863" y="1115"/>
                    </a:cubicBezTo>
                    <a:cubicBezTo>
                      <a:pt x="883" y="1135"/>
                      <a:pt x="883" y="1156"/>
                      <a:pt x="903" y="1176"/>
                    </a:cubicBezTo>
                    <a:cubicBezTo>
                      <a:pt x="924" y="1216"/>
                      <a:pt x="924" y="1241"/>
                      <a:pt x="949" y="1282"/>
                    </a:cubicBezTo>
                    <a:cubicBezTo>
                      <a:pt x="969" y="1302"/>
                      <a:pt x="969" y="1322"/>
                      <a:pt x="989" y="1342"/>
                    </a:cubicBezTo>
                    <a:cubicBezTo>
                      <a:pt x="989" y="1388"/>
                      <a:pt x="1009" y="1428"/>
                      <a:pt x="1030" y="1468"/>
                    </a:cubicBezTo>
                    <a:cubicBezTo>
                      <a:pt x="1030" y="1493"/>
                      <a:pt x="1050" y="1493"/>
                      <a:pt x="1050" y="1514"/>
                    </a:cubicBezTo>
                    <a:cubicBezTo>
                      <a:pt x="1075" y="1574"/>
                      <a:pt x="1095" y="1640"/>
                      <a:pt x="1115" y="1700"/>
                    </a:cubicBezTo>
                    <a:cubicBezTo>
                      <a:pt x="1115" y="1766"/>
                      <a:pt x="1135" y="1826"/>
                      <a:pt x="1156" y="1892"/>
                    </a:cubicBezTo>
                    <a:lnTo>
                      <a:pt x="1156" y="1973"/>
                    </a:lnTo>
                    <a:cubicBezTo>
                      <a:pt x="1176" y="1998"/>
                      <a:pt x="1176" y="2038"/>
                      <a:pt x="1176" y="2058"/>
                    </a:cubicBezTo>
                    <a:cubicBezTo>
                      <a:pt x="1176" y="2099"/>
                      <a:pt x="1176" y="2144"/>
                      <a:pt x="1201" y="2205"/>
                    </a:cubicBezTo>
                    <a:lnTo>
                      <a:pt x="1201" y="2396"/>
                    </a:lnTo>
                    <a:lnTo>
                      <a:pt x="1201" y="2437"/>
                    </a:lnTo>
                    <a:lnTo>
                      <a:pt x="1201" y="2477"/>
                    </a:lnTo>
                    <a:cubicBezTo>
                      <a:pt x="1176" y="2543"/>
                      <a:pt x="1176" y="2583"/>
                      <a:pt x="1156" y="2628"/>
                    </a:cubicBezTo>
                    <a:lnTo>
                      <a:pt x="1156" y="2649"/>
                    </a:lnTo>
                    <a:cubicBezTo>
                      <a:pt x="1135" y="2689"/>
                      <a:pt x="1135" y="2709"/>
                      <a:pt x="1135" y="2755"/>
                    </a:cubicBezTo>
                    <a:lnTo>
                      <a:pt x="1115" y="2775"/>
                    </a:lnTo>
                    <a:cubicBezTo>
                      <a:pt x="1115" y="2815"/>
                      <a:pt x="1095" y="2835"/>
                      <a:pt x="1095" y="2881"/>
                    </a:cubicBezTo>
                    <a:lnTo>
                      <a:pt x="1095" y="2901"/>
                    </a:lnTo>
                    <a:cubicBezTo>
                      <a:pt x="1095" y="2921"/>
                      <a:pt x="1075" y="2941"/>
                      <a:pt x="1075" y="2961"/>
                    </a:cubicBezTo>
                    <a:lnTo>
                      <a:pt x="1075" y="3007"/>
                    </a:lnTo>
                    <a:cubicBezTo>
                      <a:pt x="1050" y="3027"/>
                      <a:pt x="1050" y="3047"/>
                      <a:pt x="1050" y="3067"/>
                    </a:cubicBezTo>
                    <a:cubicBezTo>
                      <a:pt x="1050" y="3088"/>
                      <a:pt x="1030" y="3108"/>
                      <a:pt x="1030" y="3133"/>
                    </a:cubicBezTo>
                    <a:lnTo>
                      <a:pt x="1030" y="3153"/>
                    </a:lnTo>
                    <a:cubicBezTo>
                      <a:pt x="1030" y="3153"/>
                      <a:pt x="1030" y="3173"/>
                      <a:pt x="1009" y="3193"/>
                    </a:cubicBezTo>
                    <a:lnTo>
                      <a:pt x="1009" y="3234"/>
                    </a:lnTo>
                    <a:cubicBezTo>
                      <a:pt x="1009" y="3259"/>
                      <a:pt x="989" y="3259"/>
                      <a:pt x="989" y="3279"/>
                    </a:cubicBezTo>
                    <a:lnTo>
                      <a:pt x="989" y="3299"/>
                    </a:lnTo>
                    <a:lnTo>
                      <a:pt x="989" y="3320"/>
                    </a:lnTo>
                    <a:lnTo>
                      <a:pt x="989" y="3340"/>
                    </a:lnTo>
                    <a:lnTo>
                      <a:pt x="969" y="3340"/>
                    </a:lnTo>
                    <a:lnTo>
                      <a:pt x="969" y="3360"/>
                    </a:lnTo>
                    <a:lnTo>
                      <a:pt x="969" y="3385"/>
                    </a:lnTo>
                    <a:lnTo>
                      <a:pt x="949" y="3385"/>
                    </a:lnTo>
                    <a:lnTo>
                      <a:pt x="949" y="3405"/>
                    </a:lnTo>
                    <a:cubicBezTo>
                      <a:pt x="924" y="3426"/>
                      <a:pt x="924" y="3446"/>
                      <a:pt x="903" y="3466"/>
                    </a:cubicBezTo>
                    <a:cubicBezTo>
                      <a:pt x="883" y="3486"/>
                      <a:pt x="883" y="3511"/>
                      <a:pt x="863" y="3531"/>
                    </a:cubicBezTo>
                    <a:cubicBezTo>
                      <a:pt x="863" y="3552"/>
                      <a:pt x="843" y="3552"/>
                      <a:pt x="843" y="3572"/>
                    </a:cubicBezTo>
                    <a:lnTo>
                      <a:pt x="823" y="3592"/>
                    </a:lnTo>
                    <a:lnTo>
                      <a:pt x="798" y="3612"/>
                    </a:lnTo>
                    <a:lnTo>
                      <a:pt x="777" y="3637"/>
                    </a:lnTo>
                    <a:lnTo>
                      <a:pt x="777" y="3658"/>
                    </a:lnTo>
                    <a:cubicBezTo>
                      <a:pt x="212" y="4016"/>
                      <a:pt x="212" y="4016"/>
                      <a:pt x="192" y="4016"/>
                    </a:cubicBezTo>
                    <a:cubicBezTo>
                      <a:pt x="174" y="4016"/>
                      <a:pt x="169" y="4027"/>
                      <a:pt x="159" y="4032"/>
                    </a:cubicBezTo>
                    <a:lnTo>
                      <a:pt x="159" y="4032"/>
                    </a:lnTo>
                    <a:lnTo>
                      <a:pt x="3133" y="3718"/>
                    </a:lnTo>
                    <a:lnTo>
                      <a:pt x="3153" y="3718"/>
                    </a:lnTo>
                    <a:cubicBezTo>
                      <a:pt x="3173" y="3718"/>
                      <a:pt x="3173" y="3698"/>
                      <a:pt x="3194" y="3698"/>
                    </a:cubicBezTo>
                    <a:cubicBezTo>
                      <a:pt x="3219" y="3698"/>
                      <a:pt x="3572" y="3592"/>
                      <a:pt x="3849" y="3234"/>
                    </a:cubicBezTo>
                    <a:lnTo>
                      <a:pt x="3870" y="3214"/>
                    </a:lnTo>
                    <a:cubicBezTo>
                      <a:pt x="3890" y="3193"/>
                      <a:pt x="3910" y="3153"/>
                      <a:pt x="3910" y="3153"/>
                    </a:cubicBezTo>
                    <a:cubicBezTo>
                      <a:pt x="3930" y="3133"/>
                      <a:pt x="3930" y="3108"/>
                      <a:pt x="3950" y="3088"/>
                    </a:cubicBezTo>
                    <a:lnTo>
                      <a:pt x="3950" y="3067"/>
                    </a:lnTo>
                    <a:lnTo>
                      <a:pt x="3976" y="3067"/>
                    </a:lnTo>
                    <a:lnTo>
                      <a:pt x="3976" y="3047"/>
                    </a:lnTo>
                    <a:lnTo>
                      <a:pt x="3976" y="3027"/>
                    </a:lnTo>
                    <a:cubicBezTo>
                      <a:pt x="3976" y="3027"/>
                      <a:pt x="4162" y="2669"/>
                      <a:pt x="4203" y="2164"/>
                    </a:cubicBezTo>
                    <a:lnTo>
                      <a:pt x="4203" y="2124"/>
                    </a:lnTo>
                    <a:lnTo>
                      <a:pt x="4203" y="2079"/>
                    </a:lnTo>
                    <a:lnTo>
                      <a:pt x="4203" y="2018"/>
                    </a:lnTo>
                    <a:lnTo>
                      <a:pt x="4203" y="1912"/>
                    </a:lnTo>
                    <a:lnTo>
                      <a:pt x="4203" y="1892"/>
                    </a:lnTo>
                    <a:lnTo>
                      <a:pt x="4182" y="1892"/>
                    </a:lnTo>
                    <a:lnTo>
                      <a:pt x="4182" y="1766"/>
                    </a:lnTo>
                    <a:lnTo>
                      <a:pt x="4182" y="1746"/>
                    </a:lnTo>
                    <a:cubicBezTo>
                      <a:pt x="4182" y="1720"/>
                      <a:pt x="4162" y="1680"/>
                      <a:pt x="4162" y="1660"/>
                    </a:cubicBezTo>
                    <a:lnTo>
                      <a:pt x="4162" y="1594"/>
                    </a:lnTo>
                    <a:lnTo>
                      <a:pt x="4162" y="1574"/>
                    </a:lnTo>
                    <a:cubicBezTo>
                      <a:pt x="4142" y="1514"/>
                      <a:pt x="4122" y="1448"/>
                      <a:pt x="4122" y="1388"/>
                    </a:cubicBezTo>
                    <a:cubicBezTo>
                      <a:pt x="4102" y="1322"/>
                      <a:pt x="4076" y="1261"/>
                      <a:pt x="4056" y="1196"/>
                    </a:cubicBezTo>
                    <a:cubicBezTo>
                      <a:pt x="4056" y="1176"/>
                      <a:pt x="4036" y="1176"/>
                      <a:pt x="4036" y="1156"/>
                    </a:cubicBezTo>
                    <a:cubicBezTo>
                      <a:pt x="4016" y="1115"/>
                      <a:pt x="3996" y="1070"/>
                      <a:pt x="3996" y="1029"/>
                    </a:cubicBezTo>
                    <a:cubicBezTo>
                      <a:pt x="3976" y="1009"/>
                      <a:pt x="3976" y="989"/>
                      <a:pt x="3950" y="964"/>
                    </a:cubicBezTo>
                    <a:cubicBezTo>
                      <a:pt x="3930" y="923"/>
                      <a:pt x="3930" y="903"/>
                      <a:pt x="3910" y="863"/>
                    </a:cubicBezTo>
                    <a:cubicBezTo>
                      <a:pt x="3890" y="838"/>
                      <a:pt x="3890" y="838"/>
                      <a:pt x="3890" y="818"/>
                    </a:cubicBezTo>
                    <a:lnTo>
                      <a:pt x="3870" y="797"/>
                    </a:lnTo>
                    <a:cubicBezTo>
                      <a:pt x="3849" y="777"/>
                      <a:pt x="3824" y="737"/>
                      <a:pt x="3804" y="691"/>
                    </a:cubicBezTo>
                    <a:cubicBezTo>
                      <a:pt x="3804" y="691"/>
                      <a:pt x="3804" y="671"/>
                      <a:pt x="3784" y="671"/>
                    </a:cubicBezTo>
                    <a:lnTo>
                      <a:pt x="3784" y="651"/>
                    </a:lnTo>
                    <a:cubicBezTo>
                      <a:pt x="3764" y="631"/>
                      <a:pt x="3764" y="631"/>
                      <a:pt x="3743" y="611"/>
                    </a:cubicBezTo>
                    <a:cubicBezTo>
                      <a:pt x="3743" y="585"/>
                      <a:pt x="3723" y="565"/>
                      <a:pt x="3698" y="545"/>
                    </a:cubicBezTo>
                    <a:lnTo>
                      <a:pt x="3698" y="525"/>
                    </a:lnTo>
                    <a:cubicBezTo>
                      <a:pt x="3678" y="525"/>
                      <a:pt x="3678" y="505"/>
                      <a:pt x="3658" y="505"/>
                    </a:cubicBezTo>
                    <a:cubicBezTo>
                      <a:pt x="3658" y="485"/>
                      <a:pt x="3638" y="459"/>
                      <a:pt x="3638" y="459"/>
                    </a:cubicBezTo>
                    <a:cubicBezTo>
                      <a:pt x="3617" y="439"/>
                      <a:pt x="3617" y="419"/>
                      <a:pt x="3597" y="419"/>
                    </a:cubicBezTo>
                    <a:cubicBezTo>
                      <a:pt x="3597" y="399"/>
                      <a:pt x="3572" y="399"/>
                      <a:pt x="3572" y="399"/>
                    </a:cubicBezTo>
                    <a:lnTo>
                      <a:pt x="3552" y="379"/>
                    </a:lnTo>
                    <a:lnTo>
                      <a:pt x="3491" y="313"/>
                    </a:lnTo>
                    <a:lnTo>
                      <a:pt x="3491" y="293"/>
                    </a:lnTo>
                    <a:lnTo>
                      <a:pt x="3471" y="293"/>
                    </a:lnTo>
                    <a:lnTo>
                      <a:pt x="3426" y="253"/>
                    </a:lnTo>
                    <a:cubicBezTo>
                      <a:pt x="3406" y="232"/>
                      <a:pt x="3385" y="207"/>
                      <a:pt x="3365" y="207"/>
                    </a:cubicBezTo>
                    <a:lnTo>
                      <a:pt x="3365" y="187"/>
                    </a:lnTo>
                    <a:cubicBezTo>
                      <a:pt x="3345" y="187"/>
                      <a:pt x="3320" y="167"/>
                      <a:pt x="3300" y="147"/>
                    </a:cubicBezTo>
                    <a:cubicBezTo>
                      <a:pt x="3279" y="147"/>
                      <a:pt x="3259" y="126"/>
                      <a:pt x="3259" y="126"/>
                    </a:cubicBezTo>
                    <a:lnTo>
                      <a:pt x="3239" y="126"/>
                    </a:lnTo>
                    <a:lnTo>
                      <a:pt x="3239" y="106"/>
                    </a:lnTo>
                    <a:cubicBezTo>
                      <a:pt x="3219" y="106"/>
                      <a:pt x="3194" y="81"/>
                      <a:pt x="3173" y="81"/>
                    </a:cubicBezTo>
                    <a:cubicBezTo>
                      <a:pt x="3153" y="61"/>
                      <a:pt x="3153" y="61"/>
                      <a:pt x="3133" y="61"/>
                    </a:cubicBezTo>
                    <a:lnTo>
                      <a:pt x="3113" y="41"/>
                    </a:lnTo>
                    <a:cubicBezTo>
                      <a:pt x="3093" y="41"/>
                      <a:pt x="3068" y="20"/>
                      <a:pt x="3047" y="20"/>
                    </a:cubicBezTo>
                    <a:cubicBezTo>
                      <a:pt x="3027" y="0"/>
                      <a:pt x="3007" y="0"/>
                      <a:pt x="2987" y="0"/>
                    </a:cubicBezTo>
                    <a:close/>
                    <a:moveTo>
                      <a:pt x="159" y="4032"/>
                    </a:moveTo>
                    <a:lnTo>
                      <a:pt x="127" y="4036"/>
                    </a:lnTo>
                    <a:lnTo>
                      <a:pt x="147" y="4036"/>
                    </a:lnTo>
                    <a:cubicBezTo>
                      <a:pt x="152" y="4036"/>
                      <a:pt x="156" y="4035"/>
                      <a:pt x="159" y="40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0A1FB"/>
                  </a:gs>
                  <a:gs pos="100000">
                    <a:srgbClr val="1501A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778;p61">
                <a:extLst>
                  <a:ext uri="{FF2B5EF4-FFF2-40B4-BE49-F238E27FC236}">
                    <a16:creationId xmlns:a16="http://schemas.microsoft.com/office/drawing/2014/main" id="{63E6C5D2-4760-D74E-A526-B01539D7B5D6}"/>
                  </a:ext>
                </a:extLst>
              </p:cNvPr>
              <p:cNvSpPr/>
              <p:nvPr/>
            </p:nvSpPr>
            <p:spPr>
              <a:xfrm flipH="1">
                <a:off x="2388689" y="1302093"/>
                <a:ext cx="1070693" cy="849506"/>
              </a:xfrm>
              <a:custGeom>
                <a:avLst/>
                <a:gdLst/>
                <a:ahLst/>
                <a:cxnLst/>
                <a:rect l="l" t="t" r="r" b="b"/>
                <a:pathLst>
                  <a:path w="9061" h="7189" extrusionOk="0">
                    <a:moveTo>
                      <a:pt x="3340" y="1"/>
                    </a:moveTo>
                    <a:cubicBezTo>
                      <a:pt x="3340" y="21"/>
                      <a:pt x="3340" y="21"/>
                      <a:pt x="3299" y="21"/>
                    </a:cubicBezTo>
                    <a:lnTo>
                      <a:pt x="3214" y="21"/>
                    </a:lnTo>
                    <a:cubicBezTo>
                      <a:pt x="3193" y="21"/>
                      <a:pt x="3173" y="41"/>
                      <a:pt x="3153" y="41"/>
                    </a:cubicBezTo>
                    <a:lnTo>
                      <a:pt x="3108" y="41"/>
                    </a:lnTo>
                    <a:cubicBezTo>
                      <a:pt x="3027" y="61"/>
                      <a:pt x="2961" y="81"/>
                      <a:pt x="2881" y="127"/>
                    </a:cubicBezTo>
                    <a:cubicBezTo>
                      <a:pt x="2855" y="127"/>
                      <a:pt x="2855" y="127"/>
                      <a:pt x="2835" y="147"/>
                    </a:cubicBezTo>
                    <a:cubicBezTo>
                      <a:pt x="2815" y="147"/>
                      <a:pt x="2815" y="147"/>
                      <a:pt x="2795" y="167"/>
                    </a:cubicBezTo>
                    <a:cubicBezTo>
                      <a:pt x="2775" y="167"/>
                      <a:pt x="2754" y="187"/>
                      <a:pt x="2754" y="187"/>
                    </a:cubicBezTo>
                    <a:cubicBezTo>
                      <a:pt x="2729" y="187"/>
                      <a:pt x="2709" y="207"/>
                      <a:pt x="2709" y="207"/>
                    </a:cubicBezTo>
                    <a:cubicBezTo>
                      <a:pt x="2689" y="233"/>
                      <a:pt x="2669" y="233"/>
                      <a:pt x="2669" y="233"/>
                    </a:cubicBezTo>
                    <a:cubicBezTo>
                      <a:pt x="2649" y="253"/>
                      <a:pt x="2628" y="253"/>
                      <a:pt x="2628" y="273"/>
                    </a:cubicBezTo>
                    <a:cubicBezTo>
                      <a:pt x="2603" y="273"/>
                      <a:pt x="2603" y="293"/>
                      <a:pt x="2583" y="293"/>
                    </a:cubicBezTo>
                    <a:cubicBezTo>
                      <a:pt x="2563" y="313"/>
                      <a:pt x="2563" y="313"/>
                      <a:pt x="2543" y="333"/>
                    </a:cubicBezTo>
                    <a:cubicBezTo>
                      <a:pt x="2522" y="333"/>
                      <a:pt x="2522" y="333"/>
                      <a:pt x="2502" y="359"/>
                    </a:cubicBezTo>
                    <a:cubicBezTo>
                      <a:pt x="2477" y="359"/>
                      <a:pt x="2477" y="379"/>
                      <a:pt x="2457" y="399"/>
                    </a:cubicBezTo>
                    <a:cubicBezTo>
                      <a:pt x="2457" y="399"/>
                      <a:pt x="2437" y="399"/>
                      <a:pt x="2416" y="419"/>
                    </a:cubicBezTo>
                    <a:cubicBezTo>
                      <a:pt x="2416" y="439"/>
                      <a:pt x="2396" y="439"/>
                      <a:pt x="2376" y="460"/>
                    </a:cubicBezTo>
                    <a:cubicBezTo>
                      <a:pt x="2376" y="460"/>
                      <a:pt x="2376" y="485"/>
                      <a:pt x="2351" y="505"/>
                    </a:cubicBezTo>
                    <a:cubicBezTo>
                      <a:pt x="2331" y="505"/>
                      <a:pt x="2331" y="525"/>
                      <a:pt x="2311" y="525"/>
                    </a:cubicBezTo>
                    <a:cubicBezTo>
                      <a:pt x="2311" y="545"/>
                      <a:pt x="2290" y="545"/>
                      <a:pt x="2270" y="565"/>
                    </a:cubicBezTo>
                    <a:cubicBezTo>
                      <a:pt x="2270" y="586"/>
                      <a:pt x="2250" y="586"/>
                      <a:pt x="2250" y="611"/>
                    </a:cubicBezTo>
                    <a:lnTo>
                      <a:pt x="2205" y="651"/>
                    </a:lnTo>
                    <a:cubicBezTo>
                      <a:pt x="2124" y="777"/>
                      <a:pt x="2018" y="924"/>
                      <a:pt x="1952" y="1090"/>
                    </a:cubicBezTo>
                    <a:cubicBezTo>
                      <a:pt x="1932" y="1090"/>
                      <a:pt x="1932" y="1115"/>
                      <a:pt x="1932" y="1136"/>
                    </a:cubicBezTo>
                    <a:cubicBezTo>
                      <a:pt x="1912" y="1156"/>
                      <a:pt x="1912" y="1176"/>
                      <a:pt x="1892" y="1196"/>
                    </a:cubicBezTo>
                    <a:cubicBezTo>
                      <a:pt x="1892" y="1216"/>
                      <a:pt x="1892" y="1216"/>
                      <a:pt x="1872" y="1262"/>
                    </a:cubicBezTo>
                    <a:cubicBezTo>
                      <a:pt x="1872" y="1262"/>
                      <a:pt x="1872" y="1282"/>
                      <a:pt x="1846" y="1302"/>
                    </a:cubicBezTo>
                    <a:cubicBezTo>
                      <a:pt x="1846" y="1322"/>
                      <a:pt x="1846" y="1322"/>
                      <a:pt x="1826" y="1368"/>
                    </a:cubicBezTo>
                    <a:lnTo>
                      <a:pt x="1826" y="1428"/>
                    </a:lnTo>
                    <a:cubicBezTo>
                      <a:pt x="1806" y="1428"/>
                      <a:pt x="1806" y="1448"/>
                      <a:pt x="1806" y="1468"/>
                    </a:cubicBezTo>
                    <a:cubicBezTo>
                      <a:pt x="1806" y="1494"/>
                      <a:pt x="1786" y="1514"/>
                      <a:pt x="1786" y="1534"/>
                    </a:cubicBezTo>
                    <a:cubicBezTo>
                      <a:pt x="1786" y="1554"/>
                      <a:pt x="1786" y="1554"/>
                      <a:pt x="1766" y="1595"/>
                    </a:cubicBezTo>
                    <a:cubicBezTo>
                      <a:pt x="1766" y="1620"/>
                      <a:pt x="1766" y="1620"/>
                      <a:pt x="1746" y="1660"/>
                    </a:cubicBezTo>
                    <a:lnTo>
                      <a:pt x="1746" y="1721"/>
                    </a:lnTo>
                    <a:cubicBezTo>
                      <a:pt x="1746" y="1746"/>
                      <a:pt x="1746" y="1746"/>
                      <a:pt x="1720" y="1786"/>
                    </a:cubicBezTo>
                    <a:lnTo>
                      <a:pt x="1720" y="1847"/>
                    </a:lnTo>
                    <a:cubicBezTo>
                      <a:pt x="1720" y="1847"/>
                      <a:pt x="1720" y="1872"/>
                      <a:pt x="1700" y="1912"/>
                    </a:cubicBezTo>
                    <a:lnTo>
                      <a:pt x="1700" y="1973"/>
                    </a:lnTo>
                    <a:lnTo>
                      <a:pt x="1700" y="2038"/>
                    </a:lnTo>
                    <a:cubicBezTo>
                      <a:pt x="1700" y="2059"/>
                      <a:pt x="1680" y="2059"/>
                      <a:pt x="1680" y="2099"/>
                    </a:cubicBezTo>
                    <a:lnTo>
                      <a:pt x="1680" y="2165"/>
                    </a:lnTo>
                    <a:lnTo>
                      <a:pt x="1680" y="2250"/>
                    </a:lnTo>
                    <a:lnTo>
                      <a:pt x="1680" y="2311"/>
                    </a:lnTo>
                    <a:lnTo>
                      <a:pt x="1680" y="2376"/>
                    </a:lnTo>
                    <a:lnTo>
                      <a:pt x="1428" y="2331"/>
                    </a:lnTo>
                    <a:lnTo>
                      <a:pt x="1070" y="2331"/>
                    </a:lnTo>
                    <a:cubicBezTo>
                      <a:pt x="484" y="2376"/>
                      <a:pt x="0" y="3088"/>
                      <a:pt x="0" y="3991"/>
                    </a:cubicBezTo>
                    <a:cubicBezTo>
                      <a:pt x="0" y="4309"/>
                      <a:pt x="61" y="4581"/>
                      <a:pt x="146" y="4833"/>
                    </a:cubicBezTo>
                    <a:cubicBezTo>
                      <a:pt x="379" y="5484"/>
                      <a:pt x="863" y="6008"/>
                      <a:pt x="1408" y="6114"/>
                    </a:cubicBezTo>
                    <a:lnTo>
                      <a:pt x="7627" y="7189"/>
                    </a:lnTo>
                    <a:lnTo>
                      <a:pt x="8006" y="7189"/>
                    </a:lnTo>
                    <a:cubicBezTo>
                      <a:pt x="8026" y="7189"/>
                      <a:pt x="8026" y="7169"/>
                      <a:pt x="8051" y="7169"/>
                    </a:cubicBezTo>
                    <a:cubicBezTo>
                      <a:pt x="8071" y="7169"/>
                      <a:pt x="8071" y="7169"/>
                      <a:pt x="8636" y="6811"/>
                    </a:cubicBezTo>
                    <a:cubicBezTo>
                      <a:pt x="8636" y="6790"/>
                      <a:pt x="8636" y="6790"/>
                      <a:pt x="8657" y="6765"/>
                    </a:cubicBezTo>
                    <a:lnTo>
                      <a:pt x="8682" y="6745"/>
                    </a:lnTo>
                    <a:lnTo>
                      <a:pt x="8702" y="6725"/>
                    </a:lnTo>
                    <a:cubicBezTo>
                      <a:pt x="8702" y="6705"/>
                      <a:pt x="8722" y="6705"/>
                      <a:pt x="8722" y="6684"/>
                    </a:cubicBezTo>
                    <a:cubicBezTo>
                      <a:pt x="8742" y="6639"/>
                      <a:pt x="8783" y="6599"/>
                      <a:pt x="8808" y="6558"/>
                    </a:cubicBezTo>
                    <a:cubicBezTo>
                      <a:pt x="8808" y="6538"/>
                      <a:pt x="8828" y="6538"/>
                      <a:pt x="8828" y="6513"/>
                    </a:cubicBezTo>
                    <a:cubicBezTo>
                      <a:pt x="8828" y="6513"/>
                      <a:pt x="8848" y="6493"/>
                      <a:pt x="9060" y="5630"/>
                    </a:cubicBezTo>
                    <a:lnTo>
                      <a:pt x="9060" y="5590"/>
                    </a:lnTo>
                    <a:lnTo>
                      <a:pt x="9060" y="5549"/>
                    </a:lnTo>
                    <a:cubicBezTo>
                      <a:pt x="9060" y="4601"/>
                      <a:pt x="8530" y="3718"/>
                      <a:pt x="7859" y="3466"/>
                    </a:cubicBezTo>
                    <a:cubicBezTo>
                      <a:pt x="7713" y="2477"/>
                      <a:pt x="7083" y="1640"/>
                      <a:pt x="6306" y="1514"/>
                    </a:cubicBezTo>
                    <a:lnTo>
                      <a:pt x="6260" y="1514"/>
                    </a:lnTo>
                    <a:cubicBezTo>
                      <a:pt x="6240" y="1514"/>
                      <a:pt x="6220" y="1514"/>
                      <a:pt x="6200" y="1494"/>
                    </a:cubicBezTo>
                    <a:lnTo>
                      <a:pt x="6008" y="1494"/>
                    </a:lnTo>
                    <a:cubicBezTo>
                      <a:pt x="5988" y="1494"/>
                      <a:pt x="5968" y="1514"/>
                      <a:pt x="5968" y="1514"/>
                    </a:cubicBezTo>
                    <a:lnTo>
                      <a:pt x="5862" y="1514"/>
                    </a:lnTo>
                    <a:cubicBezTo>
                      <a:pt x="5842" y="1534"/>
                      <a:pt x="5842" y="1534"/>
                      <a:pt x="5822" y="1534"/>
                    </a:cubicBezTo>
                    <a:cubicBezTo>
                      <a:pt x="5801" y="1534"/>
                      <a:pt x="5781" y="1534"/>
                      <a:pt x="5756" y="1554"/>
                    </a:cubicBezTo>
                    <a:lnTo>
                      <a:pt x="5716" y="1554"/>
                    </a:lnTo>
                    <a:cubicBezTo>
                      <a:pt x="5716" y="1574"/>
                      <a:pt x="5695" y="1574"/>
                      <a:pt x="5675" y="1574"/>
                    </a:cubicBezTo>
                    <a:cubicBezTo>
                      <a:pt x="5675" y="1574"/>
                      <a:pt x="5655" y="1595"/>
                      <a:pt x="5630" y="1595"/>
                    </a:cubicBezTo>
                    <a:cubicBezTo>
                      <a:pt x="5610" y="1595"/>
                      <a:pt x="5610" y="1620"/>
                      <a:pt x="5589" y="1620"/>
                    </a:cubicBezTo>
                    <a:cubicBezTo>
                      <a:pt x="5569" y="1620"/>
                      <a:pt x="5569" y="1640"/>
                      <a:pt x="5549" y="1640"/>
                    </a:cubicBezTo>
                    <a:cubicBezTo>
                      <a:pt x="5529" y="1640"/>
                      <a:pt x="5529" y="1660"/>
                      <a:pt x="5504" y="1660"/>
                    </a:cubicBezTo>
                    <a:cubicBezTo>
                      <a:pt x="5484" y="1680"/>
                      <a:pt x="5484" y="1680"/>
                      <a:pt x="5463" y="1680"/>
                    </a:cubicBezTo>
                    <a:cubicBezTo>
                      <a:pt x="5125" y="818"/>
                      <a:pt x="4475" y="167"/>
                      <a:pt x="3718" y="21"/>
                    </a:cubicBezTo>
                    <a:lnTo>
                      <a:pt x="3572" y="21"/>
                    </a:lnTo>
                    <a:lnTo>
                      <a:pt x="3551" y="1"/>
                    </a:lnTo>
                    <a:close/>
                  </a:path>
                </a:pathLst>
              </a:custGeom>
              <a:gradFill>
                <a:gsLst>
                  <a:gs pos="0">
                    <a:srgbClr val="B0A1FB"/>
                  </a:gs>
                  <a:gs pos="100000">
                    <a:srgbClr val="1501A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A5156F00-3C5A-0849-BD66-A032CC821E4F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4076194" y="2988330"/>
            <a:ext cx="4102500" cy="439500"/>
          </a:xfrm>
        </p:spPr>
        <p:txBody>
          <a:bodyPr/>
          <a:lstStyle/>
          <a:p>
            <a:r>
              <a:rPr lang="en-NL" dirty="0"/>
              <a:t>Feature extends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/>
          <p:nvPr/>
        </p:nvSpPr>
        <p:spPr>
          <a:xfrm rot="10800000">
            <a:off x="5130975" y="328150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4" name="Google Shape;574;p39"/>
          <p:cNvSpPr txBox="1">
            <a:spLocks noGrp="1"/>
          </p:cNvSpPr>
          <p:nvPr>
            <p:ph type="title"/>
          </p:nvPr>
        </p:nvSpPr>
        <p:spPr>
          <a:xfrm>
            <a:off x="1720200" y="2860500"/>
            <a:ext cx="2808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Recap</a:t>
            </a:r>
            <a:endParaRPr dirty="0"/>
          </a:p>
        </p:txBody>
      </p:sp>
      <p:sp>
        <p:nvSpPr>
          <p:cNvPr id="575" name="Google Shape;575;p39"/>
          <p:cNvSpPr txBox="1">
            <a:spLocks noGrp="1"/>
          </p:cNvSpPr>
          <p:nvPr>
            <p:ph type="body" idx="1"/>
          </p:nvPr>
        </p:nvSpPr>
        <p:spPr>
          <a:xfrm>
            <a:off x="1720200" y="3393393"/>
            <a:ext cx="2808000" cy="6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 err="1"/>
              <a:t>Recap</a:t>
            </a:r>
            <a:r>
              <a:rPr lang="nl-NL" dirty="0"/>
              <a:t> of 15th of </a:t>
            </a:r>
            <a:r>
              <a:rPr lang="nl-NL" dirty="0" err="1"/>
              <a:t>February</a:t>
            </a:r>
            <a:endParaRPr dirty="0"/>
          </a:p>
        </p:txBody>
      </p:sp>
      <p:sp>
        <p:nvSpPr>
          <p:cNvPr id="577" name="Google Shape;577;p39"/>
          <p:cNvSpPr txBox="1">
            <a:spLocks noGrp="1"/>
          </p:cNvSpPr>
          <p:nvPr>
            <p:ph type="title" idx="2"/>
          </p:nvPr>
        </p:nvSpPr>
        <p:spPr>
          <a:xfrm>
            <a:off x="720000" y="2927375"/>
            <a:ext cx="969900" cy="11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" name="Google Shape;6989;p71">
            <a:extLst>
              <a:ext uri="{FF2B5EF4-FFF2-40B4-BE49-F238E27FC236}">
                <a16:creationId xmlns:a16="http://schemas.microsoft.com/office/drawing/2014/main" id="{3E8083A8-511D-CD42-A221-76E85314777B}"/>
              </a:ext>
            </a:extLst>
          </p:cNvPr>
          <p:cNvSpPr/>
          <p:nvPr/>
        </p:nvSpPr>
        <p:spPr>
          <a:xfrm>
            <a:off x="5911059" y="2171285"/>
            <a:ext cx="2130731" cy="576807"/>
          </a:xfrm>
          <a:custGeom>
            <a:avLst/>
            <a:gdLst/>
            <a:ahLst/>
            <a:cxnLst/>
            <a:rect l="l" t="t" r="r" b="b"/>
            <a:pathLst>
              <a:path w="116549" h="36397" extrusionOk="0">
                <a:moveTo>
                  <a:pt x="18199" y="1"/>
                </a:moveTo>
                <a:cubicBezTo>
                  <a:pt x="8148" y="1"/>
                  <a:pt x="1" y="8148"/>
                  <a:pt x="1" y="18198"/>
                </a:cubicBezTo>
                <a:cubicBezTo>
                  <a:pt x="1" y="28249"/>
                  <a:pt x="8148" y="36396"/>
                  <a:pt x="18199" y="36396"/>
                </a:cubicBezTo>
                <a:lnTo>
                  <a:pt x="98350" y="36396"/>
                </a:lnTo>
                <a:cubicBezTo>
                  <a:pt x="108401" y="36396"/>
                  <a:pt x="116548" y="28249"/>
                  <a:pt x="116548" y="18198"/>
                </a:cubicBezTo>
                <a:cubicBezTo>
                  <a:pt x="116548" y="8148"/>
                  <a:pt x="108401" y="1"/>
                  <a:pt x="9835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600" b="1" dirty="0">
                <a:solidFill>
                  <a:schemeClr val="bg1"/>
                </a:solidFill>
              </a:rPr>
              <a:t>Code </a:t>
            </a:r>
            <a:r>
              <a:rPr lang="nl-NL" sz="1600" b="1" dirty="0" err="1">
                <a:solidFill>
                  <a:schemeClr val="bg1"/>
                </a:solidFill>
              </a:rPr>
              <a:t>Optimization</a:t>
            </a:r>
            <a:endParaRPr sz="1600" b="1" dirty="0">
              <a:solidFill>
                <a:schemeClr val="bg1"/>
              </a:solidFill>
            </a:endParaRPr>
          </a:p>
        </p:txBody>
      </p:sp>
      <p:sp>
        <p:nvSpPr>
          <p:cNvPr id="9" name="Google Shape;6990;p71">
            <a:extLst>
              <a:ext uri="{FF2B5EF4-FFF2-40B4-BE49-F238E27FC236}">
                <a16:creationId xmlns:a16="http://schemas.microsoft.com/office/drawing/2014/main" id="{380201D6-D76A-D343-89AC-BE9BC97C0B02}"/>
              </a:ext>
            </a:extLst>
          </p:cNvPr>
          <p:cNvSpPr/>
          <p:nvPr/>
        </p:nvSpPr>
        <p:spPr>
          <a:xfrm>
            <a:off x="5756783" y="2059801"/>
            <a:ext cx="855098" cy="799783"/>
          </a:xfrm>
          <a:custGeom>
            <a:avLst/>
            <a:gdLst/>
            <a:ahLst/>
            <a:cxnLst/>
            <a:rect l="l" t="t" r="r" b="b"/>
            <a:pathLst>
              <a:path w="46773" h="50467" extrusionOk="0">
                <a:moveTo>
                  <a:pt x="25232" y="1"/>
                </a:moveTo>
                <a:cubicBezTo>
                  <a:pt x="11319" y="1"/>
                  <a:pt x="0" y="11322"/>
                  <a:pt x="0" y="25233"/>
                </a:cubicBezTo>
                <a:cubicBezTo>
                  <a:pt x="0" y="39146"/>
                  <a:pt x="11319" y="50466"/>
                  <a:pt x="25232" y="50466"/>
                </a:cubicBezTo>
                <a:lnTo>
                  <a:pt x="46773" y="50466"/>
                </a:lnTo>
                <a:lnTo>
                  <a:pt x="46773" y="49007"/>
                </a:lnTo>
                <a:lnTo>
                  <a:pt x="25232" y="49007"/>
                </a:lnTo>
                <a:cubicBezTo>
                  <a:pt x="12124" y="49007"/>
                  <a:pt x="1456" y="38344"/>
                  <a:pt x="1456" y="25233"/>
                </a:cubicBezTo>
                <a:cubicBezTo>
                  <a:pt x="1456" y="12123"/>
                  <a:pt x="12124" y="1457"/>
                  <a:pt x="25232" y="1457"/>
                </a:cubicBezTo>
                <a:lnTo>
                  <a:pt x="46773" y="1457"/>
                </a:lnTo>
                <a:lnTo>
                  <a:pt x="4677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991;p71">
            <a:extLst>
              <a:ext uri="{FF2B5EF4-FFF2-40B4-BE49-F238E27FC236}">
                <a16:creationId xmlns:a16="http://schemas.microsoft.com/office/drawing/2014/main" id="{D14274AE-85F9-1249-A382-5B2FE8841B47}"/>
              </a:ext>
            </a:extLst>
          </p:cNvPr>
          <p:cNvSpPr/>
          <p:nvPr/>
        </p:nvSpPr>
        <p:spPr>
          <a:xfrm>
            <a:off x="6971977" y="2844135"/>
            <a:ext cx="8885" cy="296304"/>
          </a:xfrm>
          <a:custGeom>
            <a:avLst/>
            <a:gdLst/>
            <a:ahLst/>
            <a:cxnLst/>
            <a:rect l="l" t="t" r="r" b="b"/>
            <a:pathLst>
              <a:path w="486" h="18697" extrusionOk="0">
                <a:moveTo>
                  <a:pt x="243" y="1"/>
                </a:moveTo>
                <a:cubicBezTo>
                  <a:pt x="108" y="1"/>
                  <a:pt x="1" y="109"/>
                  <a:pt x="1" y="243"/>
                </a:cubicBezTo>
                <a:lnTo>
                  <a:pt x="1" y="18455"/>
                </a:lnTo>
                <a:cubicBezTo>
                  <a:pt x="1" y="18588"/>
                  <a:pt x="108" y="18697"/>
                  <a:pt x="243" y="18697"/>
                </a:cubicBezTo>
                <a:cubicBezTo>
                  <a:pt x="377" y="18697"/>
                  <a:pt x="485" y="18588"/>
                  <a:pt x="485" y="18455"/>
                </a:cubicBezTo>
                <a:lnTo>
                  <a:pt x="485" y="243"/>
                </a:lnTo>
                <a:cubicBezTo>
                  <a:pt x="485" y="109"/>
                  <a:pt x="377" y="1"/>
                  <a:pt x="243" y="1"/>
                </a:cubicBezTo>
                <a:close/>
              </a:path>
            </a:pathLst>
          </a:custGeom>
          <a:solidFill>
            <a:srgbClr val="9FA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992;p71">
            <a:extLst>
              <a:ext uri="{FF2B5EF4-FFF2-40B4-BE49-F238E27FC236}">
                <a16:creationId xmlns:a16="http://schemas.microsoft.com/office/drawing/2014/main" id="{3E64AA84-ADEB-3A4C-8B2D-16013B59DE93}"/>
              </a:ext>
            </a:extLst>
          </p:cNvPr>
          <p:cNvSpPr/>
          <p:nvPr/>
        </p:nvSpPr>
        <p:spPr>
          <a:xfrm>
            <a:off x="7174387" y="2844120"/>
            <a:ext cx="988406" cy="296319"/>
          </a:xfrm>
          <a:custGeom>
            <a:avLst/>
            <a:gdLst/>
            <a:ahLst/>
            <a:cxnLst/>
            <a:rect l="l" t="t" r="r" b="b"/>
            <a:pathLst>
              <a:path w="54065" h="18698" extrusionOk="0">
                <a:moveTo>
                  <a:pt x="242" y="0"/>
                </a:moveTo>
                <a:cubicBezTo>
                  <a:pt x="109" y="0"/>
                  <a:pt x="0" y="109"/>
                  <a:pt x="0" y="242"/>
                </a:cubicBezTo>
                <a:lnTo>
                  <a:pt x="0" y="5286"/>
                </a:lnTo>
                <a:cubicBezTo>
                  <a:pt x="0" y="8843"/>
                  <a:pt x="2895" y="11736"/>
                  <a:pt x="6451" y="11736"/>
                </a:cubicBezTo>
                <a:lnTo>
                  <a:pt x="46862" y="11736"/>
                </a:lnTo>
                <a:cubicBezTo>
                  <a:pt x="50567" y="11736"/>
                  <a:pt x="53580" y="14751"/>
                  <a:pt x="53580" y="18456"/>
                </a:cubicBezTo>
                <a:cubicBezTo>
                  <a:pt x="53580" y="18589"/>
                  <a:pt x="53689" y="18698"/>
                  <a:pt x="53822" y="18698"/>
                </a:cubicBezTo>
                <a:cubicBezTo>
                  <a:pt x="53957" y="18698"/>
                  <a:pt x="54064" y="18589"/>
                  <a:pt x="54063" y="18456"/>
                </a:cubicBezTo>
                <a:cubicBezTo>
                  <a:pt x="54063" y="14484"/>
                  <a:pt x="50831" y="11250"/>
                  <a:pt x="46858" y="11250"/>
                </a:cubicBezTo>
                <a:lnTo>
                  <a:pt x="6449" y="11250"/>
                </a:lnTo>
                <a:cubicBezTo>
                  <a:pt x="3160" y="11250"/>
                  <a:pt x="484" y="8576"/>
                  <a:pt x="484" y="5286"/>
                </a:cubicBezTo>
                <a:lnTo>
                  <a:pt x="484" y="242"/>
                </a:lnTo>
                <a:cubicBezTo>
                  <a:pt x="484" y="109"/>
                  <a:pt x="376" y="0"/>
                  <a:pt x="242" y="0"/>
                </a:cubicBezTo>
                <a:close/>
              </a:path>
            </a:pathLst>
          </a:custGeom>
          <a:solidFill>
            <a:srgbClr val="9FA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993;p71">
            <a:extLst>
              <a:ext uri="{FF2B5EF4-FFF2-40B4-BE49-F238E27FC236}">
                <a16:creationId xmlns:a16="http://schemas.microsoft.com/office/drawing/2014/main" id="{4ABF4500-2684-0749-AAB9-2CCFC59C8B28}"/>
              </a:ext>
            </a:extLst>
          </p:cNvPr>
          <p:cNvSpPr/>
          <p:nvPr/>
        </p:nvSpPr>
        <p:spPr>
          <a:xfrm>
            <a:off x="5790057" y="2844120"/>
            <a:ext cx="988389" cy="296319"/>
          </a:xfrm>
          <a:custGeom>
            <a:avLst/>
            <a:gdLst/>
            <a:ahLst/>
            <a:cxnLst/>
            <a:rect l="l" t="t" r="r" b="b"/>
            <a:pathLst>
              <a:path w="54064" h="18698" extrusionOk="0">
                <a:moveTo>
                  <a:pt x="53821" y="0"/>
                </a:moveTo>
                <a:cubicBezTo>
                  <a:pt x="53686" y="0"/>
                  <a:pt x="53579" y="109"/>
                  <a:pt x="53579" y="242"/>
                </a:cubicBezTo>
                <a:lnTo>
                  <a:pt x="53579" y="5286"/>
                </a:lnTo>
                <a:cubicBezTo>
                  <a:pt x="53579" y="8576"/>
                  <a:pt x="50903" y="11250"/>
                  <a:pt x="47614" y="11250"/>
                </a:cubicBezTo>
                <a:lnTo>
                  <a:pt x="7205" y="11250"/>
                </a:lnTo>
                <a:cubicBezTo>
                  <a:pt x="3232" y="11250"/>
                  <a:pt x="0" y="14484"/>
                  <a:pt x="0" y="18456"/>
                </a:cubicBezTo>
                <a:cubicBezTo>
                  <a:pt x="0" y="18589"/>
                  <a:pt x="109" y="18698"/>
                  <a:pt x="242" y="18698"/>
                </a:cubicBezTo>
                <a:cubicBezTo>
                  <a:pt x="376" y="18698"/>
                  <a:pt x="485" y="18589"/>
                  <a:pt x="485" y="18456"/>
                </a:cubicBezTo>
                <a:cubicBezTo>
                  <a:pt x="485" y="14751"/>
                  <a:pt x="3499" y="11736"/>
                  <a:pt x="7202" y="11736"/>
                </a:cubicBezTo>
                <a:lnTo>
                  <a:pt x="47612" y="11736"/>
                </a:lnTo>
                <a:cubicBezTo>
                  <a:pt x="51169" y="11736"/>
                  <a:pt x="54063" y="8843"/>
                  <a:pt x="54063" y="5286"/>
                </a:cubicBezTo>
                <a:lnTo>
                  <a:pt x="54063" y="242"/>
                </a:lnTo>
                <a:cubicBezTo>
                  <a:pt x="54063" y="109"/>
                  <a:pt x="53955" y="0"/>
                  <a:pt x="53821" y="0"/>
                </a:cubicBezTo>
                <a:close/>
              </a:path>
            </a:pathLst>
          </a:custGeom>
          <a:solidFill>
            <a:srgbClr val="9FA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994;p71">
            <a:extLst>
              <a:ext uri="{FF2B5EF4-FFF2-40B4-BE49-F238E27FC236}">
                <a16:creationId xmlns:a16="http://schemas.microsoft.com/office/drawing/2014/main" id="{E2A7DBEE-C015-DC45-8D06-88C59518F4A9}"/>
              </a:ext>
            </a:extLst>
          </p:cNvPr>
          <p:cNvSpPr/>
          <p:nvPr/>
        </p:nvSpPr>
        <p:spPr>
          <a:xfrm>
            <a:off x="6525986" y="3221107"/>
            <a:ext cx="900874" cy="633715"/>
          </a:xfrm>
          <a:custGeom>
            <a:avLst/>
            <a:gdLst/>
            <a:ahLst/>
            <a:cxnLst/>
            <a:rect l="l" t="t" r="r" b="b"/>
            <a:pathLst>
              <a:path w="49277" h="39988" extrusionOk="0">
                <a:moveTo>
                  <a:pt x="7996" y="0"/>
                </a:moveTo>
                <a:cubicBezTo>
                  <a:pt x="3580" y="0"/>
                  <a:pt x="0" y="3579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8"/>
                  <a:pt x="7996" y="39988"/>
                </a:cubicBezTo>
                <a:lnTo>
                  <a:pt x="41280" y="39988"/>
                </a:lnTo>
                <a:cubicBezTo>
                  <a:pt x="45697" y="39988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7" y="3579"/>
                  <a:pt x="45697" y="0"/>
                  <a:pt x="41280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chemeClr val="bg1"/>
                </a:solidFill>
              </a:rPr>
              <a:t>General </a:t>
            </a:r>
            <a:r>
              <a:rPr lang="nl-NL" sz="1200" dirty="0" err="1">
                <a:solidFill>
                  <a:schemeClr val="bg1"/>
                </a:solidFill>
              </a:rPr>
              <a:t>language</a:t>
            </a:r>
            <a:r>
              <a:rPr lang="nl-NL" sz="1200" dirty="0">
                <a:solidFill>
                  <a:schemeClr val="bg1"/>
                </a:solidFill>
              </a:rPr>
              <a:t> model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5" name="Google Shape;6996;p71">
            <a:extLst>
              <a:ext uri="{FF2B5EF4-FFF2-40B4-BE49-F238E27FC236}">
                <a16:creationId xmlns:a16="http://schemas.microsoft.com/office/drawing/2014/main" id="{E04038FC-3DAA-FA4E-BBFF-9DA28B778934}"/>
              </a:ext>
            </a:extLst>
          </p:cNvPr>
          <p:cNvSpPr/>
          <p:nvPr/>
        </p:nvSpPr>
        <p:spPr>
          <a:xfrm>
            <a:off x="5344049" y="3221107"/>
            <a:ext cx="900912" cy="633715"/>
          </a:xfrm>
          <a:custGeom>
            <a:avLst/>
            <a:gdLst/>
            <a:ahLst/>
            <a:cxnLst/>
            <a:rect l="l" t="t" r="r" b="b"/>
            <a:pathLst>
              <a:path w="49279" h="39988" extrusionOk="0">
                <a:moveTo>
                  <a:pt x="7997" y="0"/>
                </a:moveTo>
                <a:cubicBezTo>
                  <a:pt x="3580" y="0"/>
                  <a:pt x="0" y="3579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8"/>
                  <a:pt x="7997" y="39988"/>
                </a:cubicBezTo>
                <a:lnTo>
                  <a:pt x="41282" y="39988"/>
                </a:lnTo>
                <a:cubicBezTo>
                  <a:pt x="45697" y="39988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79"/>
                  <a:pt x="45697" y="0"/>
                  <a:pt x="4128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chemeClr val="bg1"/>
                </a:solidFill>
              </a:rPr>
              <a:t>New features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6" name="Google Shape;6997;p71">
            <a:extLst>
              <a:ext uri="{FF2B5EF4-FFF2-40B4-BE49-F238E27FC236}">
                <a16:creationId xmlns:a16="http://schemas.microsoft.com/office/drawing/2014/main" id="{952A56B9-9C97-A446-BA6F-05940AA80859}"/>
              </a:ext>
            </a:extLst>
          </p:cNvPr>
          <p:cNvSpPr/>
          <p:nvPr/>
        </p:nvSpPr>
        <p:spPr>
          <a:xfrm>
            <a:off x="6945579" y="3109859"/>
            <a:ext cx="61664" cy="53469"/>
          </a:xfrm>
          <a:custGeom>
            <a:avLst/>
            <a:gdLst/>
            <a:ahLst/>
            <a:cxnLst/>
            <a:rect l="l" t="t" r="r" b="b"/>
            <a:pathLst>
              <a:path w="3373" h="3374" extrusionOk="0">
                <a:moveTo>
                  <a:pt x="1687" y="0"/>
                </a:moveTo>
                <a:cubicBezTo>
                  <a:pt x="755" y="0"/>
                  <a:pt x="1" y="755"/>
                  <a:pt x="1" y="1687"/>
                </a:cubicBezTo>
                <a:cubicBezTo>
                  <a:pt x="1" y="2619"/>
                  <a:pt x="755" y="3373"/>
                  <a:pt x="1687" y="3373"/>
                </a:cubicBezTo>
                <a:cubicBezTo>
                  <a:pt x="2618" y="3373"/>
                  <a:pt x="3372" y="2619"/>
                  <a:pt x="3372" y="1687"/>
                </a:cubicBezTo>
                <a:cubicBezTo>
                  <a:pt x="3372" y="755"/>
                  <a:pt x="2618" y="0"/>
                  <a:pt x="1687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998;p71">
            <a:extLst>
              <a:ext uri="{FF2B5EF4-FFF2-40B4-BE49-F238E27FC236}">
                <a16:creationId xmlns:a16="http://schemas.microsoft.com/office/drawing/2014/main" id="{A9A19A40-076A-C941-9CBE-61939F192D43}"/>
              </a:ext>
            </a:extLst>
          </p:cNvPr>
          <p:cNvSpPr/>
          <p:nvPr/>
        </p:nvSpPr>
        <p:spPr>
          <a:xfrm>
            <a:off x="8127465" y="3109859"/>
            <a:ext cx="61682" cy="53469"/>
          </a:xfrm>
          <a:custGeom>
            <a:avLst/>
            <a:gdLst/>
            <a:ahLst/>
            <a:cxnLst/>
            <a:rect l="l" t="t" r="r" b="b"/>
            <a:pathLst>
              <a:path w="3374" h="3374" extrusionOk="0">
                <a:moveTo>
                  <a:pt x="1687" y="0"/>
                </a:moveTo>
                <a:cubicBezTo>
                  <a:pt x="755" y="0"/>
                  <a:pt x="0" y="755"/>
                  <a:pt x="0" y="1687"/>
                </a:cubicBezTo>
                <a:cubicBezTo>
                  <a:pt x="0" y="2619"/>
                  <a:pt x="755" y="3373"/>
                  <a:pt x="1687" y="3373"/>
                </a:cubicBezTo>
                <a:cubicBezTo>
                  <a:pt x="2619" y="3373"/>
                  <a:pt x="3373" y="2619"/>
                  <a:pt x="3373" y="1687"/>
                </a:cubicBezTo>
                <a:cubicBezTo>
                  <a:pt x="3373" y="755"/>
                  <a:pt x="2619" y="0"/>
                  <a:pt x="1687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999;p71">
            <a:extLst>
              <a:ext uri="{FF2B5EF4-FFF2-40B4-BE49-F238E27FC236}">
                <a16:creationId xmlns:a16="http://schemas.microsoft.com/office/drawing/2014/main" id="{B61A0C58-F5EC-F34D-A046-89862001E745}"/>
              </a:ext>
            </a:extLst>
          </p:cNvPr>
          <p:cNvSpPr/>
          <p:nvPr/>
        </p:nvSpPr>
        <p:spPr>
          <a:xfrm>
            <a:off x="5763638" y="3109859"/>
            <a:ext cx="61682" cy="53469"/>
          </a:xfrm>
          <a:custGeom>
            <a:avLst/>
            <a:gdLst/>
            <a:ahLst/>
            <a:cxnLst/>
            <a:rect l="l" t="t" r="r" b="b"/>
            <a:pathLst>
              <a:path w="3374" h="3374" extrusionOk="0">
                <a:moveTo>
                  <a:pt x="1687" y="0"/>
                </a:moveTo>
                <a:cubicBezTo>
                  <a:pt x="755" y="0"/>
                  <a:pt x="1" y="755"/>
                  <a:pt x="1" y="1687"/>
                </a:cubicBezTo>
                <a:cubicBezTo>
                  <a:pt x="1" y="2619"/>
                  <a:pt x="755" y="3373"/>
                  <a:pt x="1687" y="3373"/>
                </a:cubicBezTo>
                <a:cubicBezTo>
                  <a:pt x="2619" y="3373"/>
                  <a:pt x="3374" y="2619"/>
                  <a:pt x="3374" y="1687"/>
                </a:cubicBezTo>
                <a:cubicBezTo>
                  <a:pt x="3374" y="755"/>
                  <a:pt x="2619" y="0"/>
                  <a:pt x="1687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000;p71">
            <a:extLst>
              <a:ext uri="{FF2B5EF4-FFF2-40B4-BE49-F238E27FC236}">
                <a16:creationId xmlns:a16="http://schemas.microsoft.com/office/drawing/2014/main" id="{636CA5A2-7DF7-6146-B9F4-1810DD88A633}"/>
              </a:ext>
            </a:extLst>
          </p:cNvPr>
          <p:cNvSpPr/>
          <p:nvPr/>
        </p:nvSpPr>
        <p:spPr>
          <a:xfrm>
            <a:off x="6945579" y="2821269"/>
            <a:ext cx="61664" cy="53454"/>
          </a:xfrm>
          <a:custGeom>
            <a:avLst/>
            <a:gdLst/>
            <a:ahLst/>
            <a:cxnLst/>
            <a:rect l="l" t="t" r="r" b="b"/>
            <a:pathLst>
              <a:path w="3373" h="3373" extrusionOk="0">
                <a:moveTo>
                  <a:pt x="1687" y="1"/>
                </a:moveTo>
                <a:cubicBezTo>
                  <a:pt x="755" y="1"/>
                  <a:pt x="1" y="754"/>
                  <a:pt x="1" y="1686"/>
                </a:cubicBezTo>
                <a:cubicBezTo>
                  <a:pt x="1" y="2618"/>
                  <a:pt x="755" y="3372"/>
                  <a:pt x="1687" y="3372"/>
                </a:cubicBezTo>
                <a:cubicBezTo>
                  <a:pt x="2618" y="3372"/>
                  <a:pt x="3372" y="2618"/>
                  <a:pt x="3372" y="1686"/>
                </a:cubicBezTo>
                <a:cubicBezTo>
                  <a:pt x="3372" y="754"/>
                  <a:pt x="2618" y="1"/>
                  <a:pt x="1687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001;p71">
            <a:extLst>
              <a:ext uri="{FF2B5EF4-FFF2-40B4-BE49-F238E27FC236}">
                <a16:creationId xmlns:a16="http://schemas.microsoft.com/office/drawing/2014/main" id="{F77306D5-7092-A542-B6AD-0973468AC0B7}"/>
              </a:ext>
            </a:extLst>
          </p:cNvPr>
          <p:cNvSpPr/>
          <p:nvPr/>
        </p:nvSpPr>
        <p:spPr>
          <a:xfrm>
            <a:off x="7148009" y="2821269"/>
            <a:ext cx="61647" cy="53454"/>
          </a:xfrm>
          <a:custGeom>
            <a:avLst/>
            <a:gdLst/>
            <a:ahLst/>
            <a:cxnLst/>
            <a:rect l="l" t="t" r="r" b="b"/>
            <a:pathLst>
              <a:path w="3372" h="3373" extrusionOk="0">
                <a:moveTo>
                  <a:pt x="1685" y="1"/>
                </a:moveTo>
                <a:cubicBezTo>
                  <a:pt x="753" y="1"/>
                  <a:pt x="0" y="754"/>
                  <a:pt x="0" y="1686"/>
                </a:cubicBezTo>
                <a:cubicBezTo>
                  <a:pt x="0" y="2618"/>
                  <a:pt x="753" y="3372"/>
                  <a:pt x="1685" y="3372"/>
                </a:cubicBezTo>
                <a:cubicBezTo>
                  <a:pt x="2617" y="3372"/>
                  <a:pt x="3372" y="2618"/>
                  <a:pt x="3372" y="1686"/>
                </a:cubicBezTo>
                <a:cubicBezTo>
                  <a:pt x="3372" y="754"/>
                  <a:pt x="2617" y="1"/>
                  <a:pt x="1685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002;p71">
            <a:extLst>
              <a:ext uri="{FF2B5EF4-FFF2-40B4-BE49-F238E27FC236}">
                <a16:creationId xmlns:a16="http://schemas.microsoft.com/office/drawing/2014/main" id="{2CFA4214-9E24-0045-A966-15ECAE0A2BF4}"/>
              </a:ext>
            </a:extLst>
          </p:cNvPr>
          <p:cNvSpPr/>
          <p:nvPr/>
        </p:nvSpPr>
        <p:spPr>
          <a:xfrm>
            <a:off x="6743132" y="2821269"/>
            <a:ext cx="61647" cy="53454"/>
          </a:xfrm>
          <a:custGeom>
            <a:avLst/>
            <a:gdLst/>
            <a:ahLst/>
            <a:cxnLst/>
            <a:rect l="l" t="t" r="r" b="b"/>
            <a:pathLst>
              <a:path w="3372" h="3373" extrusionOk="0">
                <a:moveTo>
                  <a:pt x="1687" y="1"/>
                </a:moveTo>
                <a:cubicBezTo>
                  <a:pt x="755" y="1"/>
                  <a:pt x="1" y="754"/>
                  <a:pt x="1" y="1686"/>
                </a:cubicBezTo>
                <a:cubicBezTo>
                  <a:pt x="1" y="2618"/>
                  <a:pt x="755" y="3372"/>
                  <a:pt x="1687" y="3372"/>
                </a:cubicBezTo>
                <a:cubicBezTo>
                  <a:pt x="2619" y="3372"/>
                  <a:pt x="3372" y="2618"/>
                  <a:pt x="3372" y="1686"/>
                </a:cubicBezTo>
                <a:cubicBezTo>
                  <a:pt x="3372" y="754"/>
                  <a:pt x="2619" y="1"/>
                  <a:pt x="1687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003;p71">
            <a:extLst>
              <a:ext uri="{FF2B5EF4-FFF2-40B4-BE49-F238E27FC236}">
                <a16:creationId xmlns:a16="http://schemas.microsoft.com/office/drawing/2014/main" id="{104B81AB-43E5-AA4C-8281-A3B6BDA2BA90}"/>
              </a:ext>
            </a:extLst>
          </p:cNvPr>
          <p:cNvSpPr/>
          <p:nvPr/>
        </p:nvSpPr>
        <p:spPr>
          <a:xfrm>
            <a:off x="6971977" y="1778928"/>
            <a:ext cx="8885" cy="296286"/>
          </a:xfrm>
          <a:custGeom>
            <a:avLst/>
            <a:gdLst/>
            <a:ahLst/>
            <a:cxnLst/>
            <a:rect l="l" t="t" r="r" b="b"/>
            <a:pathLst>
              <a:path w="486" h="18696" extrusionOk="0">
                <a:moveTo>
                  <a:pt x="243" y="0"/>
                </a:moveTo>
                <a:cubicBezTo>
                  <a:pt x="108" y="0"/>
                  <a:pt x="1" y="109"/>
                  <a:pt x="1" y="243"/>
                </a:cubicBezTo>
                <a:lnTo>
                  <a:pt x="1" y="18453"/>
                </a:lnTo>
                <a:cubicBezTo>
                  <a:pt x="1" y="18588"/>
                  <a:pt x="108" y="18695"/>
                  <a:pt x="243" y="18695"/>
                </a:cubicBezTo>
                <a:cubicBezTo>
                  <a:pt x="377" y="18695"/>
                  <a:pt x="485" y="18588"/>
                  <a:pt x="485" y="18453"/>
                </a:cubicBezTo>
                <a:lnTo>
                  <a:pt x="485" y="243"/>
                </a:lnTo>
                <a:cubicBezTo>
                  <a:pt x="485" y="109"/>
                  <a:pt x="377" y="0"/>
                  <a:pt x="243" y="0"/>
                </a:cubicBezTo>
                <a:close/>
              </a:path>
            </a:pathLst>
          </a:custGeom>
          <a:solidFill>
            <a:srgbClr val="9FA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004;p71">
            <a:extLst>
              <a:ext uri="{FF2B5EF4-FFF2-40B4-BE49-F238E27FC236}">
                <a16:creationId xmlns:a16="http://schemas.microsoft.com/office/drawing/2014/main" id="{09485BEC-B20E-0344-8027-C6A01BF8BEBF}"/>
              </a:ext>
            </a:extLst>
          </p:cNvPr>
          <p:cNvSpPr/>
          <p:nvPr/>
        </p:nvSpPr>
        <p:spPr>
          <a:xfrm>
            <a:off x="7174387" y="1778895"/>
            <a:ext cx="988372" cy="296319"/>
          </a:xfrm>
          <a:custGeom>
            <a:avLst/>
            <a:gdLst/>
            <a:ahLst/>
            <a:cxnLst/>
            <a:rect l="l" t="t" r="r" b="b"/>
            <a:pathLst>
              <a:path w="54063" h="18698" extrusionOk="0">
                <a:moveTo>
                  <a:pt x="53821" y="1"/>
                </a:moveTo>
                <a:cubicBezTo>
                  <a:pt x="53687" y="1"/>
                  <a:pt x="53579" y="108"/>
                  <a:pt x="53579" y="243"/>
                </a:cubicBezTo>
                <a:cubicBezTo>
                  <a:pt x="53579" y="3946"/>
                  <a:pt x="50564" y="6961"/>
                  <a:pt x="46861" y="6961"/>
                </a:cubicBezTo>
                <a:lnTo>
                  <a:pt x="6451" y="6961"/>
                </a:lnTo>
                <a:cubicBezTo>
                  <a:pt x="2895" y="6961"/>
                  <a:pt x="0" y="9857"/>
                  <a:pt x="0" y="13412"/>
                </a:cubicBezTo>
                <a:lnTo>
                  <a:pt x="0" y="18455"/>
                </a:lnTo>
                <a:cubicBezTo>
                  <a:pt x="0" y="18590"/>
                  <a:pt x="109" y="18697"/>
                  <a:pt x="242" y="18697"/>
                </a:cubicBezTo>
                <a:cubicBezTo>
                  <a:pt x="379" y="18697"/>
                  <a:pt x="487" y="18590"/>
                  <a:pt x="486" y="18455"/>
                </a:cubicBezTo>
                <a:lnTo>
                  <a:pt x="486" y="13412"/>
                </a:lnTo>
                <a:cubicBezTo>
                  <a:pt x="486" y="10122"/>
                  <a:pt x="3162" y="7447"/>
                  <a:pt x="6451" y="7447"/>
                </a:cubicBezTo>
                <a:lnTo>
                  <a:pt x="46858" y="7447"/>
                </a:lnTo>
                <a:cubicBezTo>
                  <a:pt x="50831" y="7447"/>
                  <a:pt x="54063" y="4215"/>
                  <a:pt x="54063" y="243"/>
                </a:cubicBezTo>
                <a:cubicBezTo>
                  <a:pt x="54063" y="108"/>
                  <a:pt x="53954" y="1"/>
                  <a:pt x="53821" y="1"/>
                </a:cubicBezTo>
                <a:close/>
              </a:path>
            </a:pathLst>
          </a:custGeom>
          <a:solidFill>
            <a:srgbClr val="9FA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005;p71">
            <a:extLst>
              <a:ext uri="{FF2B5EF4-FFF2-40B4-BE49-F238E27FC236}">
                <a16:creationId xmlns:a16="http://schemas.microsoft.com/office/drawing/2014/main" id="{11D6F27B-AFB7-984A-B73A-0B199206D534}"/>
              </a:ext>
            </a:extLst>
          </p:cNvPr>
          <p:cNvSpPr/>
          <p:nvPr/>
        </p:nvSpPr>
        <p:spPr>
          <a:xfrm>
            <a:off x="5790019" y="1778895"/>
            <a:ext cx="988427" cy="296319"/>
          </a:xfrm>
          <a:custGeom>
            <a:avLst/>
            <a:gdLst/>
            <a:ahLst/>
            <a:cxnLst/>
            <a:rect l="l" t="t" r="r" b="b"/>
            <a:pathLst>
              <a:path w="54066" h="18698" extrusionOk="0">
                <a:moveTo>
                  <a:pt x="243" y="1"/>
                </a:moveTo>
                <a:cubicBezTo>
                  <a:pt x="108" y="1"/>
                  <a:pt x="1" y="108"/>
                  <a:pt x="1" y="243"/>
                </a:cubicBezTo>
                <a:cubicBezTo>
                  <a:pt x="1" y="4216"/>
                  <a:pt x="3233" y="7447"/>
                  <a:pt x="7204" y="7447"/>
                </a:cubicBezTo>
                <a:lnTo>
                  <a:pt x="47616" y="7447"/>
                </a:lnTo>
                <a:cubicBezTo>
                  <a:pt x="50905" y="7447"/>
                  <a:pt x="53581" y="10122"/>
                  <a:pt x="53581" y="13412"/>
                </a:cubicBezTo>
                <a:lnTo>
                  <a:pt x="53581" y="18455"/>
                </a:lnTo>
                <a:cubicBezTo>
                  <a:pt x="53581" y="18590"/>
                  <a:pt x="53688" y="18697"/>
                  <a:pt x="53823" y="18697"/>
                </a:cubicBezTo>
                <a:cubicBezTo>
                  <a:pt x="53957" y="18697"/>
                  <a:pt x="54065" y="18590"/>
                  <a:pt x="54062" y="18455"/>
                </a:cubicBezTo>
                <a:lnTo>
                  <a:pt x="54062" y="13412"/>
                </a:lnTo>
                <a:cubicBezTo>
                  <a:pt x="54062" y="9854"/>
                  <a:pt x="51169" y="6961"/>
                  <a:pt x="47611" y="6961"/>
                </a:cubicBezTo>
                <a:lnTo>
                  <a:pt x="7203" y="6961"/>
                </a:lnTo>
                <a:cubicBezTo>
                  <a:pt x="3498" y="6961"/>
                  <a:pt x="485" y="3946"/>
                  <a:pt x="485" y="243"/>
                </a:cubicBezTo>
                <a:cubicBezTo>
                  <a:pt x="485" y="108"/>
                  <a:pt x="377" y="1"/>
                  <a:pt x="243" y="1"/>
                </a:cubicBezTo>
                <a:close/>
              </a:path>
            </a:pathLst>
          </a:custGeom>
          <a:solidFill>
            <a:srgbClr val="9FA0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006;p71">
            <a:extLst>
              <a:ext uri="{FF2B5EF4-FFF2-40B4-BE49-F238E27FC236}">
                <a16:creationId xmlns:a16="http://schemas.microsoft.com/office/drawing/2014/main" id="{509E9524-24B5-4C49-8AC5-C336CA15A825}"/>
              </a:ext>
            </a:extLst>
          </p:cNvPr>
          <p:cNvSpPr/>
          <p:nvPr/>
        </p:nvSpPr>
        <p:spPr>
          <a:xfrm>
            <a:off x="6525986" y="1064509"/>
            <a:ext cx="900874" cy="633748"/>
          </a:xfrm>
          <a:custGeom>
            <a:avLst/>
            <a:gdLst/>
            <a:ahLst/>
            <a:cxnLst/>
            <a:rect l="l" t="t" r="r" b="b"/>
            <a:pathLst>
              <a:path w="49277" h="39990" extrusionOk="0">
                <a:moveTo>
                  <a:pt x="7996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6" y="39989"/>
                </a:cubicBezTo>
                <a:lnTo>
                  <a:pt x="41280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7" y="3580"/>
                  <a:pt x="45697" y="1"/>
                  <a:pt x="4128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chemeClr val="bg1"/>
                </a:solidFill>
              </a:rPr>
              <a:t>Different RL </a:t>
            </a:r>
            <a:r>
              <a:rPr lang="nl-NL" sz="1200" dirty="0" err="1">
                <a:solidFill>
                  <a:schemeClr val="bg1"/>
                </a:solidFill>
              </a:rPr>
              <a:t>problem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26" name="Google Shape;7007;p71">
            <a:extLst>
              <a:ext uri="{FF2B5EF4-FFF2-40B4-BE49-F238E27FC236}">
                <a16:creationId xmlns:a16="http://schemas.microsoft.com/office/drawing/2014/main" id="{30D077A8-0C9F-0647-9581-C654CF79EC94}"/>
              </a:ext>
            </a:extLst>
          </p:cNvPr>
          <p:cNvSpPr/>
          <p:nvPr/>
        </p:nvSpPr>
        <p:spPr>
          <a:xfrm>
            <a:off x="7707889" y="1064509"/>
            <a:ext cx="900912" cy="633748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5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5" y="39989"/>
                </a:cubicBezTo>
                <a:lnTo>
                  <a:pt x="41282" y="39989"/>
                </a:lnTo>
                <a:cubicBezTo>
                  <a:pt x="45698" y="39989"/>
                  <a:pt x="49278" y="36409"/>
                  <a:pt x="49278" y="31993"/>
                </a:cubicBezTo>
                <a:lnTo>
                  <a:pt x="49278" y="7995"/>
                </a:lnTo>
                <a:cubicBezTo>
                  <a:pt x="49278" y="3580"/>
                  <a:pt x="45698" y="1"/>
                  <a:pt x="412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>
                <a:solidFill>
                  <a:schemeClr val="bg1"/>
                </a:solidFill>
              </a:rPr>
              <a:t>State </a:t>
            </a:r>
            <a:r>
              <a:rPr lang="nl-NL" sz="1200" dirty="0" err="1">
                <a:solidFill>
                  <a:schemeClr val="bg1"/>
                </a:solidFill>
              </a:rPr>
              <a:t>probability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27" name="Google Shape;7008;p71">
            <a:extLst>
              <a:ext uri="{FF2B5EF4-FFF2-40B4-BE49-F238E27FC236}">
                <a16:creationId xmlns:a16="http://schemas.microsoft.com/office/drawing/2014/main" id="{E23E0004-15CD-0843-A841-5481D590939C}"/>
              </a:ext>
            </a:extLst>
          </p:cNvPr>
          <p:cNvSpPr/>
          <p:nvPr/>
        </p:nvSpPr>
        <p:spPr>
          <a:xfrm>
            <a:off x="5344049" y="1064509"/>
            <a:ext cx="900912" cy="633748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 err="1">
                <a:solidFill>
                  <a:schemeClr val="bg1"/>
                </a:solidFill>
              </a:rPr>
              <a:t>Cost</a:t>
            </a:r>
            <a:r>
              <a:rPr lang="nl-NL" sz="1200" dirty="0">
                <a:solidFill>
                  <a:schemeClr val="bg1"/>
                </a:solidFill>
              </a:rPr>
              <a:t> </a:t>
            </a:r>
            <a:r>
              <a:rPr lang="nl-NL" sz="1200" dirty="0" err="1">
                <a:solidFill>
                  <a:schemeClr val="bg1"/>
                </a:solidFill>
              </a:rPr>
              <a:t>function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28" name="Google Shape;7009;p71">
            <a:extLst>
              <a:ext uri="{FF2B5EF4-FFF2-40B4-BE49-F238E27FC236}">
                <a16:creationId xmlns:a16="http://schemas.microsoft.com/office/drawing/2014/main" id="{4C76A7BD-8498-AB48-B9B2-E34CC6B4C510}"/>
              </a:ext>
            </a:extLst>
          </p:cNvPr>
          <p:cNvSpPr/>
          <p:nvPr/>
        </p:nvSpPr>
        <p:spPr>
          <a:xfrm>
            <a:off x="6945579" y="1756045"/>
            <a:ext cx="61664" cy="53454"/>
          </a:xfrm>
          <a:custGeom>
            <a:avLst/>
            <a:gdLst/>
            <a:ahLst/>
            <a:cxnLst/>
            <a:rect l="l" t="t" r="r" b="b"/>
            <a:pathLst>
              <a:path w="3373" h="3373" extrusionOk="0">
                <a:moveTo>
                  <a:pt x="1687" y="0"/>
                </a:moveTo>
                <a:cubicBezTo>
                  <a:pt x="755" y="0"/>
                  <a:pt x="1" y="754"/>
                  <a:pt x="1" y="1687"/>
                </a:cubicBezTo>
                <a:cubicBezTo>
                  <a:pt x="1" y="2619"/>
                  <a:pt x="755" y="3373"/>
                  <a:pt x="1687" y="3373"/>
                </a:cubicBezTo>
                <a:cubicBezTo>
                  <a:pt x="2618" y="3373"/>
                  <a:pt x="3372" y="2617"/>
                  <a:pt x="3372" y="1687"/>
                </a:cubicBezTo>
                <a:cubicBezTo>
                  <a:pt x="3372" y="754"/>
                  <a:pt x="2618" y="0"/>
                  <a:pt x="1687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010;p71">
            <a:extLst>
              <a:ext uri="{FF2B5EF4-FFF2-40B4-BE49-F238E27FC236}">
                <a16:creationId xmlns:a16="http://schemas.microsoft.com/office/drawing/2014/main" id="{81961AB2-8ED8-2342-A246-952CC3F36FBE}"/>
              </a:ext>
            </a:extLst>
          </p:cNvPr>
          <p:cNvSpPr/>
          <p:nvPr/>
        </p:nvSpPr>
        <p:spPr>
          <a:xfrm>
            <a:off x="8127465" y="1756045"/>
            <a:ext cx="61682" cy="53454"/>
          </a:xfrm>
          <a:custGeom>
            <a:avLst/>
            <a:gdLst/>
            <a:ahLst/>
            <a:cxnLst/>
            <a:rect l="l" t="t" r="r" b="b"/>
            <a:pathLst>
              <a:path w="3374" h="3373" extrusionOk="0">
                <a:moveTo>
                  <a:pt x="1687" y="0"/>
                </a:moveTo>
                <a:cubicBezTo>
                  <a:pt x="755" y="0"/>
                  <a:pt x="0" y="754"/>
                  <a:pt x="0" y="1687"/>
                </a:cubicBezTo>
                <a:cubicBezTo>
                  <a:pt x="0" y="2619"/>
                  <a:pt x="755" y="3373"/>
                  <a:pt x="1687" y="3373"/>
                </a:cubicBezTo>
                <a:cubicBezTo>
                  <a:pt x="2619" y="3370"/>
                  <a:pt x="3373" y="2617"/>
                  <a:pt x="3373" y="1687"/>
                </a:cubicBezTo>
                <a:cubicBezTo>
                  <a:pt x="3373" y="754"/>
                  <a:pt x="2619" y="0"/>
                  <a:pt x="1687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011;p71">
            <a:extLst>
              <a:ext uri="{FF2B5EF4-FFF2-40B4-BE49-F238E27FC236}">
                <a16:creationId xmlns:a16="http://schemas.microsoft.com/office/drawing/2014/main" id="{AF03A3CA-DE3D-E34B-A170-0B8A19856A17}"/>
              </a:ext>
            </a:extLst>
          </p:cNvPr>
          <p:cNvSpPr/>
          <p:nvPr/>
        </p:nvSpPr>
        <p:spPr>
          <a:xfrm>
            <a:off x="5763638" y="1756045"/>
            <a:ext cx="61682" cy="53454"/>
          </a:xfrm>
          <a:custGeom>
            <a:avLst/>
            <a:gdLst/>
            <a:ahLst/>
            <a:cxnLst/>
            <a:rect l="l" t="t" r="r" b="b"/>
            <a:pathLst>
              <a:path w="3374" h="3373" extrusionOk="0">
                <a:moveTo>
                  <a:pt x="1687" y="0"/>
                </a:moveTo>
                <a:cubicBezTo>
                  <a:pt x="755" y="0"/>
                  <a:pt x="1" y="754"/>
                  <a:pt x="1" y="1687"/>
                </a:cubicBezTo>
                <a:cubicBezTo>
                  <a:pt x="1" y="2619"/>
                  <a:pt x="755" y="3373"/>
                  <a:pt x="1687" y="3373"/>
                </a:cubicBezTo>
                <a:cubicBezTo>
                  <a:pt x="2619" y="3370"/>
                  <a:pt x="3374" y="2617"/>
                  <a:pt x="3374" y="1687"/>
                </a:cubicBezTo>
                <a:cubicBezTo>
                  <a:pt x="3374" y="754"/>
                  <a:pt x="2619" y="0"/>
                  <a:pt x="1687" y="0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012;p71">
            <a:extLst>
              <a:ext uri="{FF2B5EF4-FFF2-40B4-BE49-F238E27FC236}">
                <a16:creationId xmlns:a16="http://schemas.microsoft.com/office/drawing/2014/main" id="{34BB883A-38A1-7B4E-AF1C-301A9B1B56B5}"/>
              </a:ext>
            </a:extLst>
          </p:cNvPr>
          <p:cNvSpPr/>
          <p:nvPr/>
        </p:nvSpPr>
        <p:spPr>
          <a:xfrm>
            <a:off x="6945579" y="2044635"/>
            <a:ext cx="61664" cy="53454"/>
          </a:xfrm>
          <a:custGeom>
            <a:avLst/>
            <a:gdLst/>
            <a:ahLst/>
            <a:cxnLst/>
            <a:rect l="l" t="t" r="r" b="b"/>
            <a:pathLst>
              <a:path w="3373" h="3373" extrusionOk="0">
                <a:moveTo>
                  <a:pt x="1687" y="1"/>
                </a:moveTo>
                <a:cubicBezTo>
                  <a:pt x="755" y="1"/>
                  <a:pt x="1" y="754"/>
                  <a:pt x="1" y="1686"/>
                </a:cubicBezTo>
                <a:cubicBezTo>
                  <a:pt x="1" y="2618"/>
                  <a:pt x="755" y="3372"/>
                  <a:pt x="1687" y="3372"/>
                </a:cubicBezTo>
                <a:cubicBezTo>
                  <a:pt x="2618" y="3372"/>
                  <a:pt x="3372" y="2616"/>
                  <a:pt x="3372" y="1686"/>
                </a:cubicBezTo>
                <a:cubicBezTo>
                  <a:pt x="3372" y="754"/>
                  <a:pt x="2618" y="1"/>
                  <a:pt x="1687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013;p71">
            <a:extLst>
              <a:ext uri="{FF2B5EF4-FFF2-40B4-BE49-F238E27FC236}">
                <a16:creationId xmlns:a16="http://schemas.microsoft.com/office/drawing/2014/main" id="{9736E91B-FD15-3A45-AEB2-F3D9B999BD8A}"/>
              </a:ext>
            </a:extLst>
          </p:cNvPr>
          <p:cNvSpPr/>
          <p:nvPr/>
        </p:nvSpPr>
        <p:spPr>
          <a:xfrm>
            <a:off x="7148009" y="2044635"/>
            <a:ext cx="61647" cy="53454"/>
          </a:xfrm>
          <a:custGeom>
            <a:avLst/>
            <a:gdLst/>
            <a:ahLst/>
            <a:cxnLst/>
            <a:rect l="l" t="t" r="r" b="b"/>
            <a:pathLst>
              <a:path w="3372" h="3373" extrusionOk="0">
                <a:moveTo>
                  <a:pt x="1685" y="1"/>
                </a:moveTo>
                <a:cubicBezTo>
                  <a:pt x="753" y="1"/>
                  <a:pt x="0" y="754"/>
                  <a:pt x="0" y="1686"/>
                </a:cubicBezTo>
                <a:cubicBezTo>
                  <a:pt x="0" y="2618"/>
                  <a:pt x="753" y="3372"/>
                  <a:pt x="1685" y="3372"/>
                </a:cubicBezTo>
                <a:cubicBezTo>
                  <a:pt x="2617" y="3372"/>
                  <a:pt x="3372" y="2616"/>
                  <a:pt x="3372" y="1686"/>
                </a:cubicBezTo>
                <a:cubicBezTo>
                  <a:pt x="3372" y="754"/>
                  <a:pt x="2617" y="1"/>
                  <a:pt x="1685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014;p71">
            <a:extLst>
              <a:ext uri="{FF2B5EF4-FFF2-40B4-BE49-F238E27FC236}">
                <a16:creationId xmlns:a16="http://schemas.microsoft.com/office/drawing/2014/main" id="{64E3F1AC-5B4A-DC4C-ADD2-1771CBA8DFE3}"/>
              </a:ext>
            </a:extLst>
          </p:cNvPr>
          <p:cNvSpPr/>
          <p:nvPr/>
        </p:nvSpPr>
        <p:spPr>
          <a:xfrm>
            <a:off x="6743132" y="2044635"/>
            <a:ext cx="61647" cy="53454"/>
          </a:xfrm>
          <a:custGeom>
            <a:avLst/>
            <a:gdLst/>
            <a:ahLst/>
            <a:cxnLst/>
            <a:rect l="l" t="t" r="r" b="b"/>
            <a:pathLst>
              <a:path w="3372" h="3373" extrusionOk="0">
                <a:moveTo>
                  <a:pt x="1687" y="1"/>
                </a:moveTo>
                <a:cubicBezTo>
                  <a:pt x="755" y="1"/>
                  <a:pt x="1" y="754"/>
                  <a:pt x="1" y="1686"/>
                </a:cubicBezTo>
                <a:cubicBezTo>
                  <a:pt x="1" y="2618"/>
                  <a:pt x="755" y="3372"/>
                  <a:pt x="1687" y="3372"/>
                </a:cubicBezTo>
                <a:cubicBezTo>
                  <a:pt x="2619" y="3372"/>
                  <a:pt x="3372" y="2616"/>
                  <a:pt x="3372" y="1686"/>
                </a:cubicBezTo>
                <a:cubicBezTo>
                  <a:pt x="3372" y="754"/>
                  <a:pt x="2619" y="1"/>
                  <a:pt x="1687" y="1"/>
                </a:cubicBezTo>
                <a:close/>
              </a:path>
            </a:pathLst>
          </a:custGeom>
          <a:solidFill>
            <a:srgbClr val="435D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020;p71">
            <a:extLst>
              <a:ext uri="{FF2B5EF4-FFF2-40B4-BE49-F238E27FC236}">
                <a16:creationId xmlns:a16="http://schemas.microsoft.com/office/drawing/2014/main" id="{731139BA-5241-E049-B01D-155D28B1B17A}"/>
              </a:ext>
            </a:extLst>
          </p:cNvPr>
          <p:cNvSpPr/>
          <p:nvPr/>
        </p:nvSpPr>
        <p:spPr>
          <a:xfrm>
            <a:off x="7879603" y="3536085"/>
            <a:ext cx="563521" cy="3851"/>
          </a:xfrm>
          <a:custGeom>
            <a:avLst/>
            <a:gdLst/>
            <a:ahLst/>
            <a:cxnLst/>
            <a:rect l="l" t="t" r="r" b="b"/>
            <a:pathLst>
              <a:path w="30824" h="243" extrusionOk="0">
                <a:moveTo>
                  <a:pt x="123" y="1"/>
                </a:moveTo>
                <a:cubicBezTo>
                  <a:pt x="57" y="1"/>
                  <a:pt x="1" y="55"/>
                  <a:pt x="1" y="121"/>
                </a:cubicBezTo>
                <a:cubicBezTo>
                  <a:pt x="1" y="187"/>
                  <a:pt x="57" y="243"/>
                  <a:pt x="123" y="243"/>
                </a:cubicBezTo>
                <a:lnTo>
                  <a:pt x="30703" y="243"/>
                </a:lnTo>
                <a:cubicBezTo>
                  <a:pt x="30769" y="243"/>
                  <a:pt x="30824" y="187"/>
                  <a:pt x="30824" y="121"/>
                </a:cubicBezTo>
                <a:cubicBezTo>
                  <a:pt x="30824" y="55"/>
                  <a:pt x="30769" y="1"/>
                  <a:pt x="307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7021;p71">
            <a:extLst>
              <a:ext uri="{FF2B5EF4-FFF2-40B4-BE49-F238E27FC236}">
                <a16:creationId xmlns:a16="http://schemas.microsoft.com/office/drawing/2014/main" id="{3D40C13C-C6DC-B248-AD56-216638A853B7}"/>
              </a:ext>
            </a:extLst>
          </p:cNvPr>
          <p:cNvSpPr/>
          <p:nvPr/>
        </p:nvSpPr>
        <p:spPr>
          <a:xfrm>
            <a:off x="7340893" y="2059801"/>
            <a:ext cx="855170" cy="799783"/>
          </a:xfrm>
          <a:custGeom>
            <a:avLst/>
            <a:gdLst/>
            <a:ahLst/>
            <a:cxnLst/>
            <a:rect l="l" t="t" r="r" b="b"/>
            <a:pathLst>
              <a:path w="46777" h="50467" extrusionOk="0">
                <a:moveTo>
                  <a:pt x="1" y="1"/>
                </a:moveTo>
                <a:lnTo>
                  <a:pt x="1" y="1458"/>
                </a:lnTo>
                <a:lnTo>
                  <a:pt x="21544" y="1458"/>
                </a:lnTo>
                <a:cubicBezTo>
                  <a:pt x="34653" y="1458"/>
                  <a:pt x="45320" y="12123"/>
                  <a:pt x="45320" y="25233"/>
                </a:cubicBezTo>
                <a:cubicBezTo>
                  <a:pt x="45320" y="38344"/>
                  <a:pt x="34653" y="49009"/>
                  <a:pt x="21544" y="49009"/>
                </a:cubicBezTo>
                <a:lnTo>
                  <a:pt x="1" y="49009"/>
                </a:lnTo>
                <a:lnTo>
                  <a:pt x="1" y="50466"/>
                </a:lnTo>
                <a:lnTo>
                  <a:pt x="21544" y="50466"/>
                </a:lnTo>
                <a:cubicBezTo>
                  <a:pt x="35457" y="50466"/>
                  <a:pt x="46776" y="39146"/>
                  <a:pt x="46776" y="25233"/>
                </a:cubicBezTo>
                <a:cubicBezTo>
                  <a:pt x="46776" y="11322"/>
                  <a:pt x="35457" y="1"/>
                  <a:pt x="215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995;p71">
            <a:extLst>
              <a:ext uri="{FF2B5EF4-FFF2-40B4-BE49-F238E27FC236}">
                <a16:creationId xmlns:a16="http://schemas.microsoft.com/office/drawing/2014/main" id="{515AA6F4-06A2-C24F-B2F8-D92543B0063A}"/>
              </a:ext>
            </a:extLst>
          </p:cNvPr>
          <p:cNvSpPr/>
          <p:nvPr/>
        </p:nvSpPr>
        <p:spPr>
          <a:xfrm>
            <a:off x="7707889" y="3221107"/>
            <a:ext cx="900912" cy="633715"/>
          </a:xfrm>
          <a:custGeom>
            <a:avLst/>
            <a:gdLst/>
            <a:ahLst/>
            <a:cxnLst/>
            <a:rect l="l" t="t" r="r" b="b"/>
            <a:pathLst>
              <a:path w="49279" h="39988" extrusionOk="0">
                <a:moveTo>
                  <a:pt x="7995" y="0"/>
                </a:moveTo>
                <a:cubicBezTo>
                  <a:pt x="3580" y="0"/>
                  <a:pt x="0" y="3579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8"/>
                  <a:pt x="7995" y="39988"/>
                </a:cubicBezTo>
                <a:lnTo>
                  <a:pt x="41282" y="39988"/>
                </a:lnTo>
                <a:cubicBezTo>
                  <a:pt x="45698" y="39988"/>
                  <a:pt x="49278" y="36409"/>
                  <a:pt x="49278" y="31993"/>
                </a:cubicBezTo>
                <a:lnTo>
                  <a:pt x="49278" y="7995"/>
                </a:lnTo>
                <a:cubicBezTo>
                  <a:pt x="49278" y="3579"/>
                  <a:pt x="45698" y="0"/>
                  <a:pt x="4128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 dirty="0" err="1">
                <a:solidFill>
                  <a:schemeClr val="bg1"/>
                </a:solidFill>
              </a:rPr>
              <a:t>Reward</a:t>
            </a:r>
            <a:r>
              <a:rPr lang="nl-NL" sz="1200" dirty="0">
                <a:solidFill>
                  <a:schemeClr val="bg1"/>
                </a:solidFill>
              </a:rPr>
              <a:t> </a:t>
            </a:r>
            <a:r>
              <a:rPr lang="nl-NL" sz="1200" dirty="0" err="1">
                <a:solidFill>
                  <a:schemeClr val="bg1"/>
                </a:solidFill>
              </a:rPr>
              <a:t>function</a:t>
            </a:r>
            <a:endParaRPr sz="1200" dirty="0">
              <a:solidFill>
                <a:schemeClr val="bg1"/>
              </a:solidFill>
            </a:endParaRPr>
          </a:p>
        </p:txBody>
      </p:sp>
      <p:grpSp>
        <p:nvGrpSpPr>
          <p:cNvPr id="42" name="Google Shape;2784;p62">
            <a:extLst>
              <a:ext uri="{FF2B5EF4-FFF2-40B4-BE49-F238E27FC236}">
                <a16:creationId xmlns:a16="http://schemas.microsoft.com/office/drawing/2014/main" id="{5AF9E2A6-9758-234E-AB24-851FF5849086}"/>
              </a:ext>
            </a:extLst>
          </p:cNvPr>
          <p:cNvGrpSpPr/>
          <p:nvPr/>
        </p:nvGrpSpPr>
        <p:grpSpPr>
          <a:xfrm>
            <a:off x="1216593" y="299795"/>
            <a:ext cx="2378218" cy="2448297"/>
            <a:chOff x="720000" y="1736100"/>
            <a:chExt cx="3352037" cy="2995197"/>
          </a:xfrm>
        </p:grpSpPr>
        <p:sp>
          <p:nvSpPr>
            <p:cNvPr id="43" name="Google Shape;2785;p62">
              <a:extLst>
                <a:ext uri="{FF2B5EF4-FFF2-40B4-BE49-F238E27FC236}">
                  <a16:creationId xmlns:a16="http://schemas.microsoft.com/office/drawing/2014/main" id="{AA6A95E9-9F7B-CB43-AD7D-04AE37790855}"/>
                </a:ext>
              </a:extLst>
            </p:cNvPr>
            <p:cNvSpPr/>
            <p:nvPr/>
          </p:nvSpPr>
          <p:spPr>
            <a:xfrm>
              <a:off x="2402242" y="3417322"/>
              <a:ext cx="1246754" cy="988411"/>
            </a:xfrm>
            <a:custGeom>
              <a:avLst/>
              <a:gdLst/>
              <a:ahLst/>
              <a:cxnLst/>
              <a:rect l="l" t="t" r="r" b="b"/>
              <a:pathLst>
                <a:path w="16908" h="13404" extrusionOk="0">
                  <a:moveTo>
                    <a:pt x="16908" y="0"/>
                  </a:moveTo>
                  <a:lnTo>
                    <a:pt x="0" y="9860"/>
                  </a:lnTo>
                  <a:lnTo>
                    <a:pt x="0" y="13404"/>
                  </a:lnTo>
                  <a:lnTo>
                    <a:pt x="16908" y="3544"/>
                  </a:lnTo>
                  <a:lnTo>
                    <a:pt x="16908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6;p62">
              <a:extLst>
                <a:ext uri="{FF2B5EF4-FFF2-40B4-BE49-F238E27FC236}">
                  <a16:creationId xmlns:a16="http://schemas.microsoft.com/office/drawing/2014/main" id="{418B78A5-5496-564D-8E4E-4F510A9C439C}"/>
                </a:ext>
              </a:extLst>
            </p:cNvPr>
            <p:cNvSpPr/>
            <p:nvPr/>
          </p:nvSpPr>
          <p:spPr>
            <a:xfrm>
              <a:off x="1145935" y="3417322"/>
              <a:ext cx="1256340" cy="988411"/>
            </a:xfrm>
            <a:custGeom>
              <a:avLst/>
              <a:gdLst/>
              <a:ahLst/>
              <a:cxnLst/>
              <a:rect l="l" t="t" r="r" b="b"/>
              <a:pathLst>
                <a:path w="17038" h="13404" extrusionOk="0">
                  <a:moveTo>
                    <a:pt x="1" y="0"/>
                  </a:moveTo>
                  <a:lnTo>
                    <a:pt x="1" y="3544"/>
                  </a:lnTo>
                  <a:lnTo>
                    <a:pt x="17037" y="13404"/>
                  </a:lnTo>
                  <a:lnTo>
                    <a:pt x="17037" y="98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7;p62">
              <a:extLst>
                <a:ext uri="{FF2B5EF4-FFF2-40B4-BE49-F238E27FC236}">
                  <a16:creationId xmlns:a16="http://schemas.microsoft.com/office/drawing/2014/main" id="{70129AC0-E5EC-554F-A1F7-38D481EF0AA3}"/>
                </a:ext>
              </a:extLst>
            </p:cNvPr>
            <p:cNvSpPr/>
            <p:nvPr/>
          </p:nvSpPr>
          <p:spPr>
            <a:xfrm>
              <a:off x="2402242" y="3435536"/>
              <a:ext cx="1246754" cy="970197"/>
            </a:xfrm>
            <a:custGeom>
              <a:avLst/>
              <a:gdLst/>
              <a:ahLst/>
              <a:cxnLst/>
              <a:rect l="l" t="t" r="r" b="b"/>
              <a:pathLst>
                <a:path w="16908" h="13157" extrusionOk="0">
                  <a:moveTo>
                    <a:pt x="16908" y="1"/>
                  </a:moveTo>
                  <a:lnTo>
                    <a:pt x="0" y="9821"/>
                  </a:lnTo>
                  <a:lnTo>
                    <a:pt x="0" y="9900"/>
                  </a:lnTo>
                  <a:lnTo>
                    <a:pt x="0" y="13157"/>
                  </a:lnTo>
                  <a:lnTo>
                    <a:pt x="79" y="13078"/>
                  </a:lnTo>
                  <a:lnTo>
                    <a:pt x="79" y="9860"/>
                  </a:lnTo>
                  <a:lnTo>
                    <a:pt x="16908" y="80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8;p62">
              <a:extLst>
                <a:ext uri="{FF2B5EF4-FFF2-40B4-BE49-F238E27FC236}">
                  <a16:creationId xmlns:a16="http://schemas.microsoft.com/office/drawing/2014/main" id="{4EDAAC43-FAE4-5A4E-A9AB-DF723310C58B}"/>
                </a:ext>
              </a:extLst>
            </p:cNvPr>
            <p:cNvSpPr/>
            <p:nvPr/>
          </p:nvSpPr>
          <p:spPr>
            <a:xfrm>
              <a:off x="1145935" y="3435536"/>
              <a:ext cx="1256340" cy="730026"/>
            </a:xfrm>
            <a:custGeom>
              <a:avLst/>
              <a:gdLst/>
              <a:ahLst/>
              <a:cxnLst/>
              <a:rect l="l" t="t" r="r" b="b"/>
              <a:pathLst>
                <a:path w="17038" h="9900" extrusionOk="0">
                  <a:moveTo>
                    <a:pt x="1" y="1"/>
                  </a:moveTo>
                  <a:lnTo>
                    <a:pt x="1" y="80"/>
                  </a:lnTo>
                  <a:lnTo>
                    <a:pt x="17037" y="9900"/>
                  </a:lnTo>
                  <a:lnTo>
                    <a:pt x="17037" y="98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9;p62">
              <a:extLst>
                <a:ext uri="{FF2B5EF4-FFF2-40B4-BE49-F238E27FC236}">
                  <a16:creationId xmlns:a16="http://schemas.microsoft.com/office/drawing/2014/main" id="{35D6C471-92BE-3B42-9135-C8498A2888AF}"/>
                </a:ext>
              </a:extLst>
            </p:cNvPr>
            <p:cNvSpPr/>
            <p:nvPr/>
          </p:nvSpPr>
          <p:spPr>
            <a:xfrm>
              <a:off x="1145935" y="2693194"/>
              <a:ext cx="2503019" cy="1451203"/>
            </a:xfrm>
            <a:custGeom>
              <a:avLst/>
              <a:gdLst/>
              <a:ahLst/>
              <a:cxnLst/>
              <a:rect l="l" t="t" r="r" b="b"/>
              <a:pathLst>
                <a:path w="33945" h="19680" extrusionOk="0">
                  <a:moveTo>
                    <a:pt x="16958" y="1"/>
                  </a:moveTo>
                  <a:lnTo>
                    <a:pt x="1" y="9820"/>
                  </a:lnTo>
                  <a:lnTo>
                    <a:pt x="17037" y="19680"/>
                  </a:lnTo>
                  <a:lnTo>
                    <a:pt x="33945" y="9820"/>
                  </a:lnTo>
                  <a:lnTo>
                    <a:pt x="16958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90;p62">
              <a:extLst>
                <a:ext uri="{FF2B5EF4-FFF2-40B4-BE49-F238E27FC236}">
                  <a16:creationId xmlns:a16="http://schemas.microsoft.com/office/drawing/2014/main" id="{E7442AE5-A070-D741-9840-504C1DAFF7EB}"/>
                </a:ext>
              </a:extLst>
            </p:cNvPr>
            <p:cNvSpPr/>
            <p:nvPr/>
          </p:nvSpPr>
          <p:spPr>
            <a:xfrm>
              <a:off x="1760557" y="2927540"/>
              <a:ext cx="1055552" cy="130741"/>
            </a:xfrm>
            <a:custGeom>
              <a:avLst/>
              <a:gdLst/>
              <a:ahLst/>
              <a:cxnLst/>
              <a:rect l="l" t="t" r="r" b="b"/>
              <a:pathLst>
                <a:path w="14315" h="1773" extrusionOk="0">
                  <a:moveTo>
                    <a:pt x="14107" y="0"/>
                  </a:moveTo>
                  <a:lnTo>
                    <a:pt x="14315" y="129"/>
                  </a:lnTo>
                  <a:lnTo>
                    <a:pt x="14315" y="129"/>
                  </a:lnTo>
                  <a:lnTo>
                    <a:pt x="14147" y="0"/>
                  </a:lnTo>
                  <a:close/>
                  <a:moveTo>
                    <a:pt x="209" y="1653"/>
                  </a:moveTo>
                  <a:lnTo>
                    <a:pt x="1" y="1772"/>
                  </a:lnTo>
                  <a:lnTo>
                    <a:pt x="40" y="1772"/>
                  </a:lnTo>
                  <a:lnTo>
                    <a:pt x="248" y="1693"/>
                  </a:lnTo>
                  <a:lnTo>
                    <a:pt x="209" y="1653"/>
                  </a:lnTo>
                  <a:close/>
                </a:path>
              </a:pathLst>
            </a:custGeom>
            <a:solidFill>
              <a:srgbClr val="059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91;p62">
              <a:extLst>
                <a:ext uri="{FF2B5EF4-FFF2-40B4-BE49-F238E27FC236}">
                  <a16:creationId xmlns:a16="http://schemas.microsoft.com/office/drawing/2014/main" id="{BBA7E12A-4A18-784D-849A-476D42124826}"/>
                </a:ext>
              </a:extLst>
            </p:cNvPr>
            <p:cNvSpPr/>
            <p:nvPr/>
          </p:nvSpPr>
          <p:spPr>
            <a:xfrm>
              <a:off x="1291940" y="2775709"/>
              <a:ext cx="2208143" cy="1280421"/>
            </a:xfrm>
            <a:custGeom>
              <a:avLst/>
              <a:gdLst/>
              <a:ahLst/>
              <a:cxnLst/>
              <a:rect l="l" t="t" r="r" b="b"/>
              <a:pathLst>
                <a:path w="29946" h="17364" extrusionOk="0">
                  <a:moveTo>
                    <a:pt x="16918" y="0"/>
                  </a:moveTo>
                  <a:lnTo>
                    <a:pt x="8543" y="4870"/>
                  </a:lnTo>
                  <a:lnTo>
                    <a:pt x="6603" y="3752"/>
                  </a:lnTo>
                  <a:lnTo>
                    <a:pt x="6395" y="3831"/>
                  </a:lnTo>
                  <a:lnTo>
                    <a:pt x="8375" y="4989"/>
                  </a:lnTo>
                  <a:lnTo>
                    <a:pt x="0" y="9860"/>
                  </a:lnTo>
                  <a:lnTo>
                    <a:pt x="169" y="9939"/>
                  </a:lnTo>
                  <a:lnTo>
                    <a:pt x="17116" y="119"/>
                  </a:lnTo>
                  <a:lnTo>
                    <a:pt x="16918" y="0"/>
                  </a:lnTo>
                  <a:close/>
                  <a:moveTo>
                    <a:pt x="18651" y="1030"/>
                  </a:moveTo>
                  <a:lnTo>
                    <a:pt x="14562" y="3425"/>
                  </a:lnTo>
                  <a:lnTo>
                    <a:pt x="13206" y="3425"/>
                  </a:lnTo>
                  <a:lnTo>
                    <a:pt x="5861" y="7711"/>
                  </a:lnTo>
                  <a:lnTo>
                    <a:pt x="5861" y="8454"/>
                  </a:lnTo>
                  <a:lnTo>
                    <a:pt x="1733" y="10849"/>
                  </a:lnTo>
                  <a:lnTo>
                    <a:pt x="1941" y="10968"/>
                  </a:lnTo>
                  <a:lnTo>
                    <a:pt x="6108" y="8533"/>
                  </a:lnTo>
                  <a:lnTo>
                    <a:pt x="6108" y="7751"/>
                  </a:lnTo>
                  <a:lnTo>
                    <a:pt x="13325" y="3544"/>
                  </a:lnTo>
                  <a:lnTo>
                    <a:pt x="14641" y="3544"/>
                  </a:lnTo>
                  <a:lnTo>
                    <a:pt x="18849" y="1109"/>
                  </a:lnTo>
                  <a:lnTo>
                    <a:pt x="18651" y="1030"/>
                  </a:lnTo>
                  <a:close/>
                  <a:moveTo>
                    <a:pt x="16007" y="5484"/>
                  </a:moveTo>
                  <a:lnTo>
                    <a:pt x="20462" y="8088"/>
                  </a:lnTo>
                  <a:lnTo>
                    <a:pt x="20462" y="9276"/>
                  </a:lnTo>
                  <a:lnTo>
                    <a:pt x="16047" y="11879"/>
                  </a:lnTo>
                  <a:lnTo>
                    <a:pt x="13948" y="11879"/>
                  </a:lnTo>
                  <a:lnTo>
                    <a:pt x="9494" y="9276"/>
                  </a:lnTo>
                  <a:lnTo>
                    <a:pt x="9444" y="8088"/>
                  </a:lnTo>
                  <a:lnTo>
                    <a:pt x="13899" y="5484"/>
                  </a:lnTo>
                  <a:close/>
                  <a:moveTo>
                    <a:pt x="13780" y="5365"/>
                  </a:moveTo>
                  <a:lnTo>
                    <a:pt x="9197" y="8038"/>
                  </a:lnTo>
                  <a:lnTo>
                    <a:pt x="9197" y="9365"/>
                  </a:lnTo>
                  <a:lnTo>
                    <a:pt x="13820" y="12047"/>
                  </a:lnTo>
                  <a:lnTo>
                    <a:pt x="16126" y="12047"/>
                  </a:lnTo>
                  <a:lnTo>
                    <a:pt x="20749" y="9365"/>
                  </a:lnTo>
                  <a:lnTo>
                    <a:pt x="20710" y="8038"/>
                  </a:lnTo>
                  <a:lnTo>
                    <a:pt x="16087" y="5365"/>
                  </a:lnTo>
                  <a:close/>
                  <a:moveTo>
                    <a:pt x="18156" y="3633"/>
                  </a:moveTo>
                  <a:lnTo>
                    <a:pt x="23679" y="6850"/>
                  </a:lnTo>
                  <a:lnTo>
                    <a:pt x="21907" y="7880"/>
                  </a:lnTo>
                  <a:lnTo>
                    <a:pt x="21907" y="9573"/>
                  </a:lnTo>
                  <a:lnTo>
                    <a:pt x="16502" y="12701"/>
                  </a:lnTo>
                  <a:lnTo>
                    <a:pt x="13572" y="12701"/>
                  </a:lnTo>
                  <a:lnTo>
                    <a:pt x="11761" y="13730"/>
                  </a:lnTo>
                  <a:lnTo>
                    <a:pt x="6227" y="10562"/>
                  </a:lnTo>
                  <a:lnTo>
                    <a:pt x="8049" y="9523"/>
                  </a:lnTo>
                  <a:lnTo>
                    <a:pt x="8049" y="7840"/>
                  </a:lnTo>
                  <a:lnTo>
                    <a:pt x="13453" y="4663"/>
                  </a:lnTo>
                  <a:lnTo>
                    <a:pt x="16374" y="4663"/>
                  </a:lnTo>
                  <a:lnTo>
                    <a:pt x="18156" y="3633"/>
                  </a:lnTo>
                  <a:close/>
                  <a:moveTo>
                    <a:pt x="20462" y="2059"/>
                  </a:moveTo>
                  <a:lnTo>
                    <a:pt x="16255" y="4534"/>
                  </a:lnTo>
                  <a:lnTo>
                    <a:pt x="13325" y="4534"/>
                  </a:lnTo>
                  <a:lnTo>
                    <a:pt x="7761" y="7751"/>
                  </a:lnTo>
                  <a:lnTo>
                    <a:pt x="7801" y="9444"/>
                  </a:lnTo>
                  <a:lnTo>
                    <a:pt x="3554" y="11919"/>
                  </a:lnTo>
                  <a:lnTo>
                    <a:pt x="3752" y="11998"/>
                  </a:lnTo>
                  <a:lnTo>
                    <a:pt x="6069" y="10681"/>
                  </a:lnTo>
                  <a:lnTo>
                    <a:pt x="11592" y="13859"/>
                  </a:lnTo>
                  <a:lnTo>
                    <a:pt x="9286" y="15215"/>
                  </a:lnTo>
                  <a:lnTo>
                    <a:pt x="9444" y="15304"/>
                  </a:lnTo>
                  <a:lnTo>
                    <a:pt x="13701" y="12869"/>
                  </a:lnTo>
                  <a:lnTo>
                    <a:pt x="16582" y="12869"/>
                  </a:lnTo>
                  <a:lnTo>
                    <a:pt x="22155" y="9612"/>
                  </a:lnTo>
                  <a:lnTo>
                    <a:pt x="22155" y="7919"/>
                  </a:lnTo>
                  <a:lnTo>
                    <a:pt x="26362" y="5484"/>
                  </a:lnTo>
                  <a:lnTo>
                    <a:pt x="26194" y="5365"/>
                  </a:lnTo>
                  <a:lnTo>
                    <a:pt x="23887" y="6722"/>
                  </a:lnTo>
                  <a:lnTo>
                    <a:pt x="18354" y="3544"/>
                  </a:lnTo>
                  <a:lnTo>
                    <a:pt x="20670" y="2188"/>
                  </a:lnTo>
                  <a:lnTo>
                    <a:pt x="20462" y="2059"/>
                  </a:lnTo>
                  <a:close/>
                  <a:moveTo>
                    <a:pt x="28005" y="6435"/>
                  </a:moveTo>
                  <a:lnTo>
                    <a:pt x="23848" y="8870"/>
                  </a:lnTo>
                  <a:lnTo>
                    <a:pt x="23848" y="9612"/>
                  </a:lnTo>
                  <a:lnTo>
                    <a:pt x="16621" y="13819"/>
                  </a:lnTo>
                  <a:lnTo>
                    <a:pt x="15265" y="13819"/>
                  </a:lnTo>
                  <a:lnTo>
                    <a:pt x="11097" y="16254"/>
                  </a:lnTo>
                  <a:lnTo>
                    <a:pt x="11266" y="16373"/>
                  </a:lnTo>
                  <a:lnTo>
                    <a:pt x="15384" y="13978"/>
                  </a:lnTo>
                  <a:lnTo>
                    <a:pt x="16710" y="13978"/>
                  </a:lnTo>
                  <a:lnTo>
                    <a:pt x="24095" y="9691"/>
                  </a:lnTo>
                  <a:lnTo>
                    <a:pt x="24095" y="8909"/>
                  </a:lnTo>
                  <a:lnTo>
                    <a:pt x="28213" y="6514"/>
                  </a:lnTo>
                  <a:lnTo>
                    <a:pt x="28005" y="6435"/>
                  </a:lnTo>
                  <a:close/>
                  <a:moveTo>
                    <a:pt x="29738" y="7424"/>
                  </a:moveTo>
                  <a:lnTo>
                    <a:pt x="12830" y="17244"/>
                  </a:lnTo>
                  <a:lnTo>
                    <a:pt x="12998" y="17363"/>
                  </a:lnTo>
                  <a:lnTo>
                    <a:pt x="21373" y="12493"/>
                  </a:lnTo>
                  <a:lnTo>
                    <a:pt x="23392" y="13651"/>
                  </a:lnTo>
                  <a:lnTo>
                    <a:pt x="23600" y="13572"/>
                  </a:lnTo>
                  <a:lnTo>
                    <a:pt x="21571" y="12414"/>
                  </a:lnTo>
                  <a:lnTo>
                    <a:pt x="29946" y="7543"/>
                  </a:lnTo>
                  <a:lnTo>
                    <a:pt x="29738" y="7424"/>
                  </a:lnTo>
                  <a:close/>
                </a:path>
              </a:pathLst>
            </a:custGeom>
            <a:solidFill>
              <a:srgbClr val="022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92;p62">
              <a:extLst>
                <a:ext uri="{FF2B5EF4-FFF2-40B4-BE49-F238E27FC236}">
                  <a16:creationId xmlns:a16="http://schemas.microsoft.com/office/drawing/2014/main" id="{7D81A352-C2BD-934A-BBB1-84D27DCC12CB}"/>
                </a:ext>
              </a:extLst>
            </p:cNvPr>
            <p:cNvSpPr/>
            <p:nvPr/>
          </p:nvSpPr>
          <p:spPr>
            <a:xfrm>
              <a:off x="1294889" y="2778585"/>
              <a:ext cx="2208143" cy="1280421"/>
            </a:xfrm>
            <a:custGeom>
              <a:avLst/>
              <a:gdLst/>
              <a:ahLst/>
              <a:cxnLst/>
              <a:rect l="l" t="t" r="r" b="b"/>
              <a:pathLst>
                <a:path w="29946" h="17364" extrusionOk="0">
                  <a:moveTo>
                    <a:pt x="16918" y="1"/>
                  </a:moveTo>
                  <a:lnTo>
                    <a:pt x="8543" y="4871"/>
                  </a:lnTo>
                  <a:lnTo>
                    <a:pt x="6563" y="3713"/>
                  </a:lnTo>
                  <a:lnTo>
                    <a:pt x="6355" y="3792"/>
                  </a:lnTo>
                  <a:lnTo>
                    <a:pt x="8375" y="4990"/>
                  </a:lnTo>
                  <a:lnTo>
                    <a:pt x="0" y="9821"/>
                  </a:lnTo>
                  <a:lnTo>
                    <a:pt x="168" y="9939"/>
                  </a:lnTo>
                  <a:lnTo>
                    <a:pt x="17126" y="129"/>
                  </a:lnTo>
                  <a:lnTo>
                    <a:pt x="16918" y="1"/>
                  </a:lnTo>
                  <a:close/>
                  <a:moveTo>
                    <a:pt x="18650" y="991"/>
                  </a:moveTo>
                  <a:lnTo>
                    <a:pt x="14562" y="3386"/>
                  </a:lnTo>
                  <a:lnTo>
                    <a:pt x="13206" y="3386"/>
                  </a:lnTo>
                  <a:lnTo>
                    <a:pt x="5860" y="7672"/>
                  </a:lnTo>
                  <a:lnTo>
                    <a:pt x="5860" y="8455"/>
                  </a:lnTo>
                  <a:lnTo>
                    <a:pt x="1732" y="10850"/>
                  </a:lnTo>
                  <a:lnTo>
                    <a:pt x="1940" y="10929"/>
                  </a:lnTo>
                  <a:lnTo>
                    <a:pt x="6108" y="8494"/>
                  </a:lnTo>
                  <a:lnTo>
                    <a:pt x="6108" y="7752"/>
                  </a:lnTo>
                  <a:lnTo>
                    <a:pt x="13324" y="3545"/>
                  </a:lnTo>
                  <a:lnTo>
                    <a:pt x="14651" y="3545"/>
                  </a:lnTo>
                  <a:lnTo>
                    <a:pt x="18858" y="1119"/>
                  </a:lnTo>
                  <a:lnTo>
                    <a:pt x="18650" y="991"/>
                  </a:lnTo>
                  <a:close/>
                  <a:moveTo>
                    <a:pt x="16007" y="5485"/>
                  </a:moveTo>
                  <a:lnTo>
                    <a:pt x="20462" y="8088"/>
                  </a:lnTo>
                  <a:lnTo>
                    <a:pt x="20462" y="9286"/>
                  </a:lnTo>
                  <a:lnTo>
                    <a:pt x="16047" y="11880"/>
                  </a:lnTo>
                  <a:lnTo>
                    <a:pt x="13948" y="11880"/>
                  </a:lnTo>
                  <a:lnTo>
                    <a:pt x="9493" y="9286"/>
                  </a:lnTo>
                  <a:lnTo>
                    <a:pt x="9454" y="8088"/>
                  </a:lnTo>
                  <a:lnTo>
                    <a:pt x="13908" y="5485"/>
                  </a:lnTo>
                  <a:close/>
                  <a:moveTo>
                    <a:pt x="13780" y="5326"/>
                  </a:moveTo>
                  <a:lnTo>
                    <a:pt x="9206" y="7999"/>
                  </a:lnTo>
                  <a:lnTo>
                    <a:pt x="9206" y="9365"/>
                  </a:lnTo>
                  <a:lnTo>
                    <a:pt x="13819" y="12008"/>
                  </a:lnTo>
                  <a:lnTo>
                    <a:pt x="16136" y="12008"/>
                  </a:lnTo>
                  <a:lnTo>
                    <a:pt x="20749" y="9365"/>
                  </a:lnTo>
                  <a:lnTo>
                    <a:pt x="20709" y="7999"/>
                  </a:lnTo>
                  <a:lnTo>
                    <a:pt x="16086" y="5326"/>
                  </a:lnTo>
                  <a:close/>
                  <a:moveTo>
                    <a:pt x="18155" y="3634"/>
                  </a:moveTo>
                  <a:lnTo>
                    <a:pt x="23679" y="6811"/>
                  </a:lnTo>
                  <a:lnTo>
                    <a:pt x="21907" y="7841"/>
                  </a:lnTo>
                  <a:lnTo>
                    <a:pt x="21907" y="9534"/>
                  </a:lnTo>
                  <a:lnTo>
                    <a:pt x="16502" y="12701"/>
                  </a:lnTo>
                  <a:lnTo>
                    <a:pt x="13572" y="12701"/>
                  </a:lnTo>
                  <a:lnTo>
                    <a:pt x="11760" y="13741"/>
                  </a:lnTo>
                  <a:lnTo>
                    <a:pt x="6237" y="10563"/>
                  </a:lnTo>
                  <a:lnTo>
                    <a:pt x="8048" y="9484"/>
                  </a:lnTo>
                  <a:lnTo>
                    <a:pt x="8048" y="7801"/>
                  </a:lnTo>
                  <a:lnTo>
                    <a:pt x="13453" y="4663"/>
                  </a:lnTo>
                  <a:lnTo>
                    <a:pt x="16383" y="4663"/>
                  </a:lnTo>
                  <a:lnTo>
                    <a:pt x="18155" y="3634"/>
                  </a:lnTo>
                  <a:close/>
                  <a:moveTo>
                    <a:pt x="20462" y="2060"/>
                  </a:moveTo>
                  <a:lnTo>
                    <a:pt x="16255" y="4495"/>
                  </a:lnTo>
                  <a:lnTo>
                    <a:pt x="13324" y="4495"/>
                  </a:lnTo>
                  <a:lnTo>
                    <a:pt x="7761" y="7752"/>
                  </a:lnTo>
                  <a:lnTo>
                    <a:pt x="7801" y="9444"/>
                  </a:lnTo>
                  <a:lnTo>
                    <a:pt x="3554" y="11880"/>
                  </a:lnTo>
                  <a:lnTo>
                    <a:pt x="3762" y="12008"/>
                  </a:lnTo>
                  <a:lnTo>
                    <a:pt x="6068" y="10642"/>
                  </a:lnTo>
                  <a:lnTo>
                    <a:pt x="11592" y="13820"/>
                  </a:lnTo>
                  <a:lnTo>
                    <a:pt x="9286" y="15176"/>
                  </a:lnTo>
                  <a:lnTo>
                    <a:pt x="9454" y="15305"/>
                  </a:lnTo>
                  <a:lnTo>
                    <a:pt x="13701" y="12830"/>
                  </a:lnTo>
                  <a:lnTo>
                    <a:pt x="16581" y="12830"/>
                  </a:lnTo>
                  <a:lnTo>
                    <a:pt x="22154" y="9613"/>
                  </a:lnTo>
                  <a:lnTo>
                    <a:pt x="22154" y="7920"/>
                  </a:lnTo>
                  <a:lnTo>
                    <a:pt x="26362" y="5445"/>
                  </a:lnTo>
                  <a:lnTo>
                    <a:pt x="26193" y="5366"/>
                  </a:lnTo>
                  <a:lnTo>
                    <a:pt x="23887" y="6722"/>
                  </a:lnTo>
                  <a:lnTo>
                    <a:pt x="18363" y="3505"/>
                  </a:lnTo>
                  <a:lnTo>
                    <a:pt x="20670" y="2149"/>
                  </a:lnTo>
                  <a:lnTo>
                    <a:pt x="20462" y="2060"/>
                  </a:lnTo>
                  <a:close/>
                  <a:moveTo>
                    <a:pt x="28015" y="6396"/>
                  </a:moveTo>
                  <a:lnTo>
                    <a:pt x="23847" y="8831"/>
                  </a:lnTo>
                  <a:lnTo>
                    <a:pt x="23847" y="9613"/>
                  </a:lnTo>
                  <a:lnTo>
                    <a:pt x="16631" y="13820"/>
                  </a:lnTo>
                  <a:lnTo>
                    <a:pt x="15265" y="13820"/>
                  </a:lnTo>
                  <a:lnTo>
                    <a:pt x="11097" y="16255"/>
                  </a:lnTo>
                  <a:lnTo>
                    <a:pt x="11265" y="16334"/>
                  </a:lnTo>
                  <a:lnTo>
                    <a:pt x="15393" y="13939"/>
                  </a:lnTo>
                  <a:lnTo>
                    <a:pt x="16710" y="13939"/>
                  </a:lnTo>
                  <a:lnTo>
                    <a:pt x="24095" y="9692"/>
                  </a:lnTo>
                  <a:lnTo>
                    <a:pt x="24095" y="8910"/>
                  </a:lnTo>
                  <a:lnTo>
                    <a:pt x="28213" y="6514"/>
                  </a:lnTo>
                  <a:lnTo>
                    <a:pt x="28015" y="6396"/>
                  </a:lnTo>
                  <a:close/>
                  <a:moveTo>
                    <a:pt x="29747" y="7425"/>
                  </a:moveTo>
                  <a:lnTo>
                    <a:pt x="12829" y="17245"/>
                  </a:lnTo>
                  <a:lnTo>
                    <a:pt x="12998" y="17364"/>
                  </a:lnTo>
                  <a:lnTo>
                    <a:pt x="21372" y="12503"/>
                  </a:lnTo>
                  <a:lnTo>
                    <a:pt x="23392" y="13652"/>
                  </a:lnTo>
                  <a:lnTo>
                    <a:pt x="23600" y="13533"/>
                  </a:lnTo>
                  <a:lnTo>
                    <a:pt x="21580" y="12375"/>
                  </a:lnTo>
                  <a:lnTo>
                    <a:pt x="29945" y="7504"/>
                  </a:lnTo>
                  <a:lnTo>
                    <a:pt x="29747" y="74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93;p62">
              <a:extLst>
                <a:ext uri="{FF2B5EF4-FFF2-40B4-BE49-F238E27FC236}">
                  <a16:creationId xmlns:a16="http://schemas.microsoft.com/office/drawing/2014/main" id="{A9BAFD20-3D13-E441-A333-8CBA1E0C2DAD}"/>
                </a:ext>
              </a:extLst>
            </p:cNvPr>
            <p:cNvSpPr/>
            <p:nvPr/>
          </p:nvSpPr>
          <p:spPr>
            <a:xfrm>
              <a:off x="3058810" y="4177953"/>
              <a:ext cx="1013227" cy="553345"/>
            </a:xfrm>
            <a:custGeom>
              <a:avLst/>
              <a:gdLst/>
              <a:ahLst/>
              <a:cxnLst/>
              <a:rect l="l" t="t" r="r" b="b"/>
              <a:pathLst>
                <a:path w="13741" h="7504" extrusionOk="0">
                  <a:moveTo>
                    <a:pt x="0" y="2307"/>
                  </a:moveTo>
                  <a:cubicBezTo>
                    <a:pt x="0" y="2307"/>
                    <a:pt x="34" y="2340"/>
                    <a:pt x="70" y="2346"/>
                  </a:cubicBezTo>
                  <a:lnTo>
                    <a:pt x="70" y="2346"/>
                  </a:lnTo>
                  <a:lnTo>
                    <a:pt x="0" y="2307"/>
                  </a:lnTo>
                  <a:close/>
                  <a:moveTo>
                    <a:pt x="70" y="2346"/>
                  </a:moveTo>
                  <a:lnTo>
                    <a:pt x="274" y="2460"/>
                  </a:lnTo>
                  <a:lnTo>
                    <a:pt x="274" y="2460"/>
                  </a:lnTo>
                  <a:lnTo>
                    <a:pt x="80" y="2346"/>
                  </a:lnTo>
                  <a:cubicBezTo>
                    <a:pt x="76" y="2346"/>
                    <a:pt x="73" y="2346"/>
                    <a:pt x="70" y="2346"/>
                  </a:cubicBezTo>
                  <a:close/>
                  <a:moveTo>
                    <a:pt x="5445" y="0"/>
                  </a:moveTo>
                  <a:lnTo>
                    <a:pt x="743" y="2722"/>
                  </a:lnTo>
                  <a:lnTo>
                    <a:pt x="274" y="2460"/>
                  </a:lnTo>
                  <a:lnTo>
                    <a:pt x="274" y="2460"/>
                  </a:lnTo>
                  <a:lnTo>
                    <a:pt x="8702" y="7385"/>
                  </a:lnTo>
                  <a:cubicBezTo>
                    <a:pt x="8870" y="7464"/>
                    <a:pt x="9038" y="7504"/>
                    <a:pt x="9197" y="7504"/>
                  </a:cubicBezTo>
                  <a:cubicBezTo>
                    <a:pt x="9365" y="7504"/>
                    <a:pt x="9573" y="7464"/>
                    <a:pt x="9692" y="7385"/>
                  </a:cubicBezTo>
                  <a:lnTo>
                    <a:pt x="13444" y="5237"/>
                  </a:lnTo>
                  <a:cubicBezTo>
                    <a:pt x="13740" y="5069"/>
                    <a:pt x="13740" y="4821"/>
                    <a:pt x="13444" y="4663"/>
                  </a:cubicBezTo>
                  <a:lnTo>
                    <a:pt x="5445" y="0"/>
                  </a:lnTo>
                  <a:close/>
                </a:path>
              </a:pathLst>
            </a:custGeom>
            <a:solidFill>
              <a:srgbClr val="180175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94;p62">
              <a:extLst>
                <a:ext uri="{FF2B5EF4-FFF2-40B4-BE49-F238E27FC236}">
                  <a16:creationId xmlns:a16="http://schemas.microsoft.com/office/drawing/2014/main" id="{7E0E17AD-451C-3B43-B314-67CFEC551E71}"/>
                </a:ext>
              </a:extLst>
            </p:cNvPr>
            <p:cNvSpPr/>
            <p:nvPr/>
          </p:nvSpPr>
          <p:spPr>
            <a:xfrm>
              <a:off x="3113525" y="3755274"/>
              <a:ext cx="346787" cy="623472"/>
            </a:xfrm>
            <a:custGeom>
              <a:avLst/>
              <a:gdLst/>
              <a:ahLst/>
              <a:cxnLst/>
              <a:rect l="l" t="t" r="r" b="b"/>
              <a:pathLst>
                <a:path w="4703" h="8455" extrusionOk="0">
                  <a:moveTo>
                    <a:pt x="4703" y="1"/>
                  </a:moveTo>
                  <a:lnTo>
                    <a:pt x="1" y="2723"/>
                  </a:lnTo>
                  <a:lnTo>
                    <a:pt x="1" y="8454"/>
                  </a:lnTo>
                  <a:lnTo>
                    <a:pt x="4703" y="5732"/>
                  </a:lnTo>
                  <a:lnTo>
                    <a:pt x="4703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95;p62">
              <a:extLst>
                <a:ext uri="{FF2B5EF4-FFF2-40B4-BE49-F238E27FC236}">
                  <a16:creationId xmlns:a16="http://schemas.microsoft.com/office/drawing/2014/main" id="{8AFD2E48-2A99-C44C-9DA8-5479CF9E444B}"/>
                </a:ext>
              </a:extLst>
            </p:cNvPr>
            <p:cNvSpPr/>
            <p:nvPr/>
          </p:nvSpPr>
          <p:spPr>
            <a:xfrm>
              <a:off x="2909856" y="3748711"/>
              <a:ext cx="203737" cy="630035"/>
            </a:xfrm>
            <a:custGeom>
              <a:avLst/>
              <a:gdLst/>
              <a:ahLst/>
              <a:cxnLst/>
              <a:rect l="l" t="t" r="r" b="b"/>
              <a:pathLst>
                <a:path w="2763" h="8544" extrusionOk="0">
                  <a:moveTo>
                    <a:pt x="1" y="1"/>
                  </a:moveTo>
                  <a:lnTo>
                    <a:pt x="1" y="6969"/>
                  </a:lnTo>
                  <a:lnTo>
                    <a:pt x="2763" y="8543"/>
                  </a:lnTo>
                  <a:lnTo>
                    <a:pt x="2763" y="281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96;p62">
              <a:extLst>
                <a:ext uri="{FF2B5EF4-FFF2-40B4-BE49-F238E27FC236}">
                  <a16:creationId xmlns:a16="http://schemas.microsoft.com/office/drawing/2014/main" id="{1D0C8C46-642F-174A-BBCD-4CE86F6AEA00}"/>
                </a:ext>
              </a:extLst>
            </p:cNvPr>
            <p:cNvSpPr/>
            <p:nvPr/>
          </p:nvSpPr>
          <p:spPr>
            <a:xfrm>
              <a:off x="3113525" y="3755274"/>
              <a:ext cx="346787" cy="203744"/>
            </a:xfrm>
            <a:custGeom>
              <a:avLst/>
              <a:gdLst/>
              <a:ahLst/>
              <a:cxnLst/>
              <a:rect l="l" t="t" r="r" b="b"/>
              <a:pathLst>
                <a:path w="4703" h="2763" extrusionOk="0">
                  <a:moveTo>
                    <a:pt x="4703" y="1"/>
                  </a:moveTo>
                  <a:lnTo>
                    <a:pt x="1" y="2723"/>
                  </a:lnTo>
                  <a:lnTo>
                    <a:pt x="1" y="2762"/>
                  </a:lnTo>
                  <a:lnTo>
                    <a:pt x="4703" y="80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7;p62">
              <a:extLst>
                <a:ext uri="{FF2B5EF4-FFF2-40B4-BE49-F238E27FC236}">
                  <a16:creationId xmlns:a16="http://schemas.microsoft.com/office/drawing/2014/main" id="{99DA2914-4B72-C841-AFC1-43900B2BDCED}"/>
                </a:ext>
              </a:extLst>
            </p:cNvPr>
            <p:cNvSpPr/>
            <p:nvPr/>
          </p:nvSpPr>
          <p:spPr>
            <a:xfrm>
              <a:off x="2909856" y="3751661"/>
              <a:ext cx="203737" cy="210306"/>
            </a:xfrm>
            <a:custGeom>
              <a:avLst/>
              <a:gdLst/>
              <a:ahLst/>
              <a:cxnLst/>
              <a:rect l="l" t="t" r="r" b="b"/>
              <a:pathLst>
                <a:path w="2763" h="2852" extrusionOk="0">
                  <a:moveTo>
                    <a:pt x="1" y="0"/>
                  </a:moveTo>
                  <a:lnTo>
                    <a:pt x="1" y="50"/>
                  </a:lnTo>
                  <a:lnTo>
                    <a:pt x="2763" y="2851"/>
                  </a:lnTo>
                  <a:lnTo>
                    <a:pt x="2763" y="27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A0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8;p62">
              <a:extLst>
                <a:ext uri="{FF2B5EF4-FFF2-40B4-BE49-F238E27FC236}">
                  <a16:creationId xmlns:a16="http://schemas.microsoft.com/office/drawing/2014/main" id="{65E04AC7-1F33-394A-BB1E-3E41DC5CB9F3}"/>
                </a:ext>
              </a:extLst>
            </p:cNvPr>
            <p:cNvSpPr/>
            <p:nvPr/>
          </p:nvSpPr>
          <p:spPr>
            <a:xfrm>
              <a:off x="2909856" y="3547990"/>
              <a:ext cx="550450" cy="408077"/>
            </a:xfrm>
            <a:custGeom>
              <a:avLst/>
              <a:gdLst/>
              <a:ahLst/>
              <a:cxnLst/>
              <a:rect l="l" t="t" r="r" b="b"/>
              <a:pathLst>
                <a:path w="7465" h="5534" extrusionOk="0">
                  <a:moveTo>
                    <a:pt x="4703" y="0"/>
                  </a:moveTo>
                  <a:lnTo>
                    <a:pt x="1" y="2723"/>
                  </a:lnTo>
                  <a:lnTo>
                    <a:pt x="2763" y="5534"/>
                  </a:lnTo>
                  <a:lnTo>
                    <a:pt x="7465" y="2812"/>
                  </a:lnTo>
                  <a:lnTo>
                    <a:pt x="470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9;p62">
              <a:extLst>
                <a:ext uri="{FF2B5EF4-FFF2-40B4-BE49-F238E27FC236}">
                  <a16:creationId xmlns:a16="http://schemas.microsoft.com/office/drawing/2014/main" id="{A4C07965-9BA6-C84D-8BCB-51B2634B1A8A}"/>
                </a:ext>
              </a:extLst>
            </p:cNvPr>
            <p:cNvSpPr/>
            <p:nvPr/>
          </p:nvSpPr>
          <p:spPr>
            <a:xfrm>
              <a:off x="3323758" y="3693625"/>
              <a:ext cx="27135" cy="20500"/>
            </a:xfrm>
            <a:custGeom>
              <a:avLst/>
              <a:gdLst/>
              <a:ahLst/>
              <a:cxnLst/>
              <a:rect l="l" t="t" r="r" b="b"/>
              <a:pathLst>
                <a:path w="368" h="278" extrusionOk="0">
                  <a:moveTo>
                    <a:pt x="185" y="0"/>
                  </a:moveTo>
                  <a:cubicBezTo>
                    <a:pt x="169" y="0"/>
                    <a:pt x="159" y="10"/>
                    <a:pt x="159" y="30"/>
                  </a:cubicBezTo>
                  <a:lnTo>
                    <a:pt x="40" y="70"/>
                  </a:lnTo>
                  <a:cubicBezTo>
                    <a:pt x="1" y="109"/>
                    <a:pt x="1" y="109"/>
                    <a:pt x="40" y="149"/>
                  </a:cubicBezTo>
                  <a:lnTo>
                    <a:pt x="120" y="278"/>
                  </a:lnTo>
                  <a:lnTo>
                    <a:pt x="199" y="278"/>
                  </a:lnTo>
                  <a:lnTo>
                    <a:pt x="327" y="188"/>
                  </a:lnTo>
                  <a:cubicBezTo>
                    <a:pt x="367" y="188"/>
                    <a:pt x="367" y="149"/>
                    <a:pt x="327" y="149"/>
                  </a:cubicBezTo>
                  <a:lnTo>
                    <a:pt x="248" y="30"/>
                  </a:lnTo>
                  <a:cubicBezTo>
                    <a:pt x="224" y="10"/>
                    <a:pt x="201" y="0"/>
                    <a:pt x="18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00;p62">
              <a:extLst>
                <a:ext uri="{FF2B5EF4-FFF2-40B4-BE49-F238E27FC236}">
                  <a16:creationId xmlns:a16="http://schemas.microsoft.com/office/drawing/2014/main" id="{CE4FA4E3-44FF-9142-999C-BC048DBD78CB}"/>
                </a:ext>
              </a:extLst>
            </p:cNvPr>
            <p:cNvSpPr/>
            <p:nvPr/>
          </p:nvSpPr>
          <p:spPr>
            <a:xfrm>
              <a:off x="3360259" y="3699451"/>
              <a:ext cx="27135" cy="21827"/>
            </a:xfrm>
            <a:custGeom>
              <a:avLst/>
              <a:gdLst/>
              <a:ahLst/>
              <a:cxnLst/>
              <a:rect l="l" t="t" r="r" b="b"/>
              <a:pathLst>
                <a:path w="368" h="296" extrusionOk="0">
                  <a:moveTo>
                    <a:pt x="185" y="1"/>
                  </a:moveTo>
                  <a:cubicBezTo>
                    <a:pt x="169" y="1"/>
                    <a:pt x="159" y="11"/>
                    <a:pt x="159" y="30"/>
                  </a:cubicBezTo>
                  <a:lnTo>
                    <a:pt x="40" y="70"/>
                  </a:lnTo>
                  <a:cubicBezTo>
                    <a:pt x="1" y="109"/>
                    <a:pt x="1" y="159"/>
                    <a:pt x="1" y="159"/>
                  </a:cubicBezTo>
                  <a:lnTo>
                    <a:pt x="120" y="278"/>
                  </a:lnTo>
                  <a:cubicBezTo>
                    <a:pt x="120" y="278"/>
                    <a:pt x="137" y="295"/>
                    <a:pt x="161" y="295"/>
                  </a:cubicBezTo>
                  <a:cubicBezTo>
                    <a:pt x="172" y="295"/>
                    <a:pt x="186" y="291"/>
                    <a:pt x="199" y="278"/>
                  </a:cubicBezTo>
                  <a:lnTo>
                    <a:pt x="327" y="199"/>
                  </a:lnTo>
                  <a:cubicBezTo>
                    <a:pt x="367" y="199"/>
                    <a:pt x="367" y="159"/>
                    <a:pt x="327" y="159"/>
                  </a:cubicBezTo>
                  <a:lnTo>
                    <a:pt x="248" y="30"/>
                  </a:lnTo>
                  <a:cubicBezTo>
                    <a:pt x="224" y="11"/>
                    <a:pt x="201" y="1"/>
                    <a:pt x="185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01;p62">
              <a:extLst>
                <a:ext uri="{FF2B5EF4-FFF2-40B4-BE49-F238E27FC236}">
                  <a16:creationId xmlns:a16="http://schemas.microsoft.com/office/drawing/2014/main" id="{BB68915D-BB43-6843-ABD1-39003A8A3C5E}"/>
                </a:ext>
              </a:extLst>
            </p:cNvPr>
            <p:cNvSpPr/>
            <p:nvPr/>
          </p:nvSpPr>
          <p:spPr>
            <a:xfrm>
              <a:off x="3342045" y="3711102"/>
              <a:ext cx="24112" cy="21311"/>
            </a:xfrm>
            <a:custGeom>
              <a:avLst/>
              <a:gdLst/>
              <a:ahLst/>
              <a:cxnLst/>
              <a:rect l="l" t="t" r="r" b="b"/>
              <a:pathLst>
                <a:path w="327" h="289" extrusionOk="0">
                  <a:moveTo>
                    <a:pt x="119" y="1"/>
                  </a:moveTo>
                  <a:lnTo>
                    <a:pt x="0" y="80"/>
                  </a:lnTo>
                  <a:lnTo>
                    <a:pt x="0" y="159"/>
                  </a:lnTo>
                  <a:lnTo>
                    <a:pt x="119" y="248"/>
                  </a:lnTo>
                  <a:cubicBezTo>
                    <a:pt x="119" y="288"/>
                    <a:pt x="159" y="288"/>
                    <a:pt x="198" y="288"/>
                  </a:cubicBezTo>
                  <a:lnTo>
                    <a:pt x="327" y="199"/>
                  </a:lnTo>
                  <a:lnTo>
                    <a:pt x="327" y="120"/>
                  </a:lnTo>
                  <a:lnTo>
                    <a:pt x="198" y="41"/>
                  </a:lnTo>
                  <a:cubicBezTo>
                    <a:pt x="198" y="1"/>
                    <a:pt x="159" y="1"/>
                    <a:pt x="11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02;p62">
              <a:extLst>
                <a:ext uri="{FF2B5EF4-FFF2-40B4-BE49-F238E27FC236}">
                  <a16:creationId xmlns:a16="http://schemas.microsoft.com/office/drawing/2014/main" id="{9D7BA799-7953-284E-9CA9-85B27890896A}"/>
                </a:ext>
              </a:extLst>
            </p:cNvPr>
            <p:cNvSpPr/>
            <p:nvPr/>
          </p:nvSpPr>
          <p:spPr>
            <a:xfrm>
              <a:off x="3290206" y="3704539"/>
              <a:ext cx="42399" cy="30750"/>
            </a:xfrm>
            <a:custGeom>
              <a:avLst/>
              <a:gdLst/>
              <a:ahLst/>
              <a:cxnLst/>
              <a:rect l="l" t="t" r="r" b="b"/>
              <a:pathLst>
                <a:path w="575" h="417" extrusionOk="0">
                  <a:moveTo>
                    <a:pt x="367" y="1"/>
                  </a:moveTo>
                  <a:lnTo>
                    <a:pt x="0" y="209"/>
                  </a:lnTo>
                  <a:lnTo>
                    <a:pt x="0" y="288"/>
                  </a:lnTo>
                  <a:lnTo>
                    <a:pt x="119" y="377"/>
                  </a:lnTo>
                  <a:cubicBezTo>
                    <a:pt x="119" y="417"/>
                    <a:pt x="159" y="417"/>
                    <a:pt x="208" y="417"/>
                  </a:cubicBezTo>
                  <a:lnTo>
                    <a:pt x="535" y="209"/>
                  </a:lnTo>
                  <a:cubicBezTo>
                    <a:pt x="575" y="209"/>
                    <a:pt x="575" y="169"/>
                    <a:pt x="535" y="130"/>
                  </a:cubicBezTo>
                  <a:lnTo>
                    <a:pt x="456" y="40"/>
                  </a:lnTo>
                  <a:cubicBezTo>
                    <a:pt x="406" y="1"/>
                    <a:pt x="367" y="1"/>
                    <a:pt x="36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03;p62">
              <a:extLst>
                <a:ext uri="{FF2B5EF4-FFF2-40B4-BE49-F238E27FC236}">
                  <a16:creationId xmlns:a16="http://schemas.microsoft.com/office/drawing/2014/main" id="{EA576E16-2D38-4B4B-AB2D-DBD01F942811}"/>
                </a:ext>
              </a:extLst>
            </p:cNvPr>
            <p:cNvSpPr/>
            <p:nvPr/>
          </p:nvSpPr>
          <p:spPr>
            <a:xfrm>
              <a:off x="3323758" y="3722826"/>
              <a:ext cx="24186" cy="20500"/>
            </a:xfrm>
            <a:custGeom>
              <a:avLst/>
              <a:gdLst/>
              <a:ahLst/>
              <a:cxnLst/>
              <a:rect l="l" t="t" r="r" b="b"/>
              <a:pathLst>
                <a:path w="328" h="278" extrusionOk="0">
                  <a:moveTo>
                    <a:pt x="120" y="0"/>
                  </a:moveTo>
                  <a:lnTo>
                    <a:pt x="1" y="89"/>
                  </a:lnTo>
                  <a:lnTo>
                    <a:pt x="1" y="129"/>
                  </a:lnTo>
                  <a:lnTo>
                    <a:pt x="120" y="248"/>
                  </a:lnTo>
                  <a:cubicBezTo>
                    <a:pt x="120" y="268"/>
                    <a:pt x="130" y="278"/>
                    <a:pt x="144" y="278"/>
                  </a:cubicBezTo>
                  <a:cubicBezTo>
                    <a:pt x="159" y="278"/>
                    <a:pt x="179" y="268"/>
                    <a:pt x="199" y="248"/>
                  </a:cubicBezTo>
                  <a:lnTo>
                    <a:pt x="327" y="208"/>
                  </a:lnTo>
                  <a:lnTo>
                    <a:pt x="327" y="129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04;p62">
              <a:extLst>
                <a:ext uri="{FF2B5EF4-FFF2-40B4-BE49-F238E27FC236}">
                  <a16:creationId xmlns:a16="http://schemas.microsoft.com/office/drawing/2014/main" id="{3D31C7CA-602B-2C4C-9983-48BFCC64E0F6}"/>
                </a:ext>
              </a:extLst>
            </p:cNvPr>
            <p:cNvSpPr/>
            <p:nvPr/>
          </p:nvSpPr>
          <p:spPr>
            <a:xfrm>
              <a:off x="3305544" y="3732339"/>
              <a:ext cx="24186" cy="21237"/>
            </a:xfrm>
            <a:custGeom>
              <a:avLst/>
              <a:gdLst/>
              <a:ahLst/>
              <a:cxnLst/>
              <a:rect l="l" t="t" r="r" b="b"/>
              <a:pathLst>
                <a:path w="328" h="288" extrusionOk="0">
                  <a:moveTo>
                    <a:pt x="119" y="0"/>
                  </a:moveTo>
                  <a:lnTo>
                    <a:pt x="40" y="79"/>
                  </a:lnTo>
                  <a:cubicBezTo>
                    <a:pt x="0" y="79"/>
                    <a:pt x="0" y="119"/>
                    <a:pt x="40" y="158"/>
                  </a:cubicBezTo>
                  <a:lnTo>
                    <a:pt x="119" y="248"/>
                  </a:lnTo>
                  <a:cubicBezTo>
                    <a:pt x="159" y="287"/>
                    <a:pt x="198" y="287"/>
                    <a:pt x="198" y="287"/>
                  </a:cubicBezTo>
                  <a:lnTo>
                    <a:pt x="287" y="208"/>
                  </a:lnTo>
                  <a:cubicBezTo>
                    <a:pt x="327" y="208"/>
                    <a:pt x="327" y="158"/>
                    <a:pt x="327" y="158"/>
                  </a:cubicBezTo>
                  <a:lnTo>
                    <a:pt x="198" y="40"/>
                  </a:lnTo>
                  <a:cubicBezTo>
                    <a:pt x="198" y="0"/>
                    <a:pt x="159" y="0"/>
                    <a:pt x="11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05;p62">
              <a:extLst>
                <a:ext uri="{FF2B5EF4-FFF2-40B4-BE49-F238E27FC236}">
                  <a16:creationId xmlns:a16="http://schemas.microsoft.com/office/drawing/2014/main" id="{B0956696-8DD6-2245-9228-B7CF098AA026}"/>
                </a:ext>
              </a:extLst>
            </p:cNvPr>
            <p:cNvSpPr/>
            <p:nvPr/>
          </p:nvSpPr>
          <p:spPr>
            <a:xfrm>
              <a:off x="3022309" y="3787054"/>
              <a:ext cx="27799" cy="21237"/>
            </a:xfrm>
            <a:custGeom>
              <a:avLst/>
              <a:gdLst/>
              <a:ahLst/>
              <a:cxnLst/>
              <a:rect l="l" t="t" r="r" b="b"/>
              <a:pathLst>
                <a:path w="377" h="288" extrusionOk="0">
                  <a:moveTo>
                    <a:pt x="169" y="0"/>
                  </a:moveTo>
                  <a:lnTo>
                    <a:pt x="0" y="80"/>
                  </a:lnTo>
                  <a:lnTo>
                    <a:pt x="0" y="159"/>
                  </a:lnTo>
                  <a:lnTo>
                    <a:pt x="129" y="248"/>
                  </a:lnTo>
                  <a:cubicBezTo>
                    <a:pt x="129" y="288"/>
                    <a:pt x="169" y="288"/>
                    <a:pt x="208" y="288"/>
                  </a:cubicBezTo>
                  <a:lnTo>
                    <a:pt x="327" y="208"/>
                  </a:lnTo>
                  <a:cubicBezTo>
                    <a:pt x="377" y="159"/>
                    <a:pt x="377" y="159"/>
                    <a:pt x="327" y="119"/>
                  </a:cubicBezTo>
                  <a:lnTo>
                    <a:pt x="24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806;p62">
              <a:extLst>
                <a:ext uri="{FF2B5EF4-FFF2-40B4-BE49-F238E27FC236}">
                  <a16:creationId xmlns:a16="http://schemas.microsoft.com/office/drawing/2014/main" id="{7D15959F-971F-6841-9161-62B6C05A2767}"/>
                </a:ext>
              </a:extLst>
            </p:cNvPr>
            <p:cNvSpPr/>
            <p:nvPr/>
          </p:nvSpPr>
          <p:spPr>
            <a:xfrm>
              <a:off x="3037647" y="3800770"/>
              <a:ext cx="33624" cy="25809"/>
            </a:xfrm>
            <a:custGeom>
              <a:avLst/>
              <a:gdLst/>
              <a:ahLst/>
              <a:cxnLst/>
              <a:rect l="l" t="t" r="r" b="b"/>
              <a:pathLst>
                <a:path w="456" h="350" extrusionOk="0">
                  <a:moveTo>
                    <a:pt x="248" y="0"/>
                  </a:moveTo>
                  <a:cubicBezTo>
                    <a:pt x="235" y="0"/>
                    <a:pt x="221" y="6"/>
                    <a:pt x="208" y="22"/>
                  </a:cubicBezTo>
                  <a:lnTo>
                    <a:pt x="40" y="102"/>
                  </a:lnTo>
                  <a:cubicBezTo>
                    <a:pt x="0" y="141"/>
                    <a:pt x="0" y="181"/>
                    <a:pt x="40" y="181"/>
                  </a:cubicBezTo>
                  <a:lnTo>
                    <a:pt x="119" y="309"/>
                  </a:lnTo>
                  <a:cubicBezTo>
                    <a:pt x="169" y="349"/>
                    <a:pt x="208" y="349"/>
                    <a:pt x="208" y="349"/>
                  </a:cubicBezTo>
                  <a:lnTo>
                    <a:pt x="416" y="220"/>
                  </a:lnTo>
                  <a:cubicBezTo>
                    <a:pt x="456" y="220"/>
                    <a:pt x="456" y="181"/>
                    <a:pt x="416" y="141"/>
                  </a:cubicBezTo>
                  <a:lnTo>
                    <a:pt x="327" y="22"/>
                  </a:lnTo>
                  <a:cubicBezTo>
                    <a:pt x="301" y="22"/>
                    <a:pt x="274" y="0"/>
                    <a:pt x="248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07;p62">
              <a:extLst>
                <a:ext uri="{FF2B5EF4-FFF2-40B4-BE49-F238E27FC236}">
                  <a16:creationId xmlns:a16="http://schemas.microsoft.com/office/drawing/2014/main" id="{149E8B5A-5D36-1E49-8975-BBEECDA9742B}"/>
                </a:ext>
              </a:extLst>
            </p:cNvPr>
            <p:cNvSpPr/>
            <p:nvPr/>
          </p:nvSpPr>
          <p:spPr>
            <a:xfrm>
              <a:off x="3086537" y="3805268"/>
              <a:ext cx="24186" cy="21311"/>
            </a:xfrm>
            <a:custGeom>
              <a:avLst/>
              <a:gdLst/>
              <a:ahLst/>
              <a:cxnLst/>
              <a:rect l="l" t="t" r="r" b="b"/>
              <a:pathLst>
                <a:path w="328" h="289" extrusionOk="0">
                  <a:moveTo>
                    <a:pt x="119" y="1"/>
                  </a:moveTo>
                  <a:lnTo>
                    <a:pt x="1" y="80"/>
                  </a:lnTo>
                  <a:lnTo>
                    <a:pt x="1" y="159"/>
                  </a:lnTo>
                  <a:lnTo>
                    <a:pt x="119" y="248"/>
                  </a:lnTo>
                  <a:cubicBezTo>
                    <a:pt x="119" y="288"/>
                    <a:pt x="159" y="288"/>
                    <a:pt x="199" y="288"/>
                  </a:cubicBezTo>
                  <a:lnTo>
                    <a:pt x="327" y="209"/>
                  </a:lnTo>
                  <a:lnTo>
                    <a:pt x="327" y="120"/>
                  </a:lnTo>
                  <a:lnTo>
                    <a:pt x="199" y="41"/>
                  </a:lnTo>
                  <a:cubicBezTo>
                    <a:pt x="199" y="1"/>
                    <a:pt x="159" y="1"/>
                    <a:pt x="11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08;p62">
              <a:extLst>
                <a:ext uri="{FF2B5EF4-FFF2-40B4-BE49-F238E27FC236}">
                  <a16:creationId xmlns:a16="http://schemas.microsoft.com/office/drawing/2014/main" id="{C2C5061A-44F8-D244-AAAF-74498023D53C}"/>
                </a:ext>
              </a:extLst>
            </p:cNvPr>
            <p:cNvSpPr/>
            <p:nvPr/>
          </p:nvSpPr>
          <p:spPr>
            <a:xfrm>
              <a:off x="3055861" y="3815665"/>
              <a:ext cx="36574" cy="27505"/>
            </a:xfrm>
            <a:custGeom>
              <a:avLst/>
              <a:gdLst/>
              <a:ahLst/>
              <a:cxnLst/>
              <a:rect l="l" t="t" r="r" b="b"/>
              <a:pathLst>
                <a:path w="496" h="373" extrusionOk="0">
                  <a:moveTo>
                    <a:pt x="326" y="1"/>
                  </a:moveTo>
                  <a:cubicBezTo>
                    <a:pt x="314" y="1"/>
                    <a:pt x="301" y="5"/>
                    <a:pt x="288" y="18"/>
                  </a:cubicBezTo>
                  <a:lnTo>
                    <a:pt x="1" y="187"/>
                  </a:lnTo>
                  <a:lnTo>
                    <a:pt x="1" y="226"/>
                  </a:lnTo>
                  <a:lnTo>
                    <a:pt x="120" y="355"/>
                  </a:lnTo>
                  <a:cubicBezTo>
                    <a:pt x="120" y="355"/>
                    <a:pt x="142" y="373"/>
                    <a:pt x="168" y="373"/>
                  </a:cubicBezTo>
                  <a:cubicBezTo>
                    <a:pt x="181" y="373"/>
                    <a:pt x="195" y="368"/>
                    <a:pt x="209" y="355"/>
                  </a:cubicBezTo>
                  <a:lnTo>
                    <a:pt x="456" y="187"/>
                  </a:lnTo>
                  <a:cubicBezTo>
                    <a:pt x="496" y="187"/>
                    <a:pt x="496" y="147"/>
                    <a:pt x="496" y="147"/>
                  </a:cubicBezTo>
                  <a:lnTo>
                    <a:pt x="367" y="18"/>
                  </a:lnTo>
                  <a:cubicBezTo>
                    <a:pt x="367" y="18"/>
                    <a:pt x="349" y="1"/>
                    <a:pt x="32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09;p62">
              <a:extLst>
                <a:ext uri="{FF2B5EF4-FFF2-40B4-BE49-F238E27FC236}">
                  <a16:creationId xmlns:a16="http://schemas.microsoft.com/office/drawing/2014/main" id="{8F334AE5-0602-654E-B09B-8C3EE5AFDE35}"/>
                </a:ext>
              </a:extLst>
            </p:cNvPr>
            <p:cNvSpPr/>
            <p:nvPr/>
          </p:nvSpPr>
          <p:spPr>
            <a:xfrm>
              <a:off x="3086537" y="3855485"/>
              <a:ext cx="30011" cy="22859"/>
            </a:xfrm>
            <a:custGeom>
              <a:avLst/>
              <a:gdLst/>
              <a:ahLst/>
              <a:cxnLst/>
              <a:rect l="l" t="t" r="r" b="b"/>
              <a:pathLst>
                <a:path w="407" h="310" extrusionOk="0">
                  <a:moveTo>
                    <a:pt x="244" y="1"/>
                  </a:moveTo>
                  <a:cubicBezTo>
                    <a:pt x="230" y="1"/>
                    <a:pt x="215" y="6"/>
                    <a:pt x="199" y="23"/>
                  </a:cubicBezTo>
                  <a:lnTo>
                    <a:pt x="40" y="102"/>
                  </a:lnTo>
                  <a:cubicBezTo>
                    <a:pt x="1" y="102"/>
                    <a:pt x="1" y="142"/>
                    <a:pt x="40" y="181"/>
                  </a:cubicBezTo>
                  <a:lnTo>
                    <a:pt x="119" y="270"/>
                  </a:lnTo>
                  <a:cubicBezTo>
                    <a:pt x="159" y="310"/>
                    <a:pt x="199" y="310"/>
                    <a:pt x="248" y="310"/>
                  </a:cubicBezTo>
                  <a:lnTo>
                    <a:pt x="406" y="221"/>
                  </a:lnTo>
                  <a:lnTo>
                    <a:pt x="406" y="142"/>
                  </a:lnTo>
                  <a:lnTo>
                    <a:pt x="288" y="23"/>
                  </a:lnTo>
                  <a:cubicBezTo>
                    <a:pt x="288" y="23"/>
                    <a:pt x="270" y="1"/>
                    <a:pt x="24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10;p62">
              <a:extLst>
                <a:ext uri="{FF2B5EF4-FFF2-40B4-BE49-F238E27FC236}">
                  <a16:creationId xmlns:a16="http://schemas.microsoft.com/office/drawing/2014/main" id="{A620C5B4-0052-F344-A767-CDD378F97D34}"/>
                </a:ext>
              </a:extLst>
            </p:cNvPr>
            <p:cNvSpPr/>
            <p:nvPr/>
          </p:nvSpPr>
          <p:spPr>
            <a:xfrm>
              <a:off x="3071199" y="3829381"/>
              <a:ext cx="45349" cy="30750"/>
            </a:xfrm>
            <a:custGeom>
              <a:avLst/>
              <a:gdLst/>
              <a:ahLst/>
              <a:cxnLst/>
              <a:rect l="l" t="t" r="r" b="b"/>
              <a:pathLst>
                <a:path w="615" h="417" extrusionOk="0">
                  <a:moveTo>
                    <a:pt x="407" y="1"/>
                  </a:moveTo>
                  <a:lnTo>
                    <a:pt x="40" y="209"/>
                  </a:lnTo>
                  <a:cubicBezTo>
                    <a:pt x="1" y="248"/>
                    <a:pt x="1" y="248"/>
                    <a:pt x="40" y="288"/>
                  </a:cubicBezTo>
                  <a:lnTo>
                    <a:pt x="119" y="416"/>
                  </a:lnTo>
                  <a:lnTo>
                    <a:pt x="209" y="416"/>
                  </a:lnTo>
                  <a:lnTo>
                    <a:pt x="575" y="209"/>
                  </a:lnTo>
                  <a:cubicBezTo>
                    <a:pt x="614" y="169"/>
                    <a:pt x="614" y="169"/>
                    <a:pt x="575" y="129"/>
                  </a:cubicBezTo>
                  <a:lnTo>
                    <a:pt x="496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11;p62">
              <a:extLst>
                <a:ext uri="{FF2B5EF4-FFF2-40B4-BE49-F238E27FC236}">
                  <a16:creationId xmlns:a16="http://schemas.microsoft.com/office/drawing/2014/main" id="{166D39CB-7622-4543-B81C-848A32212F7A}"/>
                </a:ext>
              </a:extLst>
            </p:cNvPr>
            <p:cNvSpPr/>
            <p:nvPr/>
          </p:nvSpPr>
          <p:spPr>
            <a:xfrm>
              <a:off x="3110649" y="3844719"/>
              <a:ext cx="27062" cy="21237"/>
            </a:xfrm>
            <a:custGeom>
              <a:avLst/>
              <a:gdLst/>
              <a:ahLst/>
              <a:cxnLst/>
              <a:rect l="l" t="t" r="r" b="b"/>
              <a:pathLst>
                <a:path w="367" h="288" extrusionOk="0">
                  <a:moveTo>
                    <a:pt x="119" y="1"/>
                  </a:moveTo>
                  <a:lnTo>
                    <a:pt x="40" y="80"/>
                  </a:lnTo>
                  <a:cubicBezTo>
                    <a:pt x="0" y="80"/>
                    <a:pt x="0" y="119"/>
                    <a:pt x="0" y="169"/>
                  </a:cubicBezTo>
                  <a:lnTo>
                    <a:pt x="119" y="248"/>
                  </a:lnTo>
                  <a:cubicBezTo>
                    <a:pt x="119" y="288"/>
                    <a:pt x="169" y="288"/>
                    <a:pt x="208" y="288"/>
                  </a:cubicBezTo>
                  <a:lnTo>
                    <a:pt x="327" y="208"/>
                  </a:lnTo>
                  <a:cubicBezTo>
                    <a:pt x="367" y="208"/>
                    <a:pt x="367" y="169"/>
                    <a:pt x="327" y="119"/>
                  </a:cubicBezTo>
                  <a:lnTo>
                    <a:pt x="248" y="40"/>
                  </a:lnTo>
                  <a:cubicBezTo>
                    <a:pt x="208" y="1"/>
                    <a:pt x="169" y="1"/>
                    <a:pt x="11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12;p62">
              <a:extLst>
                <a:ext uri="{FF2B5EF4-FFF2-40B4-BE49-F238E27FC236}">
                  <a16:creationId xmlns:a16="http://schemas.microsoft.com/office/drawing/2014/main" id="{90574B27-D957-7441-A298-3AF748459094}"/>
                </a:ext>
              </a:extLst>
            </p:cNvPr>
            <p:cNvSpPr/>
            <p:nvPr/>
          </p:nvSpPr>
          <p:spPr>
            <a:xfrm>
              <a:off x="3107700" y="3816993"/>
              <a:ext cx="27062" cy="21975"/>
            </a:xfrm>
            <a:custGeom>
              <a:avLst/>
              <a:gdLst/>
              <a:ahLst/>
              <a:cxnLst/>
              <a:rect l="l" t="t" r="r" b="b"/>
              <a:pathLst>
                <a:path w="367" h="298" extrusionOk="0">
                  <a:moveTo>
                    <a:pt x="159" y="0"/>
                  </a:moveTo>
                  <a:lnTo>
                    <a:pt x="40" y="89"/>
                  </a:lnTo>
                  <a:cubicBezTo>
                    <a:pt x="40" y="89"/>
                    <a:pt x="1" y="129"/>
                    <a:pt x="40" y="169"/>
                  </a:cubicBezTo>
                  <a:lnTo>
                    <a:pt x="119" y="248"/>
                  </a:lnTo>
                  <a:cubicBezTo>
                    <a:pt x="159" y="297"/>
                    <a:pt x="209" y="297"/>
                    <a:pt x="248" y="297"/>
                  </a:cubicBezTo>
                  <a:lnTo>
                    <a:pt x="367" y="208"/>
                  </a:lnTo>
                  <a:lnTo>
                    <a:pt x="367" y="129"/>
                  </a:lnTo>
                  <a:lnTo>
                    <a:pt x="248" y="50"/>
                  </a:lnTo>
                  <a:cubicBezTo>
                    <a:pt x="248" y="0"/>
                    <a:pt x="209" y="0"/>
                    <a:pt x="1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13;p62">
              <a:extLst>
                <a:ext uri="{FF2B5EF4-FFF2-40B4-BE49-F238E27FC236}">
                  <a16:creationId xmlns:a16="http://schemas.microsoft.com/office/drawing/2014/main" id="{9636E393-EF31-9B4D-8363-0312F85FDB47}"/>
                </a:ext>
              </a:extLst>
            </p:cNvPr>
            <p:cNvSpPr/>
            <p:nvPr/>
          </p:nvSpPr>
          <p:spPr>
            <a:xfrm>
              <a:off x="3128863" y="3833953"/>
              <a:ext cx="24186" cy="19615"/>
            </a:xfrm>
            <a:custGeom>
              <a:avLst/>
              <a:gdLst/>
              <a:ahLst/>
              <a:cxnLst/>
              <a:rect l="l" t="t" r="r" b="b"/>
              <a:pathLst>
                <a:path w="328" h="266" extrusionOk="0">
                  <a:moveTo>
                    <a:pt x="165" y="0"/>
                  </a:moveTo>
                  <a:cubicBezTo>
                    <a:pt x="151" y="0"/>
                    <a:pt x="136" y="5"/>
                    <a:pt x="120" y="18"/>
                  </a:cubicBezTo>
                  <a:lnTo>
                    <a:pt x="40" y="67"/>
                  </a:lnTo>
                  <a:cubicBezTo>
                    <a:pt x="1" y="107"/>
                    <a:pt x="1" y="107"/>
                    <a:pt x="40" y="147"/>
                  </a:cubicBezTo>
                  <a:lnTo>
                    <a:pt x="120" y="265"/>
                  </a:lnTo>
                  <a:lnTo>
                    <a:pt x="209" y="265"/>
                  </a:lnTo>
                  <a:lnTo>
                    <a:pt x="327" y="226"/>
                  </a:lnTo>
                  <a:lnTo>
                    <a:pt x="327" y="147"/>
                  </a:lnTo>
                  <a:lnTo>
                    <a:pt x="209" y="18"/>
                  </a:lnTo>
                  <a:cubicBezTo>
                    <a:pt x="209" y="18"/>
                    <a:pt x="191" y="0"/>
                    <a:pt x="16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14;p62">
              <a:extLst>
                <a:ext uri="{FF2B5EF4-FFF2-40B4-BE49-F238E27FC236}">
                  <a16:creationId xmlns:a16="http://schemas.microsoft.com/office/drawing/2014/main" id="{097EBE4A-8195-5E4A-95B0-3F613F727DBD}"/>
                </a:ext>
              </a:extLst>
            </p:cNvPr>
            <p:cNvSpPr/>
            <p:nvPr/>
          </p:nvSpPr>
          <p:spPr>
            <a:xfrm>
              <a:off x="3180702" y="3776288"/>
              <a:ext cx="27062" cy="20868"/>
            </a:xfrm>
            <a:custGeom>
              <a:avLst/>
              <a:gdLst/>
              <a:ahLst/>
              <a:cxnLst/>
              <a:rect l="l" t="t" r="r" b="b"/>
              <a:pathLst>
                <a:path w="367" h="283" extrusionOk="0">
                  <a:moveTo>
                    <a:pt x="173" y="0"/>
                  </a:moveTo>
                  <a:cubicBezTo>
                    <a:pt x="164" y="0"/>
                    <a:pt x="159" y="5"/>
                    <a:pt x="159" y="18"/>
                  </a:cubicBezTo>
                  <a:lnTo>
                    <a:pt x="40" y="57"/>
                  </a:lnTo>
                  <a:cubicBezTo>
                    <a:pt x="1" y="107"/>
                    <a:pt x="1" y="107"/>
                    <a:pt x="40" y="146"/>
                  </a:cubicBezTo>
                  <a:lnTo>
                    <a:pt x="119" y="265"/>
                  </a:lnTo>
                  <a:cubicBezTo>
                    <a:pt x="146" y="265"/>
                    <a:pt x="177" y="283"/>
                    <a:pt x="194" y="283"/>
                  </a:cubicBezTo>
                  <a:cubicBezTo>
                    <a:pt x="203" y="283"/>
                    <a:pt x="208" y="278"/>
                    <a:pt x="208" y="265"/>
                  </a:cubicBezTo>
                  <a:lnTo>
                    <a:pt x="327" y="226"/>
                  </a:lnTo>
                  <a:cubicBezTo>
                    <a:pt x="367" y="186"/>
                    <a:pt x="367" y="146"/>
                    <a:pt x="327" y="146"/>
                  </a:cubicBezTo>
                  <a:lnTo>
                    <a:pt x="248" y="18"/>
                  </a:lnTo>
                  <a:cubicBezTo>
                    <a:pt x="222" y="18"/>
                    <a:pt x="191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15;p62">
              <a:extLst>
                <a:ext uri="{FF2B5EF4-FFF2-40B4-BE49-F238E27FC236}">
                  <a16:creationId xmlns:a16="http://schemas.microsoft.com/office/drawing/2014/main" id="{0795974B-F70C-C040-9727-29A5FF8B6887}"/>
                </a:ext>
              </a:extLst>
            </p:cNvPr>
            <p:cNvSpPr/>
            <p:nvPr/>
          </p:nvSpPr>
          <p:spPr>
            <a:xfrm>
              <a:off x="3155926" y="3762204"/>
              <a:ext cx="27799" cy="21975"/>
            </a:xfrm>
            <a:custGeom>
              <a:avLst/>
              <a:gdLst/>
              <a:ahLst/>
              <a:cxnLst/>
              <a:rect l="l" t="t" r="r" b="b"/>
              <a:pathLst>
                <a:path w="377" h="298" extrusionOk="0">
                  <a:moveTo>
                    <a:pt x="168" y="1"/>
                  </a:moveTo>
                  <a:lnTo>
                    <a:pt x="49" y="90"/>
                  </a:lnTo>
                  <a:cubicBezTo>
                    <a:pt x="0" y="90"/>
                    <a:pt x="0" y="130"/>
                    <a:pt x="49" y="169"/>
                  </a:cubicBezTo>
                  <a:lnTo>
                    <a:pt x="129" y="248"/>
                  </a:lnTo>
                  <a:cubicBezTo>
                    <a:pt x="168" y="298"/>
                    <a:pt x="208" y="298"/>
                    <a:pt x="247" y="298"/>
                  </a:cubicBezTo>
                  <a:lnTo>
                    <a:pt x="337" y="209"/>
                  </a:lnTo>
                  <a:cubicBezTo>
                    <a:pt x="376" y="209"/>
                    <a:pt x="376" y="169"/>
                    <a:pt x="376" y="130"/>
                  </a:cubicBezTo>
                  <a:lnTo>
                    <a:pt x="247" y="50"/>
                  </a:lnTo>
                  <a:cubicBezTo>
                    <a:pt x="247" y="1"/>
                    <a:pt x="208" y="1"/>
                    <a:pt x="16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16;p62">
              <a:extLst>
                <a:ext uri="{FF2B5EF4-FFF2-40B4-BE49-F238E27FC236}">
                  <a16:creationId xmlns:a16="http://schemas.microsoft.com/office/drawing/2014/main" id="{0A980A45-5DA0-CF47-B1D1-B92903A32D44}"/>
                </a:ext>
              </a:extLst>
            </p:cNvPr>
            <p:cNvSpPr/>
            <p:nvPr/>
          </p:nvSpPr>
          <p:spPr>
            <a:xfrm>
              <a:off x="3123038" y="3711839"/>
              <a:ext cx="18361" cy="13937"/>
            </a:xfrm>
            <a:custGeom>
              <a:avLst/>
              <a:gdLst/>
              <a:ahLst/>
              <a:cxnLst/>
              <a:rect l="l" t="t" r="r" b="b"/>
              <a:pathLst>
                <a:path w="249" h="189" extrusionOk="0">
                  <a:moveTo>
                    <a:pt x="144" y="1"/>
                  </a:moveTo>
                  <a:cubicBezTo>
                    <a:pt x="129" y="1"/>
                    <a:pt x="119" y="11"/>
                    <a:pt x="119" y="31"/>
                  </a:cubicBezTo>
                  <a:lnTo>
                    <a:pt x="1" y="70"/>
                  </a:lnTo>
                  <a:lnTo>
                    <a:pt x="1" y="149"/>
                  </a:lnTo>
                  <a:lnTo>
                    <a:pt x="40" y="149"/>
                  </a:lnTo>
                  <a:cubicBezTo>
                    <a:pt x="40" y="189"/>
                    <a:pt x="80" y="189"/>
                    <a:pt x="119" y="189"/>
                  </a:cubicBezTo>
                  <a:lnTo>
                    <a:pt x="199" y="110"/>
                  </a:lnTo>
                  <a:cubicBezTo>
                    <a:pt x="248" y="110"/>
                    <a:pt x="248" y="70"/>
                    <a:pt x="199" y="70"/>
                  </a:cubicBezTo>
                  <a:lnTo>
                    <a:pt x="199" y="31"/>
                  </a:lnTo>
                  <a:cubicBezTo>
                    <a:pt x="179" y="11"/>
                    <a:pt x="159" y="1"/>
                    <a:pt x="14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17;p62">
              <a:extLst>
                <a:ext uri="{FF2B5EF4-FFF2-40B4-BE49-F238E27FC236}">
                  <a16:creationId xmlns:a16="http://schemas.microsoft.com/office/drawing/2014/main" id="{86B92292-35E4-454F-AEE1-2C76FE5C9296}"/>
                </a:ext>
              </a:extLst>
            </p:cNvPr>
            <p:cNvSpPr/>
            <p:nvPr/>
          </p:nvSpPr>
          <p:spPr>
            <a:xfrm>
              <a:off x="3086537" y="3733003"/>
              <a:ext cx="18361" cy="14674"/>
            </a:xfrm>
            <a:custGeom>
              <a:avLst/>
              <a:gdLst/>
              <a:ahLst/>
              <a:cxnLst/>
              <a:rect l="l" t="t" r="r" b="b"/>
              <a:pathLst>
                <a:path w="249" h="199" extrusionOk="0">
                  <a:moveTo>
                    <a:pt x="144" y="1"/>
                  </a:moveTo>
                  <a:cubicBezTo>
                    <a:pt x="129" y="1"/>
                    <a:pt x="119" y="11"/>
                    <a:pt x="119" y="31"/>
                  </a:cubicBezTo>
                  <a:lnTo>
                    <a:pt x="1" y="70"/>
                  </a:lnTo>
                  <a:lnTo>
                    <a:pt x="1" y="149"/>
                  </a:lnTo>
                  <a:lnTo>
                    <a:pt x="40" y="149"/>
                  </a:lnTo>
                  <a:cubicBezTo>
                    <a:pt x="40" y="199"/>
                    <a:pt x="80" y="199"/>
                    <a:pt x="119" y="199"/>
                  </a:cubicBezTo>
                  <a:lnTo>
                    <a:pt x="199" y="110"/>
                  </a:lnTo>
                  <a:cubicBezTo>
                    <a:pt x="248" y="110"/>
                    <a:pt x="248" y="70"/>
                    <a:pt x="199" y="31"/>
                  </a:cubicBezTo>
                  <a:cubicBezTo>
                    <a:pt x="179" y="11"/>
                    <a:pt x="159" y="1"/>
                    <a:pt x="14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18;p62">
              <a:extLst>
                <a:ext uri="{FF2B5EF4-FFF2-40B4-BE49-F238E27FC236}">
                  <a16:creationId xmlns:a16="http://schemas.microsoft.com/office/drawing/2014/main" id="{4C7B2714-8E46-994B-862B-EC07B2CA2FB6}"/>
                </a:ext>
              </a:extLst>
            </p:cNvPr>
            <p:cNvSpPr/>
            <p:nvPr/>
          </p:nvSpPr>
          <p:spPr>
            <a:xfrm>
              <a:off x="3101137" y="3722826"/>
              <a:ext cx="21974" cy="13789"/>
            </a:xfrm>
            <a:custGeom>
              <a:avLst/>
              <a:gdLst/>
              <a:ahLst/>
              <a:cxnLst/>
              <a:rect l="l" t="t" r="r" b="b"/>
              <a:pathLst>
                <a:path w="298" h="187" extrusionOk="0">
                  <a:moveTo>
                    <a:pt x="169" y="0"/>
                  </a:moveTo>
                  <a:lnTo>
                    <a:pt x="50" y="89"/>
                  </a:lnTo>
                  <a:cubicBezTo>
                    <a:pt x="50" y="89"/>
                    <a:pt x="1" y="129"/>
                    <a:pt x="50" y="129"/>
                  </a:cubicBezTo>
                  <a:lnTo>
                    <a:pt x="50" y="169"/>
                  </a:lnTo>
                  <a:cubicBezTo>
                    <a:pt x="76" y="169"/>
                    <a:pt x="103" y="186"/>
                    <a:pt x="129" y="186"/>
                  </a:cubicBezTo>
                  <a:cubicBezTo>
                    <a:pt x="142" y="186"/>
                    <a:pt x="156" y="182"/>
                    <a:pt x="169" y="169"/>
                  </a:cubicBezTo>
                  <a:lnTo>
                    <a:pt x="248" y="129"/>
                  </a:lnTo>
                  <a:cubicBezTo>
                    <a:pt x="298" y="89"/>
                    <a:pt x="298" y="40"/>
                    <a:pt x="298" y="40"/>
                  </a:cubicBezTo>
                  <a:lnTo>
                    <a:pt x="24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19;p62">
              <a:extLst>
                <a:ext uri="{FF2B5EF4-FFF2-40B4-BE49-F238E27FC236}">
                  <a16:creationId xmlns:a16="http://schemas.microsoft.com/office/drawing/2014/main" id="{4CB3FCFB-81F8-6C48-8C8F-BC38A357A7E0}"/>
                </a:ext>
              </a:extLst>
            </p:cNvPr>
            <p:cNvSpPr/>
            <p:nvPr/>
          </p:nvSpPr>
          <p:spPr>
            <a:xfrm>
              <a:off x="3113525" y="3733961"/>
              <a:ext cx="27873" cy="19615"/>
            </a:xfrm>
            <a:custGeom>
              <a:avLst/>
              <a:gdLst/>
              <a:ahLst/>
              <a:cxnLst/>
              <a:rect l="l" t="t" r="r" b="b"/>
              <a:pathLst>
                <a:path w="378" h="266" extrusionOk="0">
                  <a:moveTo>
                    <a:pt x="169" y="0"/>
                  </a:moveTo>
                  <a:cubicBezTo>
                    <a:pt x="156" y="0"/>
                    <a:pt x="143" y="4"/>
                    <a:pt x="130" y="18"/>
                  </a:cubicBezTo>
                  <a:lnTo>
                    <a:pt x="40" y="57"/>
                  </a:lnTo>
                  <a:cubicBezTo>
                    <a:pt x="1" y="97"/>
                    <a:pt x="1" y="136"/>
                    <a:pt x="1" y="136"/>
                  </a:cubicBezTo>
                  <a:lnTo>
                    <a:pt x="130" y="265"/>
                  </a:lnTo>
                  <a:lnTo>
                    <a:pt x="209" y="265"/>
                  </a:lnTo>
                  <a:lnTo>
                    <a:pt x="328" y="186"/>
                  </a:lnTo>
                  <a:cubicBezTo>
                    <a:pt x="328" y="186"/>
                    <a:pt x="377" y="136"/>
                    <a:pt x="328" y="136"/>
                  </a:cubicBezTo>
                  <a:lnTo>
                    <a:pt x="248" y="18"/>
                  </a:lnTo>
                  <a:cubicBezTo>
                    <a:pt x="222" y="18"/>
                    <a:pt x="196" y="0"/>
                    <a:pt x="16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20;p62">
              <a:extLst>
                <a:ext uri="{FF2B5EF4-FFF2-40B4-BE49-F238E27FC236}">
                  <a16:creationId xmlns:a16="http://schemas.microsoft.com/office/drawing/2014/main" id="{B85FEB6D-4537-4C49-A012-BA095831F0BC}"/>
                </a:ext>
              </a:extLst>
            </p:cNvPr>
            <p:cNvSpPr/>
            <p:nvPr/>
          </p:nvSpPr>
          <p:spPr>
            <a:xfrm>
              <a:off x="3095312" y="3743990"/>
              <a:ext cx="24186" cy="21975"/>
            </a:xfrm>
            <a:custGeom>
              <a:avLst/>
              <a:gdLst/>
              <a:ahLst/>
              <a:cxnLst/>
              <a:rect l="l" t="t" r="r" b="b"/>
              <a:pathLst>
                <a:path w="328" h="298" extrusionOk="0">
                  <a:moveTo>
                    <a:pt x="129" y="0"/>
                  </a:moveTo>
                  <a:lnTo>
                    <a:pt x="40" y="90"/>
                  </a:lnTo>
                  <a:cubicBezTo>
                    <a:pt x="0" y="90"/>
                    <a:pt x="0" y="129"/>
                    <a:pt x="40" y="169"/>
                  </a:cubicBezTo>
                  <a:lnTo>
                    <a:pt x="129" y="248"/>
                  </a:lnTo>
                  <a:cubicBezTo>
                    <a:pt x="129" y="297"/>
                    <a:pt x="169" y="297"/>
                    <a:pt x="208" y="297"/>
                  </a:cubicBezTo>
                  <a:lnTo>
                    <a:pt x="327" y="208"/>
                  </a:lnTo>
                  <a:lnTo>
                    <a:pt x="327" y="129"/>
                  </a:lnTo>
                  <a:lnTo>
                    <a:pt x="208" y="50"/>
                  </a:lnTo>
                  <a:cubicBezTo>
                    <a:pt x="208" y="0"/>
                    <a:pt x="169" y="0"/>
                    <a:pt x="1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21;p62">
              <a:extLst>
                <a:ext uri="{FF2B5EF4-FFF2-40B4-BE49-F238E27FC236}">
                  <a16:creationId xmlns:a16="http://schemas.microsoft.com/office/drawing/2014/main" id="{8CA6E48B-1EB5-4A4F-8E42-F028620F8531}"/>
                </a:ext>
              </a:extLst>
            </p:cNvPr>
            <p:cNvSpPr/>
            <p:nvPr/>
          </p:nvSpPr>
          <p:spPr>
            <a:xfrm>
              <a:off x="3077024" y="3754240"/>
              <a:ext cx="24186" cy="20500"/>
            </a:xfrm>
            <a:custGeom>
              <a:avLst/>
              <a:gdLst/>
              <a:ahLst/>
              <a:cxnLst/>
              <a:rect l="l" t="t" r="r" b="b"/>
              <a:pathLst>
                <a:path w="328" h="278" extrusionOk="0">
                  <a:moveTo>
                    <a:pt x="189" y="0"/>
                  </a:moveTo>
                  <a:cubicBezTo>
                    <a:pt x="169" y="0"/>
                    <a:pt x="149" y="10"/>
                    <a:pt x="130" y="30"/>
                  </a:cubicBezTo>
                  <a:lnTo>
                    <a:pt x="40" y="69"/>
                  </a:lnTo>
                  <a:cubicBezTo>
                    <a:pt x="1" y="109"/>
                    <a:pt x="1" y="109"/>
                    <a:pt x="40" y="158"/>
                  </a:cubicBezTo>
                  <a:lnTo>
                    <a:pt x="130" y="238"/>
                  </a:lnTo>
                  <a:cubicBezTo>
                    <a:pt x="169" y="277"/>
                    <a:pt x="209" y="277"/>
                    <a:pt x="209" y="277"/>
                  </a:cubicBezTo>
                  <a:lnTo>
                    <a:pt x="328" y="198"/>
                  </a:lnTo>
                  <a:lnTo>
                    <a:pt x="328" y="158"/>
                  </a:lnTo>
                  <a:lnTo>
                    <a:pt x="248" y="30"/>
                  </a:lnTo>
                  <a:cubicBezTo>
                    <a:pt x="229" y="10"/>
                    <a:pt x="209" y="0"/>
                    <a:pt x="18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22;p62">
              <a:extLst>
                <a:ext uri="{FF2B5EF4-FFF2-40B4-BE49-F238E27FC236}">
                  <a16:creationId xmlns:a16="http://schemas.microsoft.com/office/drawing/2014/main" id="{59486911-0562-F647-851E-0E9462AF9F58}"/>
                </a:ext>
              </a:extLst>
            </p:cNvPr>
            <p:cNvSpPr/>
            <p:nvPr/>
          </p:nvSpPr>
          <p:spPr>
            <a:xfrm>
              <a:off x="3058810" y="3765891"/>
              <a:ext cx="27799" cy="19615"/>
            </a:xfrm>
            <a:custGeom>
              <a:avLst/>
              <a:gdLst/>
              <a:ahLst/>
              <a:cxnLst/>
              <a:rect l="l" t="t" r="r" b="b"/>
              <a:pathLst>
                <a:path w="377" h="266" extrusionOk="0">
                  <a:moveTo>
                    <a:pt x="129" y="0"/>
                  </a:moveTo>
                  <a:lnTo>
                    <a:pt x="40" y="80"/>
                  </a:lnTo>
                  <a:cubicBezTo>
                    <a:pt x="0" y="80"/>
                    <a:pt x="0" y="119"/>
                    <a:pt x="40" y="119"/>
                  </a:cubicBezTo>
                  <a:lnTo>
                    <a:pt x="129" y="248"/>
                  </a:lnTo>
                  <a:cubicBezTo>
                    <a:pt x="155" y="248"/>
                    <a:pt x="182" y="265"/>
                    <a:pt x="197" y="265"/>
                  </a:cubicBezTo>
                  <a:cubicBezTo>
                    <a:pt x="204" y="265"/>
                    <a:pt x="208" y="261"/>
                    <a:pt x="208" y="248"/>
                  </a:cubicBezTo>
                  <a:lnTo>
                    <a:pt x="327" y="198"/>
                  </a:lnTo>
                  <a:cubicBezTo>
                    <a:pt x="377" y="159"/>
                    <a:pt x="377" y="159"/>
                    <a:pt x="327" y="119"/>
                  </a:cubicBezTo>
                  <a:lnTo>
                    <a:pt x="248" y="40"/>
                  </a:lnTo>
                  <a:cubicBezTo>
                    <a:pt x="208" y="0"/>
                    <a:pt x="169" y="0"/>
                    <a:pt x="1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23;p62">
              <a:extLst>
                <a:ext uri="{FF2B5EF4-FFF2-40B4-BE49-F238E27FC236}">
                  <a16:creationId xmlns:a16="http://schemas.microsoft.com/office/drawing/2014/main" id="{05F06ED4-073F-A24F-BE95-7FDC52CFAD98}"/>
                </a:ext>
              </a:extLst>
            </p:cNvPr>
            <p:cNvSpPr/>
            <p:nvPr/>
          </p:nvSpPr>
          <p:spPr>
            <a:xfrm>
              <a:off x="3009921" y="3774666"/>
              <a:ext cx="21974" cy="15412"/>
            </a:xfrm>
            <a:custGeom>
              <a:avLst/>
              <a:gdLst/>
              <a:ahLst/>
              <a:cxnLst/>
              <a:rect l="l" t="t" r="r" b="b"/>
              <a:pathLst>
                <a:path w="298" h="209" extrusionOk="0">
                  <a:moveTo>
                    <a:pt x="168" y="0"/>
                  </a:moveTo>
                  <a:lnTo>
                    <a:pt x="50" y="79"/>
                  </a:lnTo>
                  <a:cubicBezTo>
                    <a:pt x="0" y="79"/>
                    <a:pt x="0" y="129"/>
                    <a:pt x="50" y="168"/>
                  </a:cubicBezTo>
                  <a:cubicBezTo>
                    <a:pt x="89" y="208"/>
                    <a:pt x="129" y="208"/>
                    <a:pt x="129" y="208"/>
                  </a:cubicBezTo>
                  <a:lnTo>
                    <a:pt x="297" y="129"/>
                  </a:lnTo>
                  <a:lnTo>
                    <a:pt x="297" y="40"/>
                  </a:lnTo>
                  <a:lnTo>
                    <a:pt x="248" y="40"/>
                  </a:lnTo>
                  <a:cubicBezTo>
                    <a:pt x="248" y="0"/>
                    <a:pt x="208" y="0"/>
                    <a:pt x="168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24;p62">
              <a:extLst>
                <a:ext uri="{FF2B5EF4-FFF2-40B4-BE49-F238E27FC236}">
                  <a16:creationId xmlns:a16="http://schemas.microsoft.com/office/drawing/2014/main" id="{CFF23BCF-21EE-2649-9092-DCCF9B548CEA}"/>
                </a:ext>
              </a:extLst>
            </p:cNvPr>
            <p:cNvSpPr/>
            <p:nvPr/>
          </p:nvSpPr>
          <p:spPr>
            <a:xfrm>
              <a:off x="3031821" y="3764268"/>
              <a:ext cx="18287" cy="13347"/>
            </a:xfrm>
            <a:custGeom>
              <a:avLst/>
              <a:gdLst/>
              <a:ahLst/>
              <a:cxnLst/>
              <a:rect l="l" t="t" r="r" b="b"/>
              <a:pathLst>
                <a:path w="248" h="181" extrusionOk="0">
                  <a:moveTo>
                    <a:pt x="157" y="0"/>
                  </a:moveTo>
                  <a:cubicBezTo>
                    <a:pt x="145" y="0"/>
                    <a:pt x="132" y="6"/>
                    <a:pt x="119" y="22"/>
                  </a:cubicBezTo>
                  <a:lnTo>
                    <a:pt x="0" y="62"/>
                  </a:lnTo>
                  <a:lnTo>
                    <a:pt x="0" y="141"/>
                  </a:lnTo>
                  <a:lnTo>
                    <a:pt x="40" y="181"/>
                  </a:lnTo>
                  <a:lnTo>
                    <a:pt x="119" y="181"/>
                  </a:lnTo>
                  <a:lnTo>
                    <a:pt x="248" y="102"/>
                  </a:lnTo>
                  <a:lnTo>
                    <a:pt x="248" y="62"/>
                  </a:lnTo>
                  <a:lnTo>
                    <a:pt x="198" y="22"/>
                  </a:lnTo>
                  <a:cubicBezTo>
                    <a:pt x="198" y="22"/>
                    <a:pt x="181" y="0"/>
                    <a:pt x="15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25;p62">
              <a:extLst>
                <a:ext uri="{FF2B5EF4-FFF2-40B4-BE49-F238E27FC236}">
                  <a16:creationId xmlns:a16="http://schemas.microsoft.com/office/drawing/2014/main" id="{A2036A20-1A59-6841-96C2-496F45296565}"/>
                </a:ext>
              </a:extLst>
            </p:cNvPr>
            <p:cNvSpPr/>
            <p:nvPr/>
          </p:nvSpPr>
          <p:spPr>
            <a:xfrm>
              <a:off x="3040523" y="3774666"/>
              <a:ext cx="27873" cy="21237"/>
            </a:xfrm>
            <a:custGeom>
              <a:avLst/>
              <a:gdLst/>
              <a:ahLst/>
              <a:cxnLst/>
              <a:rect l="l" t="t" r="r" b="b"/>
              <a:pathLst>
                <a:path w="378" h="288" extrusionOk="0">
                  <a:moveTo>
                    <a:pt x="169" y="0"/>
                  </a:moveTo>
                  <a:lnTo>
                    <a:pt x="41" y="79"/>
                  </a:lnTo>
                  <a:cubicBezTo>
                    <a:pt x="1" y="79"/>
                    <a:pt x="1" y="129"/>
                    <a:pt x="41" y="168"/>
                  </a:cubicBezTo>
                  <a:lnTo>
                    <a:pt x="130" y="248"/>
                  </a:lnTo>
                  <a:cubicBezTo>
                    <a:pt x="169" y="287"/>
                    <a:pt x="209" y="287"/>
                    <a:pt x="209" y="287"/>
                  </a:cubicBezTo>
                  <a:lnTo>
                    <a:pt x="328" y="208"/>
                  </a:lnTo>
                  <a:cubicBezTo>
                    <a:pt x="377" y="208"/>
                    <a:pt x="377" y="168"/>
                    <a:pt x="328" y="129"/>
                  </a:cubicBezTo>
                  <a:lnTo>
                    <a:pt x="248" y="40"/>
                  </a:lnTo>
                  <a:cubicBezTo>
                    <a:pt x="209" y="0"/>
                    <a:pt x="169" y="0"/>
                    <a:pt x="16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26;p62">
              <a:extLst>
                <a:ext uri="{FF2B5EF4-FFF2-40B4-BE49-F238E27FC236}">
                  <a16:creationId xmlns:a16="http://schemas.microsoft.com/office/drawing/2014/main" id="{A4B6AFCA-0990-6C46-8BCB-EC1704E5CA2F}"/>
                </a:ext>
              </a:extLst>
            </p:cNvPr>
            <p:cNvSpPr/>
            <p:nvPr/>
          </p:nvSpPr>
          <p:spPr>
            <a:xfrm>
              <a:off x="3061760" y="3790004"/>
              <a:ext cx="27799" cy="21237"/>
            </a:xfrm>
            <a:custGeom>
              <a:avLst/>
              <a:gdLst/>
              <a:ahLst/>
              <a:cxnLst/>
              <a:rect l="l" t="t" r="r" b="b"/>
              <a:pathLst>
                <a:path w="377" h="288" extrusionOk="0">
                  <a:moveTo>
                    <a:pt x="168" y="0"/>
                  </a:moveTo>
                  <a:lnTo>
                    <a:pt x="40" y="79"/>
                  </a:lnTo>
                  <a:cubicBezTo>
                    <a:pt x="0" y="79"/>
                    <a:pt x="0" y="119"/>
                    <a:pt x="40" y="168"/>
                  </a:cubicBezTo>
                  <a:lnTo>
                    <a:pt x="129" y="287"/>
                  </a:lnTo>
                  <a:lnTo>
                    <a:pt x="208" y="287"/>
                  </a:lnTo>
                  <a:lnTo>
                    <a:pt x="337" y="208"/>
                  </a:lnTo>
                  <a:cubicBezTo>
                    <a:pt x="376" y="208"/>
                    <a:pt x="376" y="168"/>
                    <a:pt x="337" y="168"/>
                  </a:cubicBezTo>
                  <a:lnTo>
                    <a:pt x="247" y="40"/>
                  </a:lnTo>
                  <a:cubicBezTo>
                    <a:pt x="208" y="0"/>
                    <a:pt x="168" y="0"/>
                    <a:pt x="168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27;p62">
              <a:extLst>
                <a:ext uri="{FF2B5EF4-FFF2-40B4-BE49-F238E27FC236}">
                  <a16:creationId xmlns:a16="http://schemas.microsoft.com/office/drawing/2014/main" id="{7090955F-7BA4-1349-8CA4-A4118877885D}"/>
                </a:ext>
              </a:extLst>
            </p:cNvPr>
            <p:cNvSpPr/>
            <p:nvPr/>
          </p:nvSpPr>
          <p:spPr>
            <a:xfrm>
              <a:off x="3079974" y="3780491"/>
              <a:ext cx="27799" cy="21016"/>
            </a:xfrm>
            <a:custGeom>
              <a:avLst/>
              <a:gdLst/>
              <a:ahLst/>
              <a:cxnLst/>
              <a:rect l="l" t="t" r="r" b="b"/>
              <a:pathLst>
                <a:path w="377" h="285" extrusionOk="0">
                  <a:moveTo>
                    <a:pt x="129" y="0"/>
                  </a:moveTo>
                  <a:lnTo>
                    <a:pt x="40" y="50"/>
                  </a:lnTo>
                  <a:cubicBezTo>
                    <a:pt x="0" y="89"/>
                    <a:pt x="0" y="129"/>
                    <a:pt x="40" y="129"/>
                  </a:cubicBezTo>
                  <a:lnTo>
                    <a:pt x="129" y="248"/>
                  </a:lnTo>
                  <a:cubicBezTo>
                    <a:pt x="149" y="273"/>
                    <a:pt x="169" y="285"/>
                    <a:pt x="189" y="285"/>
                  </a:cubicBezTo>
                  <a:cubicBezTo>
                    <a:pt x="208" y="285"/>
                    <a:pt x="228" y="273"/>
                    <a:pt x="248" y="248"/>
                  </a:cubicBezTo>
                  <a:lnTo>
                    <a:pt x="337" y="208"/>
                  </a:lnTo>
                  <a:cubicBezTo>
                    <a:pt x="377" y="208"/>
                    <a:pt x="377" y="169"/>
                    <a:pt x="337" y="129"/>
                  </a:cubicBezTo>
                  <a:lnTo>
                    <a:pt x="24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28;p62">
              <a:extLst>
                <a:ext uri="{FF2B5EF4-FFF2-40B4-BE49-F238E27FC236}">
                  <a16:creationId xmlns:a16="http://schemas.microsoft.com/office/drawing/2014/main" id="{0581B35E-3B35-4D4B-A210-46115FD7A9E3}"/>
                </a:ext>
              </a:extLst>
            </p:cNvPr>
            <p:cNvSpPr/>
            <p:nvPr/>
          </p:nvSpPr>
          <p:spPr>
            <a:xfrm>
              <a:off x="3116475" y="3759328"/>
              <a:ext cx="27799" cy="21237"/>
            </a:xfrm>
            <a:custGeom>
              <a:avLst/>
              <a:gdLst/>
              <a:ahLst/>
              <a:cxnLst/>
              <a:rect l="l" t="t" r="r" b="b"/>
              <a:pathLst>
                <a:path w="377" h="288" extrusionOk="0">
                  <a:moveTo>
                    <a:pt x="129" y="0"/>
                  </a:moveTo>
                  <a:lnTo>
                    <a:pt x="40" y="89"/>
                  </a:lnTo>
                  <a:cubicBezTo>
                    <a:pt x="0" y="89"/>
                    <a:pt x="0" y="129"/>
                    <a:pt x="0" y="129"/>
                  </a:cubicBezTo>
                  <a:lnTo>
                    <a:pt x="129" y="248"/>
                  </a:lnTo>
                  <a:cubicBezTo>
                    <a:pt x="169" y="287"/>
                    <a:pt x="208" y="287"/>
                    <a:pt x="208" y="287"/>
                  </a:cubicBezTo>
                  <a:lnTo>
                    <a:pt x="337" y="208"/>
                  </a:lnTo>
                  <a:cubicBezTo>
                    <a:pt x="377" y="208"/>
                    <a:pt x="377" y="169"/>
                    <a:pt x="337" y="129"/>
                  </a:cubicBezTo>
                  <a:lnTo>
                    <a:pt x="208" y="40"/>
                  </a:lnTo>
                  <a:cubicBezTo>
                    <a:pt x="208" y="0"/>
                    <a:pt x="169" y="0"/>
                    <a:pt x="1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29;p62">
              <a:extLst>
                <a:ext uri="{FF2B5EF4-FFF2-40B4-BE49-F238E27FC236}">
                  <a16:creationId xmlns:a16="http://schemas.microsoft.com/office/drawing/2014/main" id="{8D8AA062-069D-114B-9093-B722F62DEA2D}"/>
                </a:ext>
              </a:extLst>
            </p:cNvPr>
            <p:cNvSpPr/>
            <p:nvPr/>
          </p:nvSpPr>
          <p:spPr>
            <a:xfrm>
              <a:off x="3141325" y="3774666"/>
              <a:ext cx="24112" cy="19615"/>
            </a:xfrm>
            <a:custGeom>
              <a:avLst/>
              <a:gdLst/>
              <a:ahLst/>
              <a:cxnLst/>
              <a:rect l="l" t="t" r="r" b="b"/>
              <a:pathLst>
                <a:path w="327" h="266" extrusionOk="0">
                  <a:moveTo>
                    <a:pt x="119" y="0"/>
                  </a:moveTo>
                  <a:lnTo>
                    <a:pt x="0" y="40"/>
                  </a:lnTo>
                  <a:lnTo>
                    <a:pt x="0" y="129"/>
                  </a:lnTo>
                  <a:lnTo>
                    <a:pt x="79" y="248"/>
                  </a:lnTo>
                  <a:cubicBezTo>
                    <a:pt x="106" y="248"/>
                    <a:pt x="132" y="265"/>
                    <a:pt x="158" y="265"/>
                  </a:cubicBezTo>
                  <a:cubicBezTo>
                    <a:pt x="172" y="265"/>
                    <a:pt x="185" y="261"/>
                    <a:pt x="198" y="248"/>
                  </a:cubicBezTo>
                  <a:lnTo>
                    <a:pt x="287" y="208"/>
                  </a:lnTo>
                  <a:cubicBezTo>
                    <a:pt x="327" y="168"/>
                    <a:pt x="327" y="168"/>
                    <a:pt x="287" y="129"/>
                  </a:cubicBezTo>
                  <a:lnTo>
                    <a:pt x="19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30;p62">
              <a:extLst>
                <a:ext uri="{FF2B5EF4-FFF2-40B4-BE49-F238E27FC236}">
                  <a16:creationId xmlns:a16="http://schemas.microsoft.com/office/drawing/2014/main" id="{9B16E0DB-00E4-9049-B7A5-38CB837B3A0B}"/>
                </a:ext>
              </a:extLst>
            </p:cNvPr>
            <p:cNvSpPr/>
            <p:nvPr/>
          </p:nvSpPr>
          <p:spPr>
            <a:xfrm>
              <a:off x="3162489" y="3787054"/>
              <a:ext cx="27062" cy="21237"/>
            </a:xfrm>
            <a:custGeom>
              <a:avLst/>
              <a:gdLst/>
              <a:ahLst/>
              <a:cxnLst/>
              <a:rect l="l" t="t" r="r" b="b"/>
              <a:pathLst>
                <a:path w="367" h="288" extrusionOk="0">
                  <a:moveTo>
                    <a:pt x="158" y="0"/>
                  </a:moveTo>
                  <a:lnTo>
                    <a:pt x="40" y="80"/>
                  </a:lnTo>
                  <a:cubicBezTo>
                    <a:pt x="0" y="80"/>
                    <a:pt x="0" y="119"/>
                    <a:pt x="40" y="159"/>
                  </a:cubicBezTo>
                  <a:lnTo>
                    <a:pt x="119" y="248"/>
                  </a:lnTo>
                  <a:cubicBezTo>
                    <a:pt x="158" y="288"/>
                    <a:pt x="208" y="288"/>
                    <a:pt x="248" y="288"/>
                  </a:cubicBezTo>
                  <a:lnTo>
                    <a:pt x="327" y="208"/>
                  </a:lnTo>
                  <a:cubicBezTo>
                    <a:pt x="366" y="208"/>
                    <a:pt x="366" y="159"/>
                    <a:pt x="327" y="119"/>
                  </a:cubicBezTo>
                  <a:lnTo>
                    <a:pt x="248" y="40"/>
                  </a:lnTo>
                  <a:cubicBezTo>
                    <a:pt x="208" y="0"/>
                    <a:pt x="158" y="0"/>
                    <a:pt x="158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31;p62">
              <a:extLst>
                <a:ext uri="{FF2B5EF4-FFF2-40B4-BE49-F238E27FC236}">
                  <a16:creationId xmlns:a16="http://schemas.microsoft.com/office/drawing/2014/main" id="{B2E6186D-30BD-1D4F-ACEE-7F31934612AB}"/>
                </a:ext>
              </a:extLst>
            </p:cNvPr>
            <p:cNvSpPr/>
            <p:nvPr/>
          </p:nvSpPr>
          <p:spPr>
            <a:xfrm>
              <a:off x="3098187" y="3768840"/>
              <a:ext cx="27873" cy="21237"/>
            </a:xfrm>
            <a:custGeom>
              <a:avLst/>
              <a:gdLst/>
              <a:ahLst/>
              <a:cxnLst/>
              <a:rect l="l" t="t" r="r" b="b"/>
              <a:pathLst>
                <a:path w="378" h="288" extrusionOk="0">
                  <a:moveTo>
                    <a:pt x="130" y="0"/>
                  </a:moveTo>
                  <a:lnTo>
                    <a:pt x="41" y="79"/>
                  </a:lnTo>
                  <a:cubicBezTo>
                    <a:pt x="1" y="79"/>
                    <a:pt x="1" y="119"/>
                    <a:pt x="41" y="158"/>
                  </a:cubicBezTo>
                  <a:lnTo>
                    <a:pt x="130" y="287"/>
                  </a:lnTo>
                  <a:lnTo>
                    <a:pt x="209" y="287"/>
                  </a:lnTo>
                  <a:lnTo>
                    <a:pt x="338" y="247"/>
                  </a:lnTo>
                  <a:cubicBezTo>
                    <a:pt x="377" y="208"/>
                    <a:pt x="377" y="158"/>
                    <a:pt x="338" y="158"/>
                  </a:cubicBezTo>
                  <a:lnTo>
                    <a:pt x="209" y="40"/>
                  </a:lnTo>
                  <a:cubicBezTo>
                    <a:pt x="209" y="0"/>
                    <a:pt x="169" y="0"/>
                    <a:pt x="13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32;p62">
              <a:extLst>
                <a:ext uri="{FF2B5EF4-FFF2-40B4-BE49-F238E27FC236}">
                  <a16:creationId xmlns:a16="http://schemas.microsoft.com/office/drawing/2014/main" id="{92A928C6-592C-B446-9CCA-A4379A399708}"/>
                </a:ext>
              </a:extLst>
            </p:cNvPr>
            <p:cNvSpPr/>
            <p:nvPr/>
          </p:nvSpPr>
          <p:spPr>
            <a:xfrm>
              <a:off x="3123038" y="3784104"/>
              <a:ext cx="24186" cy="21237"/>
            </a:xfrm>
            <a:custGeom>
              <a:avLst/>
              <a:gdLst/>
              <a:ahLst/>
              <a:cxnLst/>
              <a:rect l="l" t="t" r="r" b="b"/>
              <a:pathLst>
                <a:path w="328" h="288" extrusionOk="0">
                  <a:moveTo>
                    <a:pt x="119" y="1"/>
                  </a:moveTo>
                  <a:lnTo>
                    <a:pt x="1" y="80"/>
                  </a:lnTo>
                  <a:lnTo>
                    <a:pt x="1" y="159"/>
                  </a:lnTo>
                  <a:lnTo>
                    <a:pt x="119" y="248"/>
                  </a:lnTo>
                  <a:cubicBezTo>
                    <a:pt x="119" y="288"/>
                    <a:pt x="159" y="288"/>
                    <a:pt x="199" y="288"/>
                  </a:cubicBezTo>
                  <a:lnTo>
                    <a:pt x="288" y="199"/>
                  </a:lnTo>
                  <a:cubicBezTo>
                    <a:pt x="327" y="199"/>
                    <a:pt x="327" y="159"/>
                    <a:pt x="288" y="120"/>
                  </a:cubicBezTo>
                  <a:lnTo>
                    <a:pt x="199" y="40"/>
                  </a:lnTo>
                  <a:cubicBezTo>
                    <a:pt x="199" y="1"/>
                    <a:pt x="159" y="1"/>
                    <a:pt x="11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33;p62">
              <a:extLst>
                <a:ext uri="{FF2B5EF4-FFF2-40B4-BE49-F238E27FC236}">
                  <a16:creationId xmlns:a16="http://schemas.microsoft.com/office/drawing/2014/main" id="{0A83AE9B-FB6E-6443-A659-D34A864726E0}"/>
                </a:ext>
              </a:extLst>
            </p:cNvPr>
            <p:cNvSpPr/>
            <p:nvPr/>
          </p:nvSpPr>
          <p:spPr>
            <a:xfrm>
              <a:off x="3144201" y="3796567"/>
              <a:ext cx="27062" cy="20500"/>
            </a:xfrm>
            <a:custGeom>
              <a:avLst/>
              <a:gdLst/>
              <a:ahLst/>
              <a:cxnLst/>
              <a:rect l="l" t="t" r="r" b="b"/>
              <a:pathLst>
                <a:path w="367" h="278" extrusionOk="0">
                  <a:moveTo>
                    <a:pt x="189" y="0"/>
                  </a:moveTo>
                  <a:cubicBezTo>
                    <a:pt x="171" y="0"/>
                    <a:pt x="159" y="10"/>
                    <a:pt x="159" y="30"/>
                  </a:cubicBezTo>
                  <a:lnTo>
                    <a:pt x="40" y="79"/>
                  </a:lnTo>
                  <a:cubicBezTo>
                    <a:pt x="1" y="119"/>
                    <a:pt x="1" y="119"/>
                    <a:pt x="40" y="159"/>
                  </a:cubicBezTo>
                  <a:lnTo>
                    <a:pt x="119" y="277"/>
                  </a:lnTo>
                  <a:lnTo>
                    <a:pt x="248" y="277"/>
                  </a:lnTo>
                  <a:lnTo>
                    <a:pt x="327" y="198"/>
                  </a:lnTo>
                  <a:cubicBezTo>
                    <a:pt x="367" y="198"/>
                    <a:pt x="367" y="159"/>
                    <a:pt x="327" y="159"/>
                  </a:cubicBezTo>
                  <a:lnTo>
                    <a:pt x="248" y="30"/>
                  </a:lnTo>
                  <a:cubicBezTo>
                    <a:pt x="228" y="10"/>
                    <a:pt x="206" y="0"/>
                    <a:pt x="18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34;p62">
              <a:extLst>
                <a:ext uri="{FF2B5EF4-FFF2-40B4-BE49-F238E27FC236}">
                  <a16:creationId xmlns:a16="http://schemas.microsoft.com/office/drawing/2014/main" id="{364BEFA5-6AAD-B14C-929A-9287B668154A}"/>
                </a:ext>
              </a:extLst>
            </p:cNvPr>
            <p:cNvSpPr/>
            <p:nvPr/>
          </p:nvSpPr>
          <p:spPr>
            <a:xfrm>
              <a:off x="3104824" y="3794502"/>
              <a:ext cx="24112" cy="19615"/>
            </a:xfrm>
            <a:custGeom>
              <a:avLst/>
              <a:gdLst/>
              <a:ahLst/>
              <a:cxnLst/>
              <a:rect l="l" t="t" r="r" b="b"/>
              <a:pathLst>
                <a:path w="327" h="266" extrusionOk="0">
                  <a:moveTo>
                    <a:pt x="157" y="1"/>
                  </a:moveTo>
                  <a:cubicBezTo>
                    <a:pt x="145" y="1"/>
                    <a:pt x="132" y="5"/>
                    <a:pt x="119" y="18"/>
                  </a:cubicBezTo>
                  <a:lnTo>
                    <a:pt x="0" y="58"/>
                  </a:lnTo>
                  <a:lnTo>
                    <a:pt x="0" y="147"/>
                  </a:lnTo>
                  <a:lnTo>
                    <a:pt x="119" y="266"/>
                  </a:lnTo>
                  <a:lnTo>
                    <a:pt x="198" y="266"/>
                  </a:lnTo>
                  <a:lnTo>
                    <a:pt x="287" y="187"/>
                  </a:lnTo>
                  <a:cubicBezTo>
                    <a:pt x="327" y="187"/>
                    <a:pt x="327" y="147"/>
                    <a:pt x="327" y="147"/>
                  </a:cubicBezTo>
                  <a:lnTo>
                    <a:pt x="198" y="18"/>
                  </a:lnTo>
                  <a:cubicBezTo>
                    <a:pt x="198" y="18"/>
                    <a:pt x="180" y="1"/>
                    <a:pt x="15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35;p62">
              <a:extLst>
                <a:ext uri="{FF2B5EF4-FFF2-40B4-BE49-F238E27FC236}">
                  <a16:creationId xmlns:a16="http://schemas.microsoft.com/office/drawing/2014/main" id="{13C41123-A951-274A-BA42-B2BDC1224616}"/>
                </a:ext>
              </a:extLst>
            </p:cNvPr>
            <p:cNvSpPr/>
            <p:nvPr/>
          </p:nvSpPr>
          <p:spPr>
            <a:xfrm>
              <a:off x="3128863" y="3808218"/>
              <a:ext cx="24186" cy="20500"/>
            </a:xfrm>
            <a:custGeom>
              <a:avLst/>
              <a:gdLst/>
              <a:ahLst/>
              <a:cxnLst/>
              <a:rect l="l" t="t" r="r" b="b"/>
              <a:pathLst>
                <a:path w="328" h="278" extrusionOk="0">
                  <a:moveTo>
                    <a:pt x="120" y="1"/>
                  </a:moveTo>
                  <a:lnTo>
                    <a:pt x="1" y="80"/>
                  </a:lnTo>
                  <a:lnTo>
                    <a:pt x="1" y="119"/>
                  </a:lnTo>
                  <a:lnTo>
                    <a:pt x="120" y="248"/>
                  </a:lnTo>
                  <a:cubicBezTo>
                    <a:pt x="120" y="268"/>
                    <a:pt x="132" y="278"/>
                    <a:pt x="149" y="278"/>
                  </a:cubicBezTo>
                  <a:cubicBezTo>
                    <a:pt x="167" y="278"/>
                    <a:pt x="189" y="268"/>
                    <a:pt x="209" y="248"/>
                  </a:cubicBezTo>
                  <a:lnTo>
                    <a:pt x="288" y="208"/>
                  </a:lnTo>
                  <a:cubicBezTo>
                    <a:pt x="327" y="208"/>
                    <a:pt x="327" y="169"/>
                    <a:pt x="288" y="119"/>
                  </a:cubicBezTo>
                  <a:lnTo>
                    <a:pt x="209" y="40"/>
                  </a:lnTo>
                  <a:cubicBezTo>
                    <a:pt x="169" y="1"/>
                    <a:pt x="120" y="1"/>
                    <a:pt x="12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36;p62">
              <a:extLst>
                <a:ext uri="{FF2B5EF4-FFF2-40B4-BE49-F238E27FC236}">
                  <a16:creationId xmlns:a16="http://schemas.microsoft.com/office/drawing/2014/main" id="{482F3477-7BC9-0342-A30C-90A64CA22A0F}"/>
                </a:ext>
              </a:extLst>
            </p:cNvPr>
            <p:cNvSpPr/>
            <p:nvPr/>
          </p:nvSpPr>
          <p:spPr>
            <a:xfrm>
              <a:off x="3147151" y="3823555"/>
              <a:ext cx="24112" cy="21237"/>
            </a:xfrm>
            <a:custGeom>
              <a:avLst/>
              <a:gdLst/>
              <a:ahLst/>
              <a:cxnLst/>
              <a:rect l="l" t="t" r="r" b="b"/>
              <a:pathLst>
                <a:path w="327" h="288" extrusionOk="0">
                  <a:moveTo>
                    <a:pt x="119" y="0"/>
                  </a:moveTo>
                  <a:lnTo>
                    <a:pt x="0" y="80"/>
                  </a:lnTo>
                  <a:lnTo>
                    <a:pt x="0" y="159"/>
                  </a:lnTo>
                  <a:lnTo>
                    <a:pt x="119" y="248"/>
                  </a:lnTo>
                  <a:cubicBezTo>
                    <a:pt x="119" y="288"/>
                    <a:pt x="168" y="288"/>
                    <a:pt x="208" y="288"/>
                  </a:cubicBezTo>
                  <a:lnTo>
                    <a:pt x="327" y="208"/>
                  </a:lnTo>
                  <a:lnTo>
                    <a:pt x="327" y="119"/>
                  </a:lnTo>
                  <a:lnTo>
                    <a:pt x="208" y="40"/>
                  </a:lnTo>
                  <a:cubicBezTo>
                    <a:pt x="208" y="0"/>
                    <a:pt x="168" y="0"/>
                    <a:pt x="11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37;p62">
              <a:extLst>
                <a:ext uri="{FF2B5EF4-FFF2-40B4-BE49-F238E27FC236}">
                  <a16:creationId xmlns:a16="http://schemas.microsoft.com/office/drawing/2014/main" id="{06B45C41-DBF2-344D-B417-12E2DACAE610}"/>
                </a:ext>
              </a:extLst>
            </p:cNvPr>
            <p:cNvSpPr/>
            <p:nvPr/>
          </p:nvSpPr>
          <p:spPr>
            <a:xfrm>
              <a:off x="3165365" y="3814043"/>
              <a:ext cx="24186" cy="19615"/>
            </a:xfrm>
            <a:custGeom>
              <a:avLst/>
              <a:gdLst/>
              <a:ahLst/>
              <a:cxnLst/>
              <a:rect l="l" t="t" r="r" b="b"/>
              <a:pathLst>
                <a:path w="328" h="266" extrusionOk="0">
                  <a:moveTo>
                    <a:pt x="119" y="1"/>
                  </a:moveTo>
                  <a:lnTo>
                    <a:pt x="1" y="40"/>
                  </a:lnTo>
                  <a:lnTo>
                    <a:pt x="1" y="129"/>
                  </a:lnTo>
                  <a:lnTo>
                    <a:pt x="119" y="248"/>
                  </a:lnTo>
                  <a:cubicBezTo>
                    <a:pt x="119" y="248"/>
                    <a:pt x="141" y="266"/>
                    <a:pt x="168" y="266"/>
                  </a:cubicBezTo>
                  <a:cubicBezTo>
                    <a:pt x="181" y="266"/>
                    <a:pt x="195" y="261"/>
                    <a:pt x="209" y="248"/>
                  </a:cubicBezTo>
                  <a:lnTo>
                    <a:pt x="327" y="209"/>
                  </a:lnTo>
                  <a:lnTo>
                    <a:pt x="327" y="129"/>
                  </a:lnTo>
                  <a:lnTo>
                    <a:pt x="20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38;p62">
              <a:extLst>
                <a:ext uri="{FF2B5EF4-FFF2-40B4-BE49-F238E27FC236}">
                  <a16:creationId xmlns:a16="http://schemas.microsoft.com/office/drawing/2014/main" id="{18CBFDD3-0DA3-B842-B471-EE38217A06F4}"/>
                </a:ext>
              </a:extLst>
            </p:cNvPr>
            <p:cNvSpPr/>
            <p:nvPr/>
          </p:nvSpPr>
          <p:spPr>
            <a:xfrm>
              <a:off x="3293156" y="3628660"/>
              <a:ext cx="27062" cy="21237"/>
            </a:xfrm>
            <a:custGeom>
              <a:avLst/>
              <a:gdLst/>
              <a:ahLst/>
              <a:cxnLst/>
              <a:rect l="l" t="t" r="r" b="b"/>
              <a:pathLst>
                <a:path w="367" h="288" extrusionOk="0">
                  <a:moveTo>
                    <a:pt x="168" y="0"/>
                  </a:moveTo>
                  <a:lnTo>
                    <a:pt x="40" y="80"/>
                  </a:lnTo>
                  <a:cubicBezTo>
                    <a:pt x="0" y="80"/>
                    <a:pt x="0" y="129"/>
                    <a:pt x="40" y="169"/>
                  </a:cubicBezTo>
                  <a:lnTo>
                    <a:pt x="119" y="248"/>
                  </a:lnTo>
                  <a:cubicBezTo>
                    <a:pt x="168" y="287"/>
                    <a:pt x="208" y="287"/>
                    <a:pt x="208" y="287"/>
                  </a:cubicBezTo>
                  <a:lnTo>
                    <a:pt x="327" y="208"/>
                  </a:lnTo>
                  <a:cubicBezTo>
                    <a:pt x="366" y="208"/>
                    <a:pt x="366" y="169"/>
                    <a:pt x="366" y="129"/>
                  </a:cubicBezTo>
                  <a:lnTo>
                    <a:pt x="248" y="40"/>
                  </a:lnTo>
                  <a:cubicBezTo>
                    <a:pt x="248" y="0"/>
                    <a:pt x="208" y="0"/>
                    <a:pt x="168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39;p62">
              <a:extLst>
                <a:ext uri="{FF2B5EF4-FFF2-40B4-BE49-F238E27FC236}">
                  <a16:creationId xmlns:a16="http://schemas.microsoft.com/office/drawing/2014/main" id="{756F819C-FD08-9144-BE3A-23266F995CA8}"/>
                </a:ext>
              </a:extLst>
            </p:cNvPr>
            <p:cNvSpPr/>
            <p:nvPr/>
          </p:nvSpPr>
          <p:spPr>
            <a:xfrm>
              <a:off x="3308420" y="3646874"/>
              <a:ext cx="30011" cy="21237"/>
            </a:xfrm>
            <a:custGeom>
              <a:avLst/>
              <a:gdLst/>
              <a:ahLst/>
              <a:cxnLst/>
              <a:rect l="l" t="t" r="r" b="b"/>
              <a:pathLst>
                <a:path w="407" h="288" extrusionOk="0">
                  <a:moveTo>
                    <a:pt x="159" y="1"/>
                  </a:moveTo>
                  <a:lnTo>
                    <a:pt x="41" y="80"/>
                  </a:lnTo>
                  <a:cubicBezTo>
                    <a:pt x="41" y="80"/>
                    <a:pt x="1" y="130"/>
                    <a:pt x="41" y="169"/>
                  </a:cubicBezTo>
                  <a:lnTo>
                    <a:pt x="159" y="248"/>
                  </a:lnTo>
                  <a:cubicBezTo>
                    <a:pt x="159" y="288"/>
                    <a:pt x="209" y="288"/>
                    <a:pt x="248" y="288"/>
                  </a:cubicBezTo>
                  <a:lnTo>
                    <a:pt x="367" y="209"/>
                  </a:lnTo>
                  <a:cubicBezTo>
                    <a:pt x="407" y="209"/>
                    <a:pt x="407" y="169"/>
                    <a:pt x="367" y="130"/>
                  </a:cubicBezTo>
                  <a:lnTo>
                    <a:pt x="24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40;p62">
              <a:extLst>
                <a:ext uri="{FF2B5EF4-FFF2-40B4-BE49-F238E27FC236}">
                  <a16:creationId xmlns:a16="http://schemas.microsoft.com/office/drawing/2014/main" id="{5A74AC00-8D86-BF45-BCDF-9DDFA0C5DD21}"/>
                </a:ext>
              </a:extLst>
            </p:cNvPr>
            <p:cNvSpPr/>
            <p:nvPr/>
          </p:nvSpPr>
          <p:spPr>
            <a:xfrm>
              <a:off x="3326708" y="3665162"/>
              <a:ext cx="27062" cy="21237"/>
            </a:xfrm>
            <a:custGeom>
              <a:avLst/>
              <a:gdLst/>
              <a:ahLst/>
              <a:cxnLst/>
              <a:rect l="l" t="t" r="r" b="b"/>
              <a:pathLst>
                <a:path w="367" h="288" extrusionOk="0">
                  <a:moveTo>
                    <a:pt x="159" y="0"/>
                  </a:moveTo>
                  <a:lnTo>
                    <a:pt x="40" y="80"/>
                  </a:lnTo>
                  <a:cubicBezTo>
                    <a:pt x="0" y="80"/>
                    <a:pt x="0" y="129"/>
                    <a:pt x="40" y="169"/>
                  </a:cubicBezTo>
                  <a:lnTo>
                    <a:pt x="119" y="248"/>
                  </a:lnTo>
                  <a:cubicBezTo>
                    <a:pt x="159" y="287"/>
                    <a:pt x="208" y="287"/>
                    <a:pt x="208" y="287"/>
                  </a:cubicBezTo>
                  <a:lnTo>
                    <a:pt x="327" y="208"/>
                  </a:lnTo>
                  <a:cubicBezTo>
                    <a:pt x="367" y="169"/>
                    <a:pt x="367" y="169"/>
                    <a:pt x="327" y="129"/>
                  </a:cubicBezTo>
                  <a:lnTo>
                    <a:pt x="248" y="40"/>
                  </a:lnTo>
                  <a:cubicBezTo>
                    <a:pt x="248" y="0"/>
                    <a:pt x="208" y="0"/>
                    <a:pt x="15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41;p62">
              <a:extLst>
                <a:ext uri="{FF2B5EF4-FFF2-40B4-BE49-F238E27FC236}">
                  <a16:creationId xmlns:a16="http://schemas.microsoft.com/office/drawing/2014/main" id="{81F3B68A-41E9-694F-B6FC-07827402B603}"/>
                </a:ext>
              </a:extLst>
            </p:cNvPr>
            <p:cNvSpPr/>
            <p:nvPr/>
          </p:nvSpPr>
          <p:spPr>
            <a:xfrm>
              <a:off x="3283643" y="3676296"/>
              <a:ext cx="51911" cy="34879"/>
            </a:xfrm>
            <a:custGeom>
              <a:avLst/>
              <a:gdLst/>
              <a:ahLst/>
              <a:cxnLst/>
              <a:rect l="l" t="t" r="r" b="b"/>
              <a:pathLst>
                <a:path w="704" h="473" extrusionOk="0">
                  <a:moveTo>
                    <a:pt x="510" y="0"/>
                  </a:moveTo>
                  <a:cubicBezTo>
                    <a:pt x="501" y="0"/>
                    <a:pt x="495" y="4"/>
                    <a:pt x="495" y="18"/>
                  </a:cubicBezTo>
                  <a:lnTo>
                    <a:pt x="0" y="265"/>
                  </a:lnTo>
                  <a:lnTo>
                    <a:pt x="0" y="344"/>
                  </a:lnTo>
                  <a:lnTo>
                    <a:pt x="129" y="423"/>
                  </a:lnTo>
                  <a:cubicBezTo>
                    <a:pt x="129" y="473"/>
                    <a:pt x="169" y="473"/>
                    <a:pt x="208" y="473"/>
                  </a:cubicBezTo>
                  <a:lnTo>
                    <a:pt x="664" y="226"/>
                  </a:lnTo>
                  <a:cubicBezTo>
                    <a:pt x="703" y="176"/>
                    <a:pt x="703" y="136"/>
                    <a:pt x="664" y="136"/>
                  </a:cubicBezTo>
                  <a:lnTo>
                    <a:pt x="584" y="18"/>
                  </a:lnTo>
                  <a:cubicBezTo>
                    <a:pt x="558" y="18"/>
                    <a:pt x="527" y="0"/>
                    <a:pt x="51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42;p62">
              <a:extLst>
                <a:ext uri="{FF2B5EF4-FFF2-40B4-BE49-F238E27FC236}">
                  <a16:creationId xmlns:a16="http://schemas.microsoft.com/office/drawing/2014/main" id="{C1DD4943-E462-5647-B36F-4AFA3DF06FA7}"/>
                </a:ext>
              </a:extLst>
            </p:cNvPr>
            <p:cNvSpPr/>
            <p:nvPr/>
          </p:nvSpPr>
          <p:spPr>
            <a:xfrm>
              <a:off x="3265356" y="3701663"/>
              <a:ext cx="24923" cy="20500"/>
            </a:xfrm>
            <a:custGeom>
              <a:avLst/>
              <a:gdLst/>
              <a:ahLst/>
              <a:cxnLst/>
              <a:rect l="l" t="t" r="r" b="b"/>
              <a:pathLst>
                <a:path w="338" h="278" extrusionOk="0">
                  <a:moveTo>
                    <a:pt x="130" y="0"/>
                  </a:moveTo>
                  <a:lnTo>
                    <a:pt x="1" y="79"/>
                  </a:lnTo>
                  <a:lnTo>
                    <a:pt x="1" y="129"/>
                  </a:lnTo>
                  <a:lnTo>
                    <a:pt x="130" y="248"/>
                  </a:lnTo>
                  <a:cubicBezTo>
                    <a:pt x="130" y="268"/>
                    <a:pt x="139" y="277"/>
                    <a:pt x="154" y="277"/>
                  </a:cubicBezTo>
                  <a:cubicBezTo>
                    <a:pt x="169" y="277"/>
                    <a:pt x="189" y="268"/>
                    <a:pt x="209" y="248"/>
                  </a:cubicBezTo>
                  <a:lnTo>
                    <a:pt x="337" y="208"/>
                  </a:lnTo>
                  <a:lnTo>
                    <a:pt x="337" y="129"/>
                  </a:lnTo>
                  <a:lnTo>
                    <a:pt x="209" y="40"/>
                  </a:lnTo>
                  <a:cubicBezTo>
                    <a:pt x="209" y="0"/>
                    <a:pt x="169" y="0"/>
                    <a:pt x="13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43;p62">
              <a:extLst>
                <a:ext uri="{FF2B5EF4-FFF2-40B4-BE49-F238E27FC236}">
                  <a16:creationId xmlns:a16="http://schemas.microsoft.com/office/drawing/2014/main" id="{9955EA8F-F834-7D47-88D4-45D415E55F95}"/>
                </a:ext>
              </a:extLst>
            </p:cNvPr>
            <p:cNvSpPr/>
            <p:nvPr/>
          </p:nvSpPr>
          <p:spPr>
            <a:xfrm>
              <a:off x="3134689" y="3748340"/>
              <a:ext cx="27873" cy="21827"/>
            </a:xfrm>
            <a:custGeom>
              <a:avLst/>
              <a:gdLst/>
              <a:ahLst/>
              <a:cxnLst/>
              <a:rect l="l" t="t" r="r" b="b"/>
              <a:pathLst>
                <a:path w="378" h="296" extrusionOk="0">
                  <a:moveTo>
                    <a:pt x="184" y="1"/>
                  </a:moveTo>
                  <a:cubicBezTo>
                    <a:pt x="169" y="1"/>
                    <a:pt x="149" y="11"/>
                    <a:pt x="130" y="31"/>
                  </a:cubicBezTo>
                  <a:lnTo>
                    <a:pt x="1" y="70"/>
                  </a:lnTo>
                  <a:lnTo>
                    <a:pt x="1" y="149"/>
                  </a:lnTo>
                  <a:lnTo>
                    <a:pt x="130" y="278"/>
                  </a:lnTo>
                  <a:cubicBezTo>
                    <a:pt x="156" y="278"/>
                    <a:pt x="182" y="296"/>
                    <a:pt x="197" y="296"/>
                  </a:cubicBezTo>
                  <a:cubicBezTo>
                    <a:pt x="204" y="296"/>
                    <a:pt x="209" y="291"/>
                    <a:pt x="209" y="278"/>
                  </a:cubicBezTo>
                  <a:lnTo>
                    <a:pt x="337" y="238"/>
                  </a:lnTo>
                  <a:cubicBezTo>
                    <a:pt x="377" y="189"/>
                    <a:pt x="377" y="149"/>
                    <a:pt x="337" y="149"/>
                  </a:cubicBezTo>
                  <a:lnTo>
                    <a:pt x="209" y="31"/>
                  </a:lnTo>
                  <a:cubicBezTo>
                    <a:pt x="209" y="11"/>
                    <a:pt x="199" y="1"/>
                    <a:pt x="18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44;p62">
              <a:extLst>
                <a:ext uri="{FF2B5EF4-FFF2-40B4-BE49-F238E27FC236}">
                  <a16:creationId xmlns:a16="http://schemas.microsoft.com/office/drawing/2014/main" id="{58F95DD9-3A74-8F41-A883-E0E0CFD2C44A}"/>
                </a:ext>
              </a:extLst>
            </p:cNvPr>
            <p:cNvSpPr/>
            <p:nvPr/>
          </p:nvSpPr>
          <p:spPr>
            <a:xfrm>
              <a:off x="3131813" y="3722826"/>
              <a:ext cx="24112" cy="21237"/>
            </a:xfrm>
            <a:custGeom>
              <a:avLst/>
              <a:gdLst/>
              <a:ahLst/>
              <a:cxnLst/>
              <a:rect l="l" t="t" r="r" b="b"/>
              <a:pathLst>
                <a:path w="327" h="288" extrusionOk="0">
                  <a:moveTo>
                    <a:pt x="129" y="0"/>
                  </a:moveTo>
                  <a:lnTo>
                    <a:pt x="40" y="89"/>
                  </a:lnTo>
                  <a:cubicBezTo>
                    <a:pt x="0" y="89"/>
                    <a:pt x="0" y="129"/>
                    <a:pt x="40" y="169"/>
                  </a:cubicBezTo>
                  <a:lnTo>
                    <a:pt x="129" y="248"/>
                  </a:lnTo>
                  <a:cubicBezTo>
                    <a:pt x="169" y="287"/>
                    <a:pt x="169" y="287"/>
                    <a:pt x="208" y="287"/>
                  </a:cubicBezTo>
                  <a:lnTo>
                    <a:pt x="327" y="208"/>
                  </a:lnTo>
                  <a:lnTo>
                    <a:pt x="327" y="129"/>
                  </a:lnTo>
                  <a:lnTo>
                    <a:pt x="208" y="40"/>
                  </a:lnTo>
                  <a:cubicBezTo>
                    <a:pt x="208" y="0"/>
                    <a:pt x="169" y="0"/>
                    <a:pt x="1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45;p62">
              <a:extLst>
                <a:ext uri="{FF2B5EF4-FFF2-40B4-BE49-F238E27FC236}">
                  <a16:creationId xmlns:a16="http://schemas.microsoft.com/office/drawing/2014/main" id="{E99E0F52-A706-9848-9B2F-FA2C863AA19D}"/>
                </a:ext>
              </a:extLst>
            </p:cNvPr>
            <p:cNvSpPr/>
            <p:nvPr/>
          </p:nvSpPr>
          <p:spPr>
            <a:xfrm>
              <a:off x="3152976" y="3738164"/>
              <a:ext cx="27799" cy="21237"/>
            </a:xfrm>
            <a:custGeom>
              <a:avLst/>
              <a:gdLst/>
              <a:ahLst/>
              <a:cxnLst/>
              <a:rect l="l" t="t" r="r" b="b"/>
              <a:pathLst>
                <a:path w="377" h="288" extrusionOk="0">
                  <a:moveTo>
                    <a:pt x="129" y="0"/>
                  </a:moveTo>
                  <a:lnTo>
                    <a:pt x="40" y="79"/>
                  </a:lnTo>
                  <a:cubicBezTo>
                    <a:pt x="0" y="79"/>
                    <a:pt x="0" y="129"/>
                    <a:pt x="0" y="129"/>
                  </a:cubicBezTo>
                  <a:lnTo>
                    <a:pt x="129" y="248"/>
                  </a:lnTo>
                  <a:cubicBezTo>
                    <a:pt x="169" y="287"/>
                    <a:pt x="208" y="287"/>
                    <a:pt x="208" y="287"/>
                  </a:cubicBezTo>
                  <a:lnTo>
                    <a:pt x="337" y="208"/>
                  </a:lnTo>
                  <a:cubicBezTo>
                    <a:pt x="337" y="208"/>
                    <a:pt x="377" y="169"/>
                    <a:pt x="337" y="129"/>
                  </a:cubicBezTo>
                  <a:lnTo>
                    <a:pt x="208" y="40"/>
                  </a:lnTo>
                  <a:cubicBezTo>
                    <a:pt x="208" y="0"/>
                    <a:pt x="169" y="0"/>
                    <a:pt x="1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46;p62">
              <a:extLst>
                <a:ext uri="{FF2B5EF4-FFF2-40B4-BE49-F238E27FC236}">
                  <a16:creationId xmlns:a16="http://schemas.microsoft.com/office/drawing/2014/main" id="{9CD95DFA-0E1B-BE4E-B7A4-C982188CDDA2}"/>
                </a:ext>
              </a:extLst>
            </p:cNvPr>
            <p:cNvSpPr/>
            <p:nvPr/>
          </p:nvSpPr>
          <p:spPr>
            <a:xfrm>
              <a:off x="3174140" y="3681237"/>
              <a:ext cx="21974" cy="14674"/>
            </a:xfrm>
            <a:custGeom>
              <a:avLst/>
              <a:gdLst/>
              <a:ahLst/>
              <a:cxnLst/>
              <a:rect l="l" t="t" r="r" b="b"/>
              <a:pathLst>
                <a:path w="298" h="199" extrusionOk="0">
                  <a:moveTo>
                    <a:pt x="189" y="0"/>
                  </a:moveTo>
                  <a:cubicBezTo>
                    <a:pt x="169" y="0"/>
                    <a:pt x="149" y="10"/>
                    <a:pt x="129" y="30"/>
                  </a:cubicBezTo>
                  <a:lnTo>
                    <a:pt x="50" y="69"/>
                  </a:lnTo>
                  <a:cubicBezTo>
                    <a:pt x="0" y="109"/>
                    <a:pt x="0" y="109"/>
                    <a:pt x="0" y="159"/>
                  </a:cubicBezTo>
                  <a:lnTo>
                    <a:pt x="50" y="159"/>
                  </a:lnTo>
                  <a:cubicBezTo>
                    <a:pt x="50" y="198"/>
                    <a:pt x="90" y="198"/>
                    <a:pt x="129" y="198"/>
                  </a:cubicBezTo>
                  <a:lnTo>
                    <a:pt x="248" y="109"/>
                  </a:lnTo>
                  <a:cubicBezTo>
                    <a:pt x="248" y="109"/>
                    <a:pt x="297" y="69"/>
                    <a:pt x="248" y="30"/>
                  </a:cubicBezTo>
                  <a:cubicBezTo>
                    <a:pt x="228" y="10"/>
                    <a:pt x="208" y="0"/>
                    <a:pt x="18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47;p62">
              <a:extLst>
                <a:ext uri="{FF2B5EF4-FFF2-40B4-BE49-F238E27FC236}">
                  <a16:creationId xmlns:a16="http://schemas.microsoft.com/office/drawing/2014/main" id="{D5073A95-E8C6-9246-8EA7-2D002B4D0ACA}"/>
                </a:ext>
              </a:extLst>
            </p:cNvPr>
            <p:cNvSpPr/>
            <p:nvPr/>
          </p:nvSpPr>
          <p:spPr>
            <a:xfrm>
              <a:off x="3192353" y="3670987"/>
              <a:ext cx="18361" cy="13789"/>
            </a:xfrm>
            <a:custGeom>
              <a:avLst/>
              <a:gdLst/>
              <a:ahLst/>
              <a:cxnLst/>
              <a:rect l="l" t="t" r="r" b="b"/>
              <a:pathLst>
                <a:path w="249" h="187" extrusionOk="0">
                  <a:moveTo>
                    <a:pt x="130" y="1"/>
                  </a:moveTo>
                  <a:lnTo>
                    <a:pt x="50" y="90"/>
                  </a:lnTo>
                  <a:cubicBezTo>
                    <a:pt x="1" y="90"/>
                    <a:pt x="1" y="129"/>
                    <a:pt x="50" y="129"/>
                  </a:cubicBezTo>
                  <a:lnTo>
                    <a:pt x="50" y="169"/>
                  </a:lnTo>
                  <a:cubicBezTo>
                    <a:pt x="77" y="169"/>
                    <a:pt x="103" y="186"/>
                    <a:pt x="118" y="186"/>
                  </a:cubicBezTo>
                  <a:cubicBezTo>
                    <a:pt x="125" y="186"/>
                    <a:pt x="130" y="182"/>
                    <a:pt x="130" y="169"/>
                  </a:cubicBezTo>
                  <a:lnTo>
                    <a:pt x="248" y="129"/>
                  </a:lnTo>
                  <a:lnTo>
                    <a:pt x="248" y="50"/>
                  </a:lnTo>
                  <a:lnTo>
                    <a:pt x="209" y="50"/>
                  </a:lnTo>
                  <a:cubicBezTo>
                    <a:pt x="209" y="1"/>
                    <a:pt x="169" y="1"/>
                    <a:pt x="13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48;p62">
              <a:extLst>
                <a:ext uri="{FF2B5EF4-FFF2-40B4-BE49-F238E27FC236}">
                  <a16:creationId xmlns:a16="http://schemas.microsoft.com/office/drawing/2014/main" id="{77F9527F-B72A-B046-9126-1C436A6664EC}"/>
                </a:ext>
              </a:extLst>
            </p:cNvPr>
            <p:cNvSpPr/>
            <p:nvPr/>
          </p:nvSpPr>
          <p:spPr>
            <a:xfrm>
              <a:off x="3201866" y="3682122"/>
              <a:ext cx="27062" cy="19615"/>
            </a:xfrm>
            <a:custGeom>
              <a:avLst/>
              <a:gdLst/>
              <a:ahLst/>
              <a:cxnLst/>
              <a:rect l="l" t="t" r="r" b="b"/>
              <a:pathLst>
                <a:path w="367" h="266" extrusionOk="0">
                  <a:moveTo>
                    <a:pt x="181" y="0"/>
                  </a:moveTo>
                  <a:cubicBezTo>
                    <a:pt x="173" y="0"/>
                    <a:pt x="169" y="5"/>
                    <a:pt x="169" y="18"/>
                  </a:cubicBezTo>
                  <a:lnTo>
                    <a:pt x="40" y="57"/>
                  </a:lnTo>
                  <a:cubicBezTo>
                    <a:pt x="1" y="97"/>
                    <a:pt x="1" y="97"/>
                    <a:pt x="40" y="147"/>
                  </a:cubicBezTo>
                  <a:lnTo>
                    <a:pt x="119" y="265"/>
                  </a:lnTo>
                  <a:lnTo>
                    <a:pt x="248" y="265"/>
                  </a:lnTo>
                  <a:lnTo>
                    <a:pt x="327" y="226"/>
                  </a:lnTo>
                  <a:cubicBezTo>
                    <a:pt x="367" y="186"/>
                    <a:pt x="367" y="147"/>
                    <a:pt x="327" y="147"/>
                  </a:cubicBezTo>
                  <a:lnTo>
                    <a:pt x="248" y="18"/>
                  </a:lnTo>
                  <a:cubicBezTo>
                    <a:pt x="222" y="18"/>
                    <a:pt x="195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49;p62">
              <a:extLst>
                <a:ext uri="{FF2B5EF4-FFF2-40B4-BE49-F238E27FC236}">
                  <a16:creationId xmlns:a16="http://schemas.microsoft.com/office/drawing/2014/main" id="{88C844FB-45E0-784F-89D3-42A49DD1C249}"/>
                </a:ext>
              </a:extLst>
            </p:cNvPr>
            <p:cNvSpPr/>
            <p:nvPr/>
          </p:nvSpPr>
          <p:spPr>
            <a:xfrm>
              <a:off x="3150027" y="3714051"/>
              <a:ext cx="24186" cy="19615"/>
            </a:xfrm>
            <a:custGeom>
              <a:avLst/>
              <a:gdLst/>
              <a:ahLst/>
              <a:cxnLst/>
              <a:rect l="l" t="t" r="r" b="b"/>
              <a:pathLst>
                <a:path w="328" h="266" extrusionOk="0">
                  <a:moveTo>
                    <a:pt x="129" y="1"/>
                  </a:moveTo>
                  <a:lnTo>
                    <a:pt x="40" y="40"/>
                  </a:lnTo>
                  <a:cubicBezTo>
                    <a:pt x="1" y="80"/>
                    <a:pt x="1" y="119"/>
                    <a:pt x="1" y="119"/>
                  </a:cubicBezTo>
                  <a:lnTo>
                    <a:pt x="129" y="248"/>
                  </a:lnTo>
                  <a:cubicBezTo>
                    <a:pt x="129" y="248"/>
                    <a:pt x="147" y="266"/>
                    <a:pt x="171" y="266"/>
                  </a:cubicBezTo>
                  <a:cubicBezTo>
                    <a:pt x="182" y="266"/>
                    <a:pt x="195" y="261"/>
                    <a:pt x="209" y="248"/>
                  </a:cubicBezTo>
                  <a:lnTo>
                    <a:pt x="327" y="208"/>
                  </a:lnTo>
                  <a:lnTo>
                    <a:pt x="327" y="119"/>
                  </a:lnTo>
                  <a:lnTo>
                    <a:pt x="20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50;p62">
              <a:extLst>
                <a:ext uri="{FF2B5EF4-FFF2-40B4-BE49-F238E27FC236}">
                  <a16:creationId xmlns:a16="http://schemas.microsoft.com/office/drawing/2014/main" id="{F4196E4F-A408-E64F-89B1-9487624EFB16}"/>
                </a:ext>
              </a:extLst>
            </p:cNvPr>
            <p:cNvSpPr/>
            <p:nvPr/>
          </p:nvSpPr>
          <p:spPr>
            <a:xfrm>
              <a:off x="3223029" y="3697460"/>
              <a:ext cx="27799" cy="20868"/>
            </a:xfrm>
            <a:custGeom>
              <a:avLst/>
              <a:gdLst/>
              <a:ahLst/>
              <a:cxnLst/>
              <a:rect l="l" t="t" r="r" b="b"/>
              <a:pathLst>
                <a:path w="377" h="283" extrusionOk="0">
                  <a:moveTo>
                    <a:pt x="181" y="0"/>
                  </a:moveTo>
                  <a:cubicBezTo>
                    <a:pt x="173" y="0"/>
                    <a:pt x="169" y="5"/>
                    <a:pt x="169" y="18"/>
                  </a:cubicBezTo>
                  <a:lnTo>
                    <a:pt x="40" y="57"/>
                  </a:lnTo>
                  <a:cubicBezTo>
                    <a:pt x="1" y="57"/>
                    <a:pt x="1" y="97"/>
                    <a:pt x="40" y="136"/>
                  </a:cubicBezTo>
                  <a:lnTo>
                    <a:pt x="169" y="265"/>
                  </a:lnTo>
                  <a:cubicBezTo>
                    <a:pt x="169" y="265"/>
                    <a:pt x="187" y="283"/>
                    <a:pt x="210" y="283"/>
                  </a:cubicBezTo>
                  <a:cubicBezTo>
                    <a:pt x="222" y="283"/>
                    <a:pt x="235" y="278"/>
                    <a:pt x="248" y="265"/>
                  </a:cubicBezTo>
                  <a:lnTo>
                    <a:pt x="327" y="226"/>
                  </a:lnTo>
                  <a:cubicBezTo>
                    <a:pt x="377" y="186"/>
                    <a:pt x="377" y="186"/>
                    <a:pt x="327" y="136"/>
                  </a:cubicBezTo>
                  <a:lnTo>
                    <a:pt x="248" y="18"/>
                  </a:lnTo>
                  <a:cubicBezTo>
                    <a:pt x="222" y="18"/>
                    <a:pt x="195" y="0"/>
                    <a:pt x="18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51;p62">
              <a:extLst>
                <a:ext uri="{FF2B5EF4-FFF2-40B4-BE49-F238E27FC236}">
                  <a16:creationId xmlns:a16="http://schemas.microsoft.com/office/drawing/2014/main" id="{F52FFF31-2DCB-904B-95E3-B72D16CCAAF6}"/>
                </a:ext>
              </a:extLst>
            </p:cNvPr>
            <p:cNvSpPr/>
            <p:nvPr/>
          </p:nvSpPr>
          <p:spPr>
            <a:xfrm>
              <a:off x="3247142" y="3711839"/>
              <a:ext cx="24850" cy="20573"/>
            </a:xfrm>
            <a:custGeom>
              <a:avLst/>
              <a:gdLst/>
              <a:ahLst/>
              <a:cxnLst/>
              <a:rect l="l" t="t" r="r" b="b"/>
              <a:pathLst>
                <a:path w="337" h="279" extrusionOk="0">
                  <a:moveTo>
                    <a:pt x="184" y="1"/>
                  </a:moveTo>
                  <a:cubicBezTo>
                    <a:pt x="169" y="1"/>
                    <a:pt x="149" y="11"/>
                    <a:pt x="129" y="31"/>
                  </a:cubicBezTo>
                  <a:lnTo>
                    <a:pt x="50" y="70"/>
                  </a:lnTo>
                  <a:cubicBezTo>
                    <a:pt x="0" y="70"/>
                    <a:pt x="0" y="110"/>
                    <a:pt x="50" y="149"/>
                  </a:cubicBezTo>
                  <a:lnTo>
                    <a:pt x="129" y="238"/>
                  </a:lnTo>
                  <a:cubicBezTo>
                    <a:pt x="129" y="278"/>
                    <a:pt x="169" y="278"/>
                    <a:pt x="208" y="278"/>
                  </a:cubicBezTo>
                  <a:lnTo>
                    <a:pt x="337" y="189"/>
                  </a:lnTo>
                  <a:lnTo>
                    <a:pt x="337" y="110"/>
                  </a:lnTo>
                  <a:lnTo>
                    <a:pt x="208" y="31"/>
                  </a:lnTo>
                  <a:cubicBezTo>
                    <a:pt x="208" y="11"/>
                    <a:pt x="198" y="1"/>
                    <a:pt x="18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52;p62">
              <a:extLst>
                <a:ext uri="{FF2B5EF4-FFF2-40B4-BE49-F238E27FC236}">
                  <a16:creationId xmlns:a16="http://schemas.microsoft.com/office/drawing/2014/main" id="{D26D2BF8-3274-1D45-B3C6-E2959E5D15CF}"/>
                </a:ext>
              </a:extLst>
            </p:cNvPr>
            <p:cNvSpPr/>
            <p:nvPr/>
          </p:nvSpPr>
          <p:spPr>
            <a:xfrm>
              <a:off x="3271919" y="3724449"/>
              <a:ext cx="24186" cy="19615"/>
            </a:xfrm>
            <a:custGeom>
              <a:avLst/>
              <a:gdLst/>
              <a:ahLst/>
              <a:cxnLst/>
              <a:rect l="l" t="t" r="r" b="b"/>
              <a:pathLst>
                <a:path w="328" h="266" extrusionOk="0">
                  <a:moveTo>
                    <a:pt x="160" y="0"/>
                  </a:moveTo>
                  <a:cubicBezTo>
                    <a:pt x="147" y="0"/>
                    <a:pt x="133" y="5"/>
                    <a:pt x="120" y="18"/>
                  </a:cubicBezTo>
                  <a:lnTo>
                    <a:pt x="1" y="67"/>
                  </a:lnTo>
                  <a:lnTo>
                    <a:pt x="1" y="147"/>
                  </a:lnTo>
                  <a:lnTo>
                    <a:pt x="120" y="265"/>
                  </a:lnTo>
                  <a:lnTo>
                    <a:pt x="209" y="265"/>
                  </a:lnTo>
                  <a:lnTo>
                    <a:pt x="328" y="226"/>
                  </a:lnTo>
                  <a:lnTo>
                    <a:pt x="328" y="147"/>
                  </a:lnTo>
                  <a:lnTo>
                    <a:pt x="209" y="18"/>
                  </a:lnTo>
                  <a:cubicBezTo>
                    <a:pt x="209" y="18"/>
                    <a:pt x="187" y="0"/>
                    <a:pt x="16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53;p62">
              <a:extLst>
                <a:ext uri="{FF2B5EF4-FFF2-40B4-BE49-F238E27FC236}">
                  <a16:creationId xmlns:a16="http://schemas.microsoft.com/office/drawing/2014/main" id="{272D6BA1-528E-A544-9E10-E1E0DD4D4019}"/>
                </a:ext>
              </a:extLst>
            </p:cNvPr>
            <p:cNvSpPr/>
            <p:nvPr/>
          </p:nvSpPr>
          <p:spPr>
            <a:xfrm>
              <a:off x="3183652" y="3692888"/>
              <a:ext cx="27062" cy="21237"/>
            </a:xfrm>
            <a:custGeom>
              <a:avLst/>
              <a:gdLst/>
              <a:ahLst/>
              <a:cxnLst/>
              <a:rect l="l" t="t" r="r" b="b"/>
              <a:pathLst>
                <a:path w="367" h="288" extrusionOk="0">
                  <a:moveTo>
                    <a:pt x="168" y="1"/>
                  </a:moveTo>
                  <a:lnTo>
                    <a:pt x="40" y="80"/>
                  </a:lnTo>
                  <a:cubicBezTo>
                    <a:pt x="0" y="80"/>
                    <a:pt x="0" y="119"/>
                    <a:pt x="40" y="159"/>
                  </a:cubicBezTo>
                  <a:lnTo>
                    <a:pt x="119" y="248"/>
                  </a:lnTo>
                  <a:cubicBezTo>
                    <a:pt x="168" y="288"/>
                    <a:pt x="208" y="288"/>
                    <a:pt x="208" y="288"/>
                  </a:cubicBezTo>
                  <a:lnTo>
                    <a:pt x="327" y="198"/>
                  </a:lnTo>
                  <a:cubicBezTo>
                    <a:pt x="366" y="198"/>
                    <a:pt x="366" y="159"/>
                    <a:pt x="327" y="119"/>
                  </a:cubicBezTo>
                  <a:lnTo>
                    <a:pt x="248" y="40"/>
                  </a:lnTo>
                  <a:cubicBezTo>
                    <a:pt x="208" y="1"/>
                    <a:pt x="168" y="1"/>
                    <a:pt x="16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54;p62">
              <a:extLst>
                <a:ext uri="{FF2B5EF4-FFF2-40B4-BE49-F238E27FC236}">
                  <a16:creationId xmlns:a16="http://schemas.microsoft.com/office/drawing/2014/main" id="{5F0E58DF-70CF-604D-AB6D-467C98832D9A}"/>
                </a:ext>
              </a:extLst>
            </p:cNvPr>
            <p:cNvSpPr/>
            <p:nvPr/>
          </p:nvSpPr>
          <p:spPr>
            <a:xfrm>
              <a:off x="3287257" y="3741778"/>
              <a:ext cx="27135" cy="20500"/>
            </a:xfrm>
            <a:custGeom>
              <a:avLst/>
              <a:gdLst/>
              <a:ahLst/>
              <a:cxnLst/>
              <a:rect l="l" t="t" r="r" b="b"/>
              <a:pathLst>
                <a:path w="368" h="278" extrusionOk="0">
                  <a:moveTo>
                    <a:pt x="180" y="1"/>
                  </a:moveTo>
                  <a:cubicBezTo>
                    <a:pt x="159" y="1"/>
                    <a:pt x="139" y="11"/>
                    <a:pt x="120" y="30"/>
                  </a:cubicBezTo>
                  <a:lnTo>
                    <a:pt x="40" y="80"/>
                  </a:lnTo>
                  <a:cubicBezTo>
                    <a:pt x="1" y="80"/>
                    <a:pt x="1" y="120"/>
                    <a:pt x="40" y="159"/>
                  </a:cubicBezTo>
                  <a:lnTo>
                    <a:pt x="120" y="238"/>
                  </a:lnTo>
                  <a:cubicBezTo>
                    <a:pt x="159" y="278"/>
                    <a:pt x="199" y="278"/>
                    <a:pt x="199" y="278"/>
                  </a:cubicBezTo>
                  <a:lnTo>
                    <a:pt x="328" y="199"/>
                  </a:lnTo>
                  <a:cubicBezTo>
                    <a:pt x="367" y="199"/>
                    <a:pt x="367" y="159"/>
                    <a:pt x="328" y="159"/>
                  </a:cubicBezTo>
                  <a:lnTo>
                    <a:pt x="248" y="30"/>
                  </a:lnTo>
                  <a:cubicBezTo>
                    <a:pt x="224" y="11"/>
                    <a:pt x="201" y="1"/>
                    <a:pt x="18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55;p62">
              <a:extLst>
                <a:ext uri="{FF2B5EF4-FFF2-40B4-BE49-F238E27FC236}">
                  <a16:creationId xmlns:a16="http://schemas.microsoft.com/office/drawing/2014/main" id="{E70C5775-D1DA-E14F-933F-96E063378764}"/>
                </a:ext>
              </a:extLst>
            </p:cNvPr>
            <p:cNvSpPr/>
            <p:nvPr/>
          </p:nvSpPr>
          <p:spPr>
            <a:xfrm>
              <a:off x="3204815" y="3707488"/>
              <a:ext cx="27799" cy="21975"/>
            </a:xfrm>
            <a:custGeom>
              <a:avLst/>
              <a:gdLst/>
              <a:ahLst/>
              <a:cxnLst/>
              <a:rect l="l" t="t" r="r" b="b"/>
              <a:pathLst>
                <a:path w="377" h="298" extrusionOk="0">
                  <a:moveTo>
                    <a:pt x="169" y="0"/>
                  </a:moveTo>
                  <a:lnTo>
                    <a:pt x="40" y="90"/>
                  </a:lnTo>
                  <a:cubicBezTo>
                    <a:pt x="0" y="90"/>
                    <a:pt x="0" y="129"/>
                    <a:pt x="40" y="129"/>
                  </a:cubicBezTo>
                  <a:lnTo>
                    <a:pt x="129" y="248"/>
                  </a:lnTo>
                  <a:cubicBezTo>
                    <a:pt x="169" y="297"/>
                    <a:pt x="208" y="297"/>
                    <a:pt x="248" y="297"/>
                  </a:cubicBezTo>
                  <a:lnTo>
                    <a:pt x="327" y="208"/>
                  </a:lnTo>
                  <a:cubicBezTo>
                    <a:pt x="376" y="208"/>
                    <a:pt x="376" y="169"/>
                    <a:pt x="376" y="129"/>
                  </a:cubicBezTo>
                  <a:lnTo>
                    <a:pt x="24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56;p62">
              <a:extLst>
                <a:ext uri="{FF2B5EF4-FFF2-40B4-BE49-F238E27FC236}">
                  <a16:creationId xmlns:a16="http://schemas.microsoft.com/office/drawing/2014/main" id="{F2945E7A-EABC-EB4D-BFF8-A898418C26B7}"/>
                </a:ext>
              </a:extLst>
            </p:cNvPr>
            <p:cNvSpPr/>
            <p:nvPr/>
          </p:nvSpPr>
          <p:spPr>
            <a:xfrm>
              <a:off x="3228855" y="3722826"/>
              <a:ext cx="24923" cy="19615"/>
            </a:xfrm>
            <a:custGeom>
              <a:avLst/>
              <a:gdLst/>
              <a:ahLst/>
              <a:cxnLst/>
              <a:rect l="l" t="t" r="r" b="b"/>
              <a:pathLst>
                <a:path w="338" h="266" extrusionOk="0">
                  <a:moveTo>
                    <a:pt x="130" y="0"/>
                  </a:moveTo>
                  <a:lnTo>
                    <a:pt x="50" y="89"/>
                  </a:lnTo>
                  <a:cubicBezTo>
                    <a:pt x="1" y="89"/>
                    <a:pt x="1" y="129"/>
                    <a:pt x="1" y="129"/>
                  </a:cubicBezTo>
                  <a:lnTo>
                    <a:pt x="130" y="248"/>
                  </a:lnTo>
                  <a:cubicBezTo>
                    <a:pt x="130" y="248"/>
                    <a:pt x="147" y="265"/>
                    <a:pt x="171" y="265"/>
                  </a:cubicBezTo>
                  <a:cubicBezTo>
                    <a:pt x="182" y="265"/>
                    <a:pt x="196" y="261"/>
                    <a:pt x="209" y="248"/>
                  </a:cubicBezTo>
                  <a:lnTo>
                    <a:pt x="337" y="208"/>
                  </a:lnTo>
                  <a:lnTo>
                    <a:pt x="337" y="129"/>
                  </a:lnTo>
                  <a:lnTo>
                    <a:pt x="24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57;p62">
              <a:extLst>
                <a:ext uri="{FF2B5EF4-FFF2-40B4-BE49-F238E27FC236}">
                  <a16:creationId xmlns:a16="http://schemas.microsoft.com/office/drawing/2014/main" id="{FE6BD082-DF1E-154D-9436-D3ED529CEF5A}"/>
                </a:ext>
              </a:extLst>
            </p:cNvPr>
            <p:cNvSpPr/>
            <p:nvPr/>
          </p:nvSpPr>
          <p:spPr>
            <a:xfrm>
              <a:off x="3253705" y="3735215"/>
              <a:ext cx="24186" cy="21237"/>
            </a:xfrm>
            <a:custGeom>
              <a:avLst/>
              <a:gdLst/>
              <a:ahLst/>
              <a:cxnLst/>
              <a:rect l="l" t="t" r="r" b="b"/>
              <a:pathLst>
                <a:path w="328" h="288" extrusionOk="0">
                  <a:moveTo>
                    <a:pt x="119" y="1"/>
                  </a:moveTo>
                  <a:lnTo>
                    <a:pt x="0" y="80"/>
                  </a:lnTo>
                  <a:lnTo>
                    <a:pt x="0" y="169"/>
                  </a:lnTo>
                  <a:lnTo>
                    <a:pt x="119" y="248"/>
                  </a:lnTo>
                  <a:cubicBezTo>
                    <a:pt x="119" y="288"/>
                    <a:pt x="159" y="288"/>
                    <a:pt x="208" y="288"/>
                  </a:cubicBezTo>
                  <a:lnTo>
                    <a:pt x="327" y="209"/>
                  </a:lnTo>
                  <a:lnTo>
                    <a:pt x="327" y="119"/>
                  </a:lnTo>
                  <a:lnTo>
                    <a:pt x="208" y="40"/>
                  </a:lnTo>
                  <a:cubicBezTo>
                    <a:pt x="208" y="1"/>
                    <a:pt x="159" y="1"/>
                    <a:pt x="11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58;p62">
              <a:extLst>
                <a:ext uri="{FF2B5EF4-FFF2-40B4-BE49-F238E27FC236}">
                  <a16:creationId xmlns:a16="http://schemas.microsoft.com/office/drawing/2014/main" id="{F94B0E00-E6CA-F44F-8272-A1420E5C5A58}"/>
                </a:ext>
              </a:extLst>
            </p:cNvPr>
            <p:cNvSpPr/>
            <p:nvPr/>
          </p:nvSpPr>
          <p:spPr>
            <a:xfrm>
              <a:off x="3168314" y="3703285"/>
              <a:ext cx="24112" cy="19615"/>
            </a:xfrm>
            <a:custGeom>
              <a:avLst/>
              <a:gdLst/>
              <a:ahLst/>
              <a:cxnLst/>
              <a:rect l="l" t="t" r="r" b="b"/>
              <a:pathLst>
                <a:path w="327" h="266" extrusionOk="0">
                  <a:moveTo>
                    <a:pt x="141" y="0"/>
                  </a:moveTo>
                  <a:cubicBezTo>
                    <a:pt x="133" y="0"/>
                    <a:pt x="129" y="5"/>
                    <a:pt x="129" y="18"/>
                  </a:cubicBezTo>
                  <a:lnTo>
                    <a:pt x="0" y="57"/>
                  </a:lnTo>
                  <a:lnTo>
                    <a:pt x="0" y="147"/>
                  </a:lnTo>
                  <a:lnTo>
                    <a:pt x="129" y="226"/>
                  </a:lnTo>
                  <a:cubicBezTo>
                    <a:pt x="129" y="265"/>
                    <a:pt x="169" y="265"/>
                    <a:pt x="208" y="265"/>
                  </a:cubicBezTo>
                  <a:lnTo>
                    <a:pt x="287" y="186"/>
                  </a:lnTo>
                  <a:cubicBezTo>
                    <a:pt x="327" y="186"/>
                    <a:pt x="327" y="147"/>
                    <a:pt x="287" y="147"/>
                  </a:cubicBezTo>
                  <a:lnTo>
                    <a:pt x="208" y="18"/>
                  </a:lnTo>
                  <a:cubicBezTo>
                    <a:pt x="182" y="18"/>
                    <a:pt x="155" y="0"/>
                    <a:pt x="14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59;p62">
              <a:extLst>
                <a:ext uri="{FF2B5EF4-FFF2-40B4-BE49-F238E27FC236}">
                  <a16:creationId xmlns:a16="http://schemas.microsoft.com/office/drawing/2014/main" id="{8387AF16-F20B-EB47-8A0A-88441963EBB7}"/>
                </a:ext>
              </a:extLst>
            </p:cNvPr>
            <p:cNvSpPr/>
            <p:nvPr/>
          </p:nvSpPr>
          <p:spPr>
            <a:xfrm>
              <a:off x="3189477" y="3717738"/>
              <a:ext cx="24850" cy="20500"/>
            </a:xfrm>
            <a:custGeom>
              <a:avLst/>
              <a:gdLst/>
              <a:ahLst/>
              <a:cxnLst/>
              <a:rect l="l" t="t" r="r" b="b"/>
              <a:pathLst>
                <a:path w="337" h="278" extrusionOk="0">
                  <a:moveTo>
                    <a:pt x="154" y="0"/>
                  </a:moveTo>
                  <a:cubicBezTo>
                    <a:pt x="139" y="0"/>
                    <a:pt x="129" y="10"/>
                    <a:pt x="129" y="30"/>
                  </a:cubicBezTo>
                  <a:lnTo>
                    <a:pt x="0" y="69"/>
                  </a:lnTo>
                  <a:lnTo>
                    <a:pt x="0" y="158"/>
                  </a:lnTo>
                  <a:lnTo>
                    <a:pt x="129" y="238"/>
                  </a:lnTo>
                  <a:cubicBezTo>
                    <a:pt x="129" y="277"/>
                    <a:pt x="169" y="277"/>
                    <a:pt x="208" y="277"/>
                  </a:cubicBezTo>
                  <a:lnTo>
                    <a:pt x="287" y="238"/>
                  </a:lnTo>
                  <a:cubicBezTo>
                    <a:pt x="337" y="198"/>
                    <a:pt x="337" y="158"/>
                    <a:pt x="287" y="158"/>
                  </a:cubicBezTo>
                  <a:lnTo>
                    <a:pt x="208" y="30"/>
                  </a:lnTo>
                  <a:cubicBezTo>
                    <a:pt x="188" y="10"/>
                    <a:pt x="169" y="0"/>
                    <a:pt x="15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60;p62">
              <a:extLst>
                <a:ext uri="{FF2B5EF4-FFF2-40B4-BE49-F238E27FC236}">
                  <a16:creationId xmlns:a16="http://schemas.microsoft.com/office/drawing/2014/main" id="{F0F7B787-2CA8-B34F-A2C3-717CA3DBD7D0}"/>
                </a:ext>
              </a:extLst>
            </p:cNvPr>
            <p:cNvSpPr/>
            <p:nvPr/>
          </p:nvSpPr>
          <p:spPr>
            <a:xfrm>
              <a:off x="3210641" y="3732339"/>
              <a:ext cx="24923" cy="20500"/>
            </a:xfrm>
            <a:custGeom>
              <a:avLst/>
              <a:gdLst/>
              <a:ahLst/>
              <a:cxnLst/>
              <a:rect l="l" t="t" r="r" b="b"/>
              <a:pathLst>
                <a:path w="338" h="278" extrusionOk="0">
                  <a:moveTo>
                    <a:pt x="129" y="0"/>
                  </a:moveTo>
                  <a:lnTo>
                    <a:pt x="50" y="79"/>
                  </a:lnTo>
                  <a:cubicBezTo>
                    <a:pt x="0" y="79"/>
                    <a:pt x="0" y="119"/>
                    <a:pt x="50" y="119"/>
                  </a:cubicBezTo>
                  <a:lnTo>
                    <a:pt x="129" y="248"/>
                  </a:lnTo>
                  <a:cubicBezTo>
                    <a:pt x="149" y="267"/>
                    <a:pt x="169" y="277"/>
                    <a:pt x="184" y="277"/>
                  </a:cubicBezTo>
                  <a:cubicBezTo>
                    <a:pt x="198" y="277"/>
                    <a:pt x="208" y="267"/>
                    <a:pt x="208" y="248"/>
                  </a:cubicBezTo>
                  <a:lnTo>
                    <a:pt x="337" y="208"/>
                  </a:lnTo>
                  <a:lnTo>
                    <a:pt x="337" y="119"/>
                  </a:lnTo>
                  <a:lnTo>
                    <a:pt x="208" y="40"/>
                  </a:lnTo>
                  <a:cubicBezTo>
                    <a:pt x="208" y="0"/>
                    <a:pt x="169" y="0"/>
                    <a:pt x="1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61;p62">
              <a:extLst>
                <a:ext uri="{FF2B5EF4-FFF2-40B4-BE49-F238E27FC236}">
                  <a16:creationId xmlns:a16="http://schemas.microsoft.com/office/drawing/2014/main" id="{EDFCBEB9-8AE8-504B-A88F-78512639B42C}"/>
                </a:ext>
              </a:extLst>
            </p:cNvPr>
            <p:cNvSpPr/>
            <p:nvPr/>
          </p:nvSpPr>
          <p:spPr>
            <a:xfrm>
              <a:off x="3235491" y="3745981"/>
              <a:ext cx="24112" cy="19984"/>
            </a:xfrm>
            <a:custGeom>
              <a:avLst/>
              <a:gdLst/>
              <a:ahLst/>
              <a:cxnLst/>
              <a:rect l="l" t="t" r="r" b="b"/>
              <a:pathLst>
                <a:path w="327" h="271" extrusionOk="0">
                  <a:moveTo>
                    <a:pt x="159" y="1"/>
                  </a:moveTo>
                  <a:cubicBezTo>
                    <a:pt x="146" y="1"/>
                    <a:pt x="132" y="6"/>
                    <a:pt x="119" y="23"/>
                  </a:cubicBezTo>
                  <a:lnTo>
                    <a:pt x="40" y="63"/>
                  </a:lnTo>
                  <a:cubicBezTo>
                    <a:pt x="0" y="63"/>
                    <a:pt x="0" y="102"/>
                    <a:pt x="40" y="142"/>
                  </a:cubicBezTo>
                  <a:lnTo>
                    <a:pt x="119" y="221"/>
                  </a:lnTo>
                  <a:cubicBezTo>
                    <a:pt x="158" y="270"/>
                    <a:pt x="208" y="270"/>
                    <a:pt x="208" y="270"/>
                  </a:cubicBezTo>
                  <a:lnTo>
                    <a:pt x="327" y="221"/>
                  </a:lnTo>
                  <a:lnTo>
                    <a:pt x="327" y="142"/>
                  </a:lnTo>
                  <a:lnTo>
                    <a:pt x="208" y="23"/>
                  </a:lnTo>
                  <a:cubicBezTo>
                    <a:pt x="208" y="23"/>
                    <a:pt x="186" y="1"/>
                    <a:pt x="15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62;p62">
              <a:extLst>
                <a:ext uri="{FF2B5EF4-FFF2-40B4-BE49-F238E27FC236}">
                  <a16:creationId xmlns:a16="http://schemas.microsoft.com/office/drawing/2014/main" id="{DD324210-831E-6248-873B-3154A78D07DC}"/>
                </a:ext>
              </a:extLst>
            </p:cNvPr>
            <p:cNvSpPr/>
            <p:nvPr/>
          </p:nvSpPr>
          <p:spPr>
            <a:xfrm>
              <a:off x="3171190" y="3727767"/>
              <a:ext cx="24923" cy="22122"/>
            </a:xfrm>
            <a:custGeom>
              <a:avLst/>
              <a:gdLst/>
              <a:ahLst/>
              <a:cxnLst/>
              <a:rect l="l" t="t" r="r" b="b"/>
              <a:pathLst>
                <a:path w="338" h="300" extrusionOk="0">
                  <a:moveTo>
                    <a:pt x="168" y="0"/>
                  </a:moveTo>
                  <a:cubicBezTo>
                    <a:pt x="156" y="0"/>
                    <a:pt x="143" y="6"/>
                    <a:pt x="130" y="22"/>
                  </a:cubicBezTo>
                  <a:lnTo>
                    <a:pt x="1" y="62"/>
                  </a:lnTo>
                  <a:lnTo>
                    <a:pt x="1" y="141"/>
                  </a:lnTo>
                  <a:lnTo>
                    <a:pt x="130" y="270"/>
                  </a:lnTo>
                  <a:cubicBezTo>
                    <a:pt x="149" y="290"/>
                    <a:pt x="159" y="300"/>
                    <a:pt x="169" y="300"/>
                  </a:cubicBezTo>
                  <a:cubicBezTo>
                    <a:pt x="179" y="300"/>
                    <a:pt x="189" y="290"/>
                    <a:pt x="209" y="270"/>
                  </a:cubicBezTo>
                  <a:lnTo>
                    <a:pt x="337" y="220"/>
                  </a:lnTo>
                  <a:lnTo>
                    <a:pt x="337" y="141"/>
                  </a:lnTo>
                  <a:lnTo>
                    <a:pt x="209" y="22"/>
                  </a:lnTo>
                  <a:cubicBezTo>
                    <a:pt x="209" y="22"/>
                    <a:pt x="191" y="0"/>
                    <a:pt x="168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63;p62">
              <a:extLst>
                <a:ext uri="{FF2B5EF4-FFF2-40B4-BE49-F238E27FC236}">
                  <a16:creationId xmlns:a16="http://schemas.microsoft.com/office/drawing/2014/main" id="{283FDD98-123A-D749-ADF7-EE582F386B08}"/>
                </a:ext>
              </a:extLst>
            </p:cNvPr>
            <p:cNvSpPr/>
            <p:nvPr/>
          </p:nvSpPr>
          <p:spPr>
            <a:xfrm>
              <a:off x="3192353" y="3741778"/>
              <a:ext cx="27873" cy="20500"/>
            </a:xfrm>
            <a:custGeom>
              <a:avLst/>
              <a:gdLst/>
              <a:ahLst/>
              <a:cxnLst/>
              <a:rect l="l" t="t" r="r" b="b"/>
              <a:pathLst>
                <a:path w="378" h="278" extrusionOk="0">
                  <a:moveTo>
                    <a:pt x="194" y="1"/>
                  </a:moveTo>
                  <a:cubicBezTo>
                    <a:pt x="179" y="1"/>
                    <a:pt x="169" y="11"/>
                    <a:pt x="169" y="30"/>
                  </a:cubicBezTo>
                  <a:lnTo>
                    <a:pt x="50" y="80"/>
                  </a:lnTo>
                  <a:cubicBezTo>
                    <a:pt x="1" y="80"/>
                    <a:pt x="1" y="120"/>
                    <a:pt x="50" y="159"/>
                  </a:cubicBezTo>
                  <a:lnTo>
                    <a:pt x="130" y="238"/>
                  </a:lnTo>
                  <a:cubicBezTo>
                    <a:pt x="169" y="278"/>
                    <a:pt x="209" y="278"/>
                    <a:pt x="209" y="278"/>
                  </a:cubicBezTo>
                  <a:lnTo>
                    <a:pt x="338" y="199"/>
                  </a:lnTo>
                  <a:cubicBezTo>
                    <a:pt x="377" y="199"/>
                    <a:pt x="377" y="159"/>
                    <a:pt x="338" y="159"/>
                  </a:cubicBezTo>
                  <a:lnTo>
                    <a:pt x="248" y="30"/>
                  </a:lnTo>
                  <a:cubicBezTo>
                    <a:pt x="229" y="11"/>
                    <a:pt x="209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64;p62">
              <a:extLst>
                <a:ext uri="{FF2B5EF4-FFF2-40B4-BE49-F238E27FC236}">
                  <a16:creationId xmlns:a16="http://schemas.microsoft.com/office/drawing/2014/main" id="{BA22769B-C2FF-8F42-B206-C12A77F69F2B}"/>
                </a:ext>
              </a:extLst>
            </p:cNvPr>
            <p:cNvSpPr/>
            <p:nvPr/>
          </p:nvSpPr>
          <p:spPr>
            <a:xfrm>
              <a:off x="3217204" y="3756378"/>
              <a:ext cx="27062" cy="19615"/>
            </a:xfrm>
            <a:custGeom>
              <a:avLst/>
              <a:gdLst/>
              <a:ahLst/>
              <a:cxnLst/>
              <a:rect l="l" t="t" r="r" b="b"/>
              <a:pathLst>
                <a:path w="367" h="266" extrusionOk="0">
                  <a:moveTo>
                    <a:pt x="159" y="1"/>
                  </a:moveTo>
                  <a:lnTo>
                    <a:pt x="40" y="40"/>
                  </a:lnTo>
                  <a:cubicBezTo>
                    <a:pt x="1" y="80"/>
                    <a:pt x="1" y="129"/>
                    <a:pt x="40" y="129"/>
                  </a:cubicBezTo>
                  <a:lnTo>
                    <a:pt x="119" y="248"/>
                  </a:lnTo>
                  <a:cubicBezTo>
                    <a:pt x="146" y="248"/>
                    <a:pt x="177" y="266"/>
                    <a:pt x="194" y="266"/>
                  </a:cubicBezTo>
                  <a:cubicBezTo>
                    <a:pt x="203" y="266"/>
                    <a:pt x="208" y="261"/>
                    <a:pt x="208" y="248"/>
                  </a:cubicBezTo>
                  <a:lnTo>
                    <a:pt x="327" y="209"/>
                  </a:lnTo>
                  <a:cubicBezTo>
                    <a:pt x="367" y="169"/>
                    <a:pt x="367" y="169"/>
                    <a:pt x="327" y="129"/>
                  </a:cubicBezTo>
                  <a:lnTo>
                    <a:pt x="24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65;p62">
              <a:extLst>
                <a:ext uri="{FF2B5EF4-FFF2-40B4-BE49-F238E27FC236}">
                  <a16:creationId xmlns:a16="http://schemas.microsoft.com/office/drawing/2014/main" id="{D1486BEF-8269-6B45-A1F1-8CC32C63A82F}"/>
                </a:ext>
              </a:extLst>
            </p:cNvPr>
            <p:cNvSpPr/>
            <p:nvPr/>
          </p:nvSpPr>
          <p:spPr>
            <a:xfrm>
              <a:off x="3177753" y="3753502"/>
              <a:ext cx="24186" cy="19615"/>
            </a:xfrm>
            <a:custGeom>
              <a:avLst/>
              <a:gdLst/>
              <a:ahLst/>
              <a:cxnLst/>
              <a:rect l="l" t="t" r="r" b="b"/>
              <a:pathLst>
                <a:path w="328" h="266" extrusionOk="0">
                  <a:moveTo>
                    <a:pt x="120" y="0"/>
                  </a:moveTo>
                  <a:lnTo>
                    <a:pt x="1" y="79"/>
                  </a:lnTo>
                  <a:lnTo>
                    <a:pt x="1" y="119"/>
                  </a:lnTo>
                  <a:lnTo>
                    <a:pt x="120" y="248"/>
                  </a:lnTo>
                  <a:cubicBezTo>
                    <a:pt x="120" y="248"/>
                    <a:pt x="137" y="265"/>
                    <a:pt x="161" y="265"/>
                  </a:cubicBezTo>
                  <a:cubicBezTo>
                    <a:pt x="173" y="265"/>
                    <a:pt x="186" y="261"/>
                    <a:pt x="199" y="248"/>
                  </a:cubicBezTo>
                  <a:lnTo>
                    <a:pt x="288" y="208"/>
                  </a:lnTo>
                  <a:cubicBezTo>
                    <a:pt x="328" y="168"/>
                    <a:pt x="328" y="168"/>
                    <a:pt x="288" y="119"/>
                  </a:cubicBez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66;p62">
              <a:extLst>
                <a:ext uri="{FF2B5EF4-FFF2-40B4-BE49-F238E27FC236}">
                  <a16:creationId xmlns:a16="http://schemas.microsoft.com/office/drawing/2014/main" id="{A2E3C810-BDF9-F64C-9038-F3C441D6519D}"/>
                </a:ext>
              </a:extLst>
            </p:cNvPr>
            <p:cNvSpPr/>
            <p:nvPr/>
          </p:nvSpPr>
          <p:spPr>
            <a:xfrm>
              <a:off x="3198990" y="3765891"/>
              <a:ext cx="27062" cy="21237"/>
            </a:xfrm>
            <a:custGeom>
              <a:avLst/>
              <a:gdLst/>
              <a:ahLst/>
              <a:cxnLst/>
              <a:rect l="l" t="t" r="r" b="b"/>
              <a:pathLst>
                <a:path w="367" h="288" extrusionOk="0">
                  <a:moveTo>
                    <a:pt x="158" y="0"/>
                  </a:moveTo>
                  <a:lnTo>
                    <a:pt x="40" y="80"/>
                  </a:lnTo>
                  <a:cubicBezTo>
                    <a:pt x="0" y="80"/>
                    <a:pt x="0" y="119"/>
                    <a:pt x="40" y="159"/>
                  </a:cubicBezTo>
                  <a:lnTo>
                    <a:pt x="119" y="248"/>
                  </a:lnTo>
                  <a:cubicBezTo>
                    <a:pt x="158" y="287"/>
                    <a:pt x="208" y="287"/>
                    <a:pt x="248" y="287"/>
                  </a:cubicBezTo>
                  <a:lnTo>
                    <a:pt x="327" y="198"/>
                  </a:lnTo>
                  <a:cubicBezTo>
                    <a:pt x="366" y="198"/>
                    <a:pt x="366" y="159"/>
                    <a:pt x="327" y="119"/>
                  </a:cubicBezTo>
                  <a:lnTo>
                    <a:pt x="248" y="40"/>
                  </a:lnTo>
                  <a:cubicBezTo>
                    <a:pt x="208" y="0"/>
                    <a:pt x="158" y="0"/>
                    <a:pt x="158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67;p62">
              <a:extLst>
                <a:ext uri="{FF2B5EF4-FFF2-40B4-BE49-F238E27FC236}">
                  <a16:creationId xmlns:a16="http://schemas.microsoft.com/office/drawing/2014/main" id="{18426336-589C-F947-8AEC-BCBB33248C37}"/>
                </a:ext>
              </a:extLst>
            </p:cNvPr>
            <p:cNvSpPr/>
            <p:nvPr/>
          </p:nvSpPr>
          <p:spPr>
            <a:xfrm>
              <a:off x="3183652" y="3753502"/>
              <a:ext cx="112450" cy="70127"/>
            </a:xfrm>
            <a:custGeom>
              <a:avLst/>
              <a:gdLst/>
              <a:ahLst/>
              <a:cxnLst/>
              <a:rect l="l" t="t" r="r" b="b"/>
              <a:pathLst>
                <a:path w="1525" h="951" extrusionOk="0">
                  <a:moveTo>
                    <a:pt x="1317" y="0"/>
                  </a:moveTo>
                  <a:lnTo>
                    <a:pt x="0" y="743"/>
                  </a:lnTo>
                  <a:lnTo>
                    <a:pt x="0" y="822"/>
                  </a:lnTo>
                  <a:lnTo>
                    <a:pt x="119" y="911"/>
                  </a:lnTo>
                  <a:cubicBezTo>
                    <a:pt x="119" y="950"/>
                    <a:pt x="168" y="950"/>
                    <a:pt x="208" y="950"/>
                  </a:cubicBezTo>
                  <a:lnTo>
                    <a:pt x="1485" y="208"/>
                  </a:lnTo>
                  <a:cubicBezTo>
                    <a:pt x="1525" y="168"/>
                    <a:pt x="1525" y="168"/>
                    <a:pt x="1485" y="119"/>
                  </a:cubicBez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68;p62">
              <a:extLst>
                <a:ext uri="{FF2B5EF4-FFF2-40B4-BE49-F238E27FC236}">
                  <a16:creationId xmlns:a16="http://schemas.microsoft.com/office/drawing/2014/main" id="{2BA53910-7E59-0849-9679-071F1D23D0D0}"/>
                </a:ext>
              </a:extLst>
            </p:cNvPr>
            <p:cNvSpPr/>
            <p:nvPr/>
          </p:nvSpPr>
          <p:spPr>
            <a:xfrm>
              <a:off x="3342045" y="3682122"/>
              <a:ext cx="27062" cy="21753"/>
            </a:xfrm>
            <a:custGeom>
              <a:avLst/>
              <a:gdLst/>
              <a:ahLst/>
              <a:cxnLst/>
              <a:rect l="l" t="t" r="r" b="b"/>
              <a:pathLst>
                <a:path w="367" h="295" extrusionOk="0">
                  <a:moveTo>
                    <a:pt x="199" y="0"/>
                  </a:moveTo>
                  <a:cubicBezTo>
                    <a:pt x="186" y="0"/>
                    <a:pt x="172" y="5"/>
                    <a:pt x="159" y="18"/>
                  </a:cubicBezTo>
                  <a:lnTo>
                    <a:pt x="40" y="97"/>
                  </a:lnTo>
                  <a:cubicBezTo>
                    <a:pt x="0" y="97"/>
                    <a:pt x="0" y="147"/>
                    <a:pt x="40" y="147"/>
                  </a:cubicBezTo>
                  <a:lnTo>
                    <a:pt x="119" y="265"/>
                  </a:lnTo>
                  <a:cubicBezTo>
                    <a:pt x="139" y="285"/>
                    <a:pt x="159" y="295"/>
                    <a:pt x="180" y="295"/>
                  </a:cubicBezTo>
                  <a:cubicBezTo>
                    <a:pt x="201" y="295"/>
                    <a:pt x="223" y="285"/>
                    <a:pt x="248" y="265"/>
                  </a:cubicBezTo>
                  <a:lnTo>
                    <a:pt x="367" y="226"/>
                  </a:lnTo>
                  <a:lnTo>
                    <a:pt x="367" y="147"/>
                  </a:lnTo>
                  <a:lnTo>
                    <a:pt x="248" y="18"/>
                  </a:lnTo>
                  <a:cubicBezTo>
                    <a:pt x="248" y="18"/>
                    <a:pt x="226" y="0"/>
                    <a:pt x="19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69;p62">
              <a:extLst>
                <a:ext uri="{FF2B5EF4-FFF2-40B4-BE49-F238E27FC236}">
                  <a16:creationId xmlns:a16="http://schemas.microsoft.com/office/drawing/2014/main" id="{ADBA2A5D-1F9C-0446-8DAC-CEB97B6E367A}"/>
                </a:ext>
              </a:extLst>
            </p:cNvPr>
            <p:cNvSpPr/>
            <p:nvPr/>
          </p:nvSpPr>
          <p:spPr>
            <a:xfrm>
              <a:off x="3256655" y="3641048"/>
              <a:ext cx="45275" cy="30012"/>
            </a:xfrm>
            <a:custGeom>
              <a:avLst/>
              <a:gdLst/>
              <a:ahLst/>
              <a:cxnLst/>
              <a:rect l="l" t="t" r="r" b="b"/>
              <a:pathLst>
                <a:path w="614" h="407" extrusionOk="0">
                  <a:moveTo>
                    <a:pt x="416" y="1"/>
                  </a:moveTo>
                  <a:lnTo>
                    <a:pt x="40" y="209"/>
                  </a:lnTo>
                  <a:cubicBezTo>
                    <a:pt x="0" y="209"/>
                    <a:pt x="0" y="248"/>
                    <a:pt x="40" y="288"/>
                  </a:cubicBezTo>
                  <a:lnTo>
                    <a:pt x="119" y="367"/>
                  </a:lnTo>
                  <a:cubicBezTo>
                    <a:pt x="168" y="407"/>
                    <a:pt x="208" y="407"/>
                    <a:pt x="208" y="407"/>
                  </a:cubicBezTo>
                  <a:lnTo>
                    <a:pt x="574" y="209"/>
                  </a:lnTo>
                  <a:cubicBezTo>
                    <a:pt x="614" y="159"/>
                    <a:pt x="614" y="159"/>
                    <a:pt x="574" y="119"/>
                  </a:cubicBezTo>
                  <a:lnTo>
                    <a:pt x="495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70;p62">
              <a:extLst>
                <a:ext uri="{FF2B5EF4-FFF2-40B4-BE49-F238E27FC236}">
                  <a16:creationId xmlns:a16="http://schemas.microsoft.com/office/drawing/2014/main" id="{59F2FCD9-7FE0-2944-AB1B-6354BB084615}"/>
                </a:ext>
              </a:extLst>
            </p:cNvPr>
            <p:cNvSpPr/>
            <p:nvPr/>
          </p:nvSpPr>
          <p:spPr>
            <a:xfrm>
              <a:off x="3277818" y="3658009"/>
              <a:ext cx="39450" cy="28390"/>
            </a:xfrm>
            <a:custGeom>
              <a:avLst/>
              <a:gdLst/>
              <a:ahLst/>
              <a:cxnLst/>
              <a:rect l="l" t="t" r="r" b="b"/>
              <a:pathLst>
                <a:path w="535" h="385" extrusionOk="0">
                  <a:moveTo>
                    <a:pt x="363" y="1"/>
                  </a:moveTo>
                  <a:cubicBezTo>
                    <a:pt x="354" y="1"/>
                    <a:pt x="343" y="5"/>
                    <a:pt x="327" y="18"/>
                  </a:cubicBezTo>
                  <a:lnTo>
                    <a:pt x="40" y="177"/>
                  </a:lnTo>
                  <a:cubicBezTo>
                    <a:pt x="0" y="177"/>
                    <a:pt x="0" y="226"/>
                    <a:pt x="40" y="266"/>
                  </a:cubicBezTo>
                  <a:lnTo>
                    <a:pt x="129" y="345"/>
                  </a:lnTo>
                  <a:cubicBezTo>
                    <a:pt x="168" y="384"/>
                    <a:pt x="208" y="384"/>
                    <a:pt x="208" y="384"/>
                  </a:cubicBezTo>
                  <a:lnTo>
                    <a:pt x="535" y="226"/>
                  </a:lnTo>
                  <a:lnTo>
                    <a:pt x="535" y="137"/>
                  </a:lnTo>
                  <a:lnTo>
                    <a:pt x="416" y="18"/>
                  </a:lnTo>
                  <a:cubicBezTo>
                    <a:pt x="390" y="18"/>
                    <a:pt x="381" y="1"/>
                    <a:pt x="36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71;p62">
              <a:extLst>
                <a:ext uri="{FF2B5EF4-FFF2-40B4-BE49-F238E27FC236}">
                  <a16:creationId xmlns:a16="http://schemas.microsoft.com/office/drawing/2014/main" id="{C4EA33F0-45A2-4740-88B0-1F52FAC93B13}"/>
                </a:ext>
              </a:extLst>
            </p:cNvPr>
            <p:cNvSpPr/>
            <p:nvPr/>
          </p:nvSpPr>
          <p:spPr>
            <a:xfrm>
              <a:off x="3210641" y="3660958"/>
              <a:ext cx="18287" cy="13789"/>
            </a:xfrm>
            <a:custGeom>
              <a:avLst/>
              <a:gdLst/>
              <a:ahLst/>
              <a:cxnLst/>
              <a:rect l="l" t="t" r="r" b="b"/>
              <a:pathLst>
                <a:path w="248" h="187" extrusionOk="0">
                  <a:moveTo>
                    <a:pt x="167" y="0"/>
                  </a:moveTo>
                  <a:cubicBezTo>
                    <a:pt x="156" y="0"/>
                    <a:pt x="142" y="5"/>
                    <a:pt x="129" y="18"/>
                  </a:cubicBezTo>
                  <a:lnTo>
                    <a:pt x="0" y="57"/>
                  </a:lnTo>
                  <a:lnTo>
                    <a:pt x="0" y="137"/>
                  </a:lnTo>
                  <a:lnTo>
                    <a:pt x="50" y="137"/>
                  </a:lnTo>
                  <a:cubicBezTo>
                    <a:pt x="50" y="186"/>
                    <a:pt x="90" y="186"/>
                    <a:pt x="129" y="186"/>
                  </a:cubicBezTo>
                  <a:lnTo>
                    <a:pt x="248" y="97"/>
                  </a:lnTo>
                  <a:lnTo>
                    <a:pt x="248" y="57"/>
                  </a:lnTo>
                  <a:lnTo>
                    <a:pt x="208" y="18"/>
                  </a:lnTo>
                  <a:cubicBezTo>
                    <a:pt x="208" y="18"/>
                    <a:pt x="191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72;p62">
              <a:extLst>
                <a:ext uri="{FF2B5EF4-FFF2-40B4-BE49-F238E27FC236}">
                  <a16:creationId xmlns:a16="http://schemas.microsoft.com/office/drawing/2014/main" id="{78EC2851-B3F1-1B45-B069-FC629653CEB9}"/>
                </a:ext>
              </a:extLst>
            </p:cNvPr>
            <p:cNvSpPr/>
            <p:nvPr/>
          </p:nvSpPr>
          <p:spPr>
            <a:xfrm>
              <a:off x="3228855" y="3649824"/>
              <a:ext cx="18361" cy="14674"/>
            </a:xfrm>
            <a:custGeom>
              <a:avLst/>
              <a:gdLst/>
              <a:ahLst/>
              <a:cxnLst/>
              <a:rect l="l" t="t" r="r" b="b"/>
              <a:pathLst>
                <a:path w="249" h="199" extrusionOk="0">
                  <a:moveTo>
                    <a:pt x="130" y="0"/>
                  </a:moveTo>
                  <a:lnTo>
                    <a:pt x="1" y="90"/>
                  </a:lnTo>
                  <a:lnTo>
                    <a:pt x="1" y="169"/>
                  </a:lnTo>
                  <a:lnTo>
                    <a:pt x="50" y="169"/>
                  </a:lnTo>
                  <a:cubicBezTo>
                    <a:pt x="50" y="189"/>
                    <a:pt x="60" y="198"/>
                    <a:pt x="75" y="198"/>
                  </a:cubicBezTo>
                  <a:cubicBezTo>
                    <a:pt x="90" y="198"/>
                    <a:pt x="110" y="189"/>
                    <a:pt x="130" y="169"/>
                  </a:cubicBezTo>
                  <a:lnTo>
                    <a:pt x="248" y="129"/>
                  </a:lnTo>
                  <a:lnTo>
                    <a:pt x="248" y="40"/>
                  </a:lnTo>
                  <a:lnTo>
                    <a:pt x="209" y="40"/>
                  </a:lnTo>
                  <a:cubicBezTo>
                    <a:pt x="209" y="0"/>
                    <a:pt x="169" y="0"/>
                    <a:pt x="13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73;p62">
              <a:extLst>
                <a:ext uri="{FF2B5EF4-FFF2-40B4-BE49-F238E27FC236}">
                  <a16:creationId xmlns:a16="http://schemas.microsoft.com/office/drawing/2014/main" id="{1BF960AC-0ABD-004A-924A-5D52E70E48F3}"/>
                </a:ext>
              </a:extLst>
            </p:cNvPr>
            <p:cNvSpPr/>
            <p:nvPr/>
          </p:nvSpPr>
          <p:spPr>
            <a:xfrm>
              <a:off x="3238367" y="3662212"/>
              <a:ext cx="27062" cy="19615"/>
            </a:xfrm>
            <a:custGeom>
              <a:avLst/>
              <a:gdLst/>
              <a:ahLst/>
              <a:cxnLst/>
              <a:rect l="l" t="t" r="r" b="b"/>
              <a:pathLst>
                <a:path w="367" h="266" extrusionOk="0">
                  <a:moveTo>
                    <a:pt x="169" y="1"/>
                  </a:moveTo>
                  <a:lnTo>
                    <a:pt x="40" y="80"/>
                  </a:lnTo>
                  <a:cubicBezTo>
                    <a:pt x="1" y="80"/>
                    <a:pt x="1" y="120"/>
                    <a:pt x="40" y="120"/>
                  </a:cubicBezTo>
                  <a:lnTo>
                    <a:pt x="119" y="248"/>
                  </a:lnTo>
                  <a:cubicBezTo>
                    <a:pt x="152" y="248"/>
                    <a:pt x="181" y="266"/>
                    <a:pt x="196" y="266"/>
                  </a:cubicBezTo>
                  <a:cubicBezTo>
                    <a:pt x="204" y="266"/>
                    <a:pt x="208" y="261"/>
                    <a:pt x="208" y="248"/>
                  </a:cubicBezTo>
                  <a:lnTo>
                    <a:pt x="327" y="209"/>
                  </a:lnTo>
                  <a:cubicBezTo>
                    <a:pt x="367" y="169"/>
                    <a:pt x="367" y="169"/>
                    <a:pt x="327" y="120"/>
                  </a:cubicBezTo>
                  <a:lnTo>
                    <a:pt x="24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74;p62">
              <a:extLst>
                <a:ext uri="{FF2B5EF4-FFF2-40B4-BE49-F238E27FC236}">
                  <a16:creationId xmlns:a16="http://schemas.microsoft.com/office/drawing/2014/main" id="{B60B02A6-B129-FB42-8A35-28A0D473EC73}"/>
                </a:ext>
              </a:extLst>
            </p:cNvPr>
            <p:cNvSpPr/>
            <p:nvPr/>
          </p:nvSpPr>
          <p:spPr>
            <a:xfrm>
              <a:off x="3220153" y="3670987"/>
              <a:ext cx="27062" cy="21975"/>
            </a:xfrm>
            <a:custGeom>
              <a:avLst/>
              <a:gdLst/>
              <a:ahLst/>
              <a:cxnLst/>
              <a:rect l="l" t="t" r="r" b="b"/>
              <a:pathLst>
                <a:path w="367" h="298" extrusionOk="0">
                  <a:moveTo>
                    <a:pt x="168" y="1"/>
                  </a:moveTo>
                  <a:lnTo>
                    <a:pt x="40" y="90"/>
                  </a:lnTo>
                  <a:cubicBezTo>
                    <a:pt x="0" y="90"/>
                    <a:pt x="0" y="129"/>
                    <a:pt x="40" y="169"/>
                  </a:cubicBezTo>
                  <a:lnTo>
                    <a:pt x="119" y="248"/>
                  </a:lnTo>
                  <a:cubicBezTo>
                    <a:pt x="168" y="298"/>
                    <a:pt x="208" y="298"/>
                    <a:pt x="208" y="298"/>
                  </a:cubicBezTo>
                  <a:lnTo>
                    <a:pt x="327" y="208"/>
                  </a:lnTo>
                  <a:cubicBezTo>
                    <a:pt x="366" y="208"/>
                    <a:pt x="366" y="169"/>
                    <a:pt x="327" y="129"/>
                  </a:cubicBezTo>
                  <a:lnTo>
                    <a:pt x="248" y="50"/>
                  </a:lnTo>
                  <a:cubicBezTo>
                    <a:pt x="208" y="1"/>
                    <a:pt x="168" y="1"/>
                    <a:pt x="168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75;p62">
              <a:extLst>
                <a:ext uri="{FF2B5EF4-FFF2-40B4-BE49-F238E27FC236}">
                  <a16:creationId xmlns:a16="http://schemas.microsoft.com/office/drawing/2014/main" id="{AF418D26-9572-7443-A613-1F9011FB1B58}"/>
                </a:ext>
              </a:extLst>
            </p:cNvPr>
            <p:cNvSpPr/>
            <p:nvPr/>
          </p:nvSpPr>
          <p:spPr>
            <a:xfrm>
              <a:off x="3241317" y="3686325"/>
              <a:ext cx="27799" cy="21237"/>
            </a:xfrm>
            <a:custGeom>
              <a:avLst/>
              <a:gdLst/>
              <a:ahLst/>
              <a:cxnLst/>
              <a:rect l="l" t="t" r="r" b="b"/>
              <a:pathLst>
                <a:path w="377" h="288" extrusionOk="0">
                  <a:moveTo>
                    <a:pt x="129" y="0"/>
                  </a:moveTo>
                  <a:lnTo>
                    <a:pt x="40" y="90"/>
                  </a:lnTo>
                  <a:cubicBezTo>
                    <a:pt x="0" y="90"/>
                    <a:pt x="0" y="129"/>
                    <a:pt x="40" y="169"/>
                  </a:cubicBezTo>
                  <a:lnTo>
                    <a:pt x="129" y="248"/>
                  </a:lnTo>
                  <a:cubicBezTo>
                    <a:pt x="168" y="287"/>
                    <a:pt x="208" y="287"/>
                    <a:pt x="208" y="287"/>
                  </a:cubicBezTo>
                  <a:lnTo>
                    <a:pt x="327" y="208"/>
                  </a:lnTo>
                  <a:cubicBezTo>
                    <a:pt x="376" y="208"/>
                    <a:pt x="376" y="169"/>
                    <a:pt x="327" y="169"/>
                  </a:cubicBezTo>
                  <a:lnTo>
                    <a:pt x="248" y="40"/>
                  </a:lnTo>
                  <a:cubicBezTo>
                    <a:pt x="208" y="0"/>
                    <a:pt x="168" y="0"/>
                    <a:pt x="12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76;p62">
              <a:extLst>
                <a:ext uri="{FF2B5EF4-FFF2-40B4-BE49-F238E27FC236}">
                  <a16:creationId xmlns:a16="http://schemas.microsoft.com/office/drawing/2014/main" id="{6C1228DD-94EB-AD40-B40C-FD4C376D5409}"/>
                </a:ext>
              </a:extLst>
            </p:cNvPr>
            <p:cNvSpPr/>
            <p:nvPr/>
          </p:nvSpPr>
          <p:spPr>
            <a:xfrm>
              <a:off x="3259530" y="3676296"/>
              <a:ext cx="27799" cy="21753"/>
            </a:xfrm>
            <a:custGeom>
              <a:avLst/>
              <a:gdLst/>
              <a:ahLst/>
              <a:cxnLst/>
              <a:rect l="l" t="t" r="r" b="b"/>
              <a:pathLst>
                <a:path w="377" h="295" extrusionOk="0">
                  <a:moveTo>
                    <a:pt x="169" y="0"/>
                  </a:moveTo>
                  <a:cubicBezTo>
                    <a:pt x="156" y="0"/>
                    <a:pt x="143" y="4"/>
                    <a:pt x="129" y="18"/>
                  </a:cubicBezTo>
                  <a:lnTo>
                    <a:pt x="40" y="57"/>
                  </a:lnTo>
                  <a:cubicBezTo>
                    <a:pt x="1" y="97"/>
                    <a:pt x="1" y="136"/>
                    <a:pt x="40" y="136"/>
                  </a:cubicBezTo>
                  <a:lnTo>
                    <a:pt x="129" y="265"/>
                  </a:lnTo>
                  <a:cubicBezTo>
                    <a:pt x="149" y="285"/>
                    <a:pt x="169" y="295"/>
                    <a:pt x="184" y="295"/>
                  </a:cubicBezTo>
                  <a:cubicBezTo>
                    <a:pt x="199" y="295"/>
                    <a:pt x="209" y="285"/>
                    <a:pt x="209" y="265"/>
                  </a:cubicBezTo>
                  <a:lnTo>
                    <a:pt x="327" y="226"/>
                  </a:lnTo>
                  <a:cubicBezTo>
                    <a:pt x="377" y="176"/>
                    <a:pt x="377" y="176"/>
                    <a:pt x="327" y="136"/>
                  </a:cubicBezTo>
                  <a:lnTo>
                    <a:pt x="248" y="18"/>
                  </a:lnTo>
                  <a:cubicBezTo>
                    <a:pt x="222" y="18"/>
                    <a:pt x="195" y="0"/>
                    <a:pt x="16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77;p62">
              <a:extLst>
                <a:ext uri="{FF2B5EF4-FFF2-40B4-BE49-F238E27FC236}">
                  <a16:creationId xmlns:a16="http://schemas.microsoft.com/office/drawing/2014/main" id="{517FD79B-0CFD-3143-80EF-3DD0D686CF0D}"/>
                </a:ext>
              </a:extLst>
            </p:cNvPr>
            <p:cNvSpPr/>
            <p:nvPr/>
          </p:nvSpPr>
          <p:spPr>
            <a:xfrm>
              <a:off x="3247142" y="3639795"/>
              <a:ext cx="18287" cy="13052"/>
            </a:xfrm>
            <a:custGeom>
              <a:avLst/>
              <a:gdLst/>
              <a:ahLst/>
              <a:cxnLst/>
              <a:rect l="l" t="t" r="r" b="b"/>
              <a:pathLst>
                <a:path w="248" h="177" extrusionOk="0">
                  <a:moveTo>
                    <a:pt x="167" y="0"/>
                  </a:moveTo>
                  <a:cubicBezTo>
                    <a:pt x="155" y="0"/>
                    <a:pt x="142" y="4"/>
                    <a:pt x="129" y="18"/>
                  </a:cubicBezTo>
                  <a:lnTo>
                    <a:pt x="0" y="57"/>
                  </a:lnTo>
                  <a:lnTo>
                    <a:pt x="0" y="136"/>
                  </a:lnTo>
                  <a:lnTo>
                    <a:pt x="50" y="176"/>
                  </a:lnTo>
                  <a:lnTo>
                    <a:pt x="129" y="176"/>
                  </a:lnTo>
                  <a:lnTo>
                    <a:pt x="248" y="97"/>
                  </a:lnTo>
                  <a:lnTo>
                    <a:pt x="248" y="57"/>
                  </a:lnTo>
                  <a:lnTo>
                    <a:pt x="208" y="18"/>
                  </a:lnTo>
                  <a:cubicBezTo>
                    <a:pt x="208" y="18"/>
                    <a:pt x="191" y="0"/>
                    <a:pt x="16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78;p62">
              <a:extLst>
                <a:ext uri="{FF2B5EF4-FFF2-40B4-BE49-F238E27FC236}">
                  <a16:creationId xmlns:a16="http://schemas.microsoft.com/office/drawing/2014/main" id="{0294CCC9-3138-2946-B018-59D7017628AE}"/>
                </a:ext>
              </a:extLst>
            </p:cNvPr>
            <p:cNvSpPr/>
            <p:nvPr/>
          </p:nvSpPr>
          <p:spPr>
            <a:xfrm>
              <a:off x="3283643" y="3617157"/>
              <a:ext cx="21974" cy="14453"/>
            </a:xfrm>
            <a:custGeom>
              <a:avLst/>
              <a:gdLst/>
              <a:ahLst/>
              <a:cxnLst/>
              <a:rect l="l" t="t" r="r" b="b"/>
              <a:pathLst>
                <a:path w="298" h="196" extrusionOk="0">
                  <a:moveTo>
                    <a:pt x="193" y="0"/>
                  </a:moveTo>
                  <a:cubicBezTo>
                    <a:pt x="179" y="0"/>
                    <a:pt x="169" y="13"/>
                    <a:pt x="169" y="38"/>
                  </a:cubicBezTo>
                  <a:lnTo>
                    <a:pt x="0" y="77"/>
                  </a:lnTo>
                  <a:lnTo>
                    <a:pt x="0" y="156"/>
                  </a:lnTo>
                  <a:lnTo>
                    <a:pt x="50" y="196"/>
                  </a:lnTo>
                  <a:lnTo>
                    <a:pt x="129" y="196"/>
                  </a:lnTo>
                  <a:lnTo>
                    <a:pt x="248" y="117"/>
                  </a:lnTo>
                  <a:cubicBezTo>
                    <a:pt x="297" y="117"/>
                    <a:pt x="297" y="77"/>
                    <a:pt x="248" y="38"/>
                  </a:cubicBezTo>
                  <a:cubicBezTo>
                    <a:pt x="228" y="13"/>
                    <a:pt x="208" y="0"/>
                    <a:pt x="19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79;p62">
              <a:extLst>
                <a:ext uri="{FF2B5EF4-FFF2-40B4-BE49-F238E27FC236}">
                  <a16:creationId xmlns:a16="http://schemas.microsoft.com/office/drawing/2014/main" id="{0490BC9D-0377-0943-ACAA-C6420150A37F}"/>
                </a:ext>
              </a:extLst>
            </p:cNvPr>
            <p:cNvSpPr/>
            <p:nvPr/>
          </p:nvSpPr>
          <p:spPr>
            <a:xfrm>
              <a:off x="3265356" y="3628660"/>
              <a:ext cx="18361" cy="14674"/>
            </a:xfrm>
            <a:custGeom>
              <a:avLst/>
              <a:gdLst/>
              <a:ahLst/>
              <a:cxnLst/>
              <a:rect l="l" t="t" r="r" b="b"/>
              <a:pathLst>
                <a:path w="249" h="199" extrusionOk="0">
                  <a:moveTo>
                    <a:pt x="130" y="0"/>
                  </a:moveTo>
                  <a:lnTo>
                    <a:pt x="50" y="80"/>
                  </a:lnTo>
                  <a:cubicBezTo>
                    <a:pt x="1" y="80"/>
                    <a:pt x="1" y="129"/>
                    <a:pt x="50" y="169"/>
                  </a:cubicBezTo>
                  <a:cubicBezTo>
                    <a:pt x="50" y="188"/>
                    <a:pt x="60" y="198"/>
                    <a:pt x="75" y="198"/>
                  </a:cubicBezTo>
                  <a:cubicBezTo>
                    <a:pt x="90" y="198"/>
                    <a:pt x="110" y="188"/>
                    <a:pt x="130" y="169"/>
                  </a:cubicBezTo>
                  <a:lnTo>
                    <a:pt x="248" y="129"/>
                  </a:lnTo>
                  <a:lnTo>
                    <a:pt x="248" y="40"/>
                  </a:lnTo>
                  <a:lnTo>
                    <a:pt x="209" y="40"/>
                  </a:lnTo>
                  <a:cubicBezTo>
                    <a:pt x="209" y="0"/>
                    <a:pt x="169" y="0"/>
                    <a:pt x="13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80;p62">
              <a:extLst>
                <a:ext uri="{FF2B5EF4-FFF2-40B4-BE49-F238E27FC236}">
                  <a16:creationId xmlns:a16="http://schemas.microsoft.com/office/drawing/2014/main" id="{5228F336-3F6E-F74D-98D1-63714E39F12E}"/>
                </a:ext>
              </a:extLst>
            </p:cNvPr>
            <p:cNvSpPr/>
            <p:nvPr/>
          </p:nvSpPr>
          <p:spPr>
            <a:xfrm>
              <a:off x="3137638" y="3701663"/>
              <a:ext cx="21974" cy="14674"/>
            </a:xfrm>
            <a:custGeom>
              <a:avLst/>
              <a:gdLst/>
              <a:ahLst/>
              <a:cxnLst/>
              <a:rect l="l" t="t" r="r" b="b"/>
              <a:pathLst>
                <a:path w="298" h="199" extrusionOk="0">
                  <a:moveTo>
                    <a:pt x="169" y="0"/>
                  </a:moveTo>
                  <a:lnTo>
                    <a:pt x="50" y="79"/>
                  </a:lnTo>
                  <a:cubicBezTo>
                    <a:pt x="1" y="79"/>
                    <a:pt x="1" y="129"/>
                    <a:pt x="50" y="169"/>
                  </a:cubicBezTo>
                  <a:cubicBezTo>
                    <a:pt x="70" y="188"/>
                    <a:pt x="90" y="198"/>
                    <a:pt x="109" y="198"/>
                  </a:cubicBezTo>
                  <a:cubicBezTo>
                    <a:pt x="129" y="198"/>
                    <a:pt x="149" y="188"/>
                    <a:pt x="169" y="169"/>
                  </a:cubicBezTo>
                  <a:lnTo>
                    <a:pt x="248" y="129"/>
                  </a:lnTo>
                  <a:cubicBezTo>
                    <a:pt x="297" y="129"/>
                    <a:pt x="297" y="79"/>
                    <a:pt x="248" y="40"/>
                  </a:cubicBezTo>
                  <a:cubicBezTo>
                    <a:pt x="208" y="0"/>
                    <a:pt x="169" y="0"/>
                    <a:pt x="16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81;p62">
              <a:extLst>
                <a:ext uri="{FF2B5EF4-FFF2-40B4-BE49-F238E27FC236}">
                  <a16:creationId xmlns:a16="http://schemas.microsoft.com/office/drawing/2014/main" id="{D8E5830E-EF1B-964A-A0B7-CDB40B988D8A}"/>
                </a:ext>
              </a:extLst>
            </p:cNvPr>
            <p:cNvSpPr/>
            <p:nvPr/>
          </p:nvSpPr>
          <p:spPr>
            <a:xfrm>
              <a:off x="3155926" y="3692888"/>
              <a:ext cx="18287" cy="11725"/>
            </a:xfrm>
            <a:custGeom>
              <a:avLst/>
              <a:gdLst/>
              <a:ahLst/>
              <a:cxnLst/>
              <a:rect l="l" t="t" r="r" b="b"/>
              <a:pathLst>
                <a:path w="248" h="159" extrusionOk="0">
                  <a:moveTo>
                    <a:pt x="129" y="1"/>
                  </a:moveTo>
                  <a:lnTo>
                    <a:pt x="49" y="40"/>
                  </a:lnTo>
                  <a:cubicBezTo>
                    <a:pt x="0" y="80"/>
                    <a:pt x="0" y="119"/>
                    <a:pt x="49" y="119"/>
                  </a:cubicBezTo>
                  <a:lnTo>
                    <a:pt x="49" y="159"/>
                  </a:lnTo>
                  <a:lnTo>
                    <a:pt x="129" y="159"/>
                  </a:lnTo>
                  <a:lnTo>
                    <a:pt x="247" y="119"/>
                  </a:lnTo>
                  <a:lnTo>
                    <a:pt x="247" y="40"/>
                  </a:lnTo>
                  <a:lnTo>
                    <a:pt x="208" y="40"/>
                  </a:lnTo>
                  <a:cubicBezTo>
                    <a:pt x="208" y="1"/>
                    <a:pt x="168" y="1"/>
                    <a:pt x="12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82;p62">
              <a:extLst>
                <a:ext uri="{FF2B5EF4-FFF2-40B4-BE49-F238E27FC236}">
                  <a16:creationId xmlns:a16="http://schemas.microsoft.com/office/drawing/2014/main" id="{4F66AF41-8081-164C-9F00-F82926C6FDFF}"/>
                </a:ext>
              </a:extLst>
            </p:cNvPr>
            <p:cNvSpPr/>
            <p:nvPr/>
          </p:nvSpPr>
          <p:spPr>
            <a:xfrm>
              <a:off x="3050035" y="3753502"/>
              <a:ext cx="18361" cy="14674"/>
            </a:xfrm>
            <a:custGeom>
              <a:avLst/>
              <a:gdLst/>
              <a:ahLst/>
              <a:cxnLst/>
              <a:rect l="l" t="t" r="r" b="b"/>
              <a:pathLst>
                <a:path w="249" h="199" extrusionOk="0">
                  <a:moveTo>
                    <a:pt x="119" y="0"/>
                  </a:moveTo>
                  <a:lnTo>
                    <a:pt x="40" y="79"/>
                  </a:lnTo>
                  <a:cubicBezTo>
                    <a:pt x="1" y="79"/>
                    <a:pt x="1" y="119"/>
                    <a:pt x="1" y="168"/>
                  </a:cubicBezTo>
                  <a:lnTo>
                    <a:pt x="40" y="168"/>
                  </a:lnTo>
                  <a:cubicBezTo>
                    <a:pt x="40" y="188"/>
                    <a:pt x="50" y="198"/>
                    <a:pt x="65" y="198"/>
                  </a:cubicBezTo>
                  <a:cubicBezTo>
                    <a:pt x="80" y="198"/>
                    <a:pt x="100" y="188"/>
                    <a:pt x="119" y="168"/>
                  </a:cubicBezTo>
                  <a:lnTo>
                    <a:pt x="248" y="119"/>
                  </a:lnTo>
                  <a:lnTo>
                    <a:pt x="248" y="40"/>
                  </a:lnTo>
                  <a:lnTo>
                    <a:pt x="199" y="40"/>
                  </a:lnTo>
                  <a:cubicBezTo>
                    <a:pt x="199" y="0"/>
                    <a:pt x="159" y="0"/>
                    <a:pt x="11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83;p62">
              <a:extLst>
                <a:ext uri="{FF2B5EF4-FFF2-40B4-BE49-F238E27FC236}">
                  <a16:creationId xmlns:a16="http://schemas.microsoft.com/office/drawing/2014/main" id="{FED9CBB5-0FF4-AD43-BD8D-16B8BECC2F93}"/>
                </a:ext>
              </a:extLst>
            </p:cNvPr>
            <p:cNvSpPr/>
            <p:nvPr/>
          </p:nvSpPr>
          <p:spPr>
            <a:xfrm>
              <a:off x="3068323" y="3743990"/>
              <a:ext cx="18287" cy="12462"/>
            </a:xfrm>
            <a:custGeom>
              <a:avLst/>
              <a:gdLst/>
              <a:ahLst/>
              <a:cxnLst/>
              <a:rect l="l" t="t" r="r" b="b"/>
              <a:pathLst>
                <a:path w="248" h="169" extrusionOk="0">
                  <a:moveTo>
                    <a:pt x="119" y="0"/>
                  </a:moveTo>
                  <a:lnTo>
                    <a:pt x="0" y="50"/>
                  </a:lnTo>
                  <a:lnTo>
                    <a:pt x="0" y="129"/>
                  </a:lnTo>
                  <a:lnTo>
                    <a:pt x="40" y="169"/>
                  </a:lnTo>
                  <a:lnTo>
                    <a:pt x="119" y="169"/>
                  </a:lnTo>
                  <a:lnTo>
                    <a:pt x="198" y="129"/>
                  </a:lnTo>
                  <a:cubicBezTo>
                    <a:pt x="248" y="90"/>
                    <a:pt x="248" y="50"/>
                    <a:pt x="248" y="50"/>
                  </a:cubicBezTo>
                  <a:lnTo>
                    <a:pt x="19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84;p62">
              <a:extLst>
                <a:ext uri="{FF2B5EF4-FFF2-40B4-BE49-F238E27FC236}">
                  <a16:creationId xmlns:a16="http://schemas.microsoft.com/office/drawing/2014/main" id="{5982416E-A14F-344F-911A-B744E3F0E421}"/>
                </a:ext>
              </a:extLst>
            </p:cNvPr>
            <p:cNvSpPr/>
            <p:nvPr/>
          </p:nvSpPr>
          <p:spPr>
            <a:xfrm>
              <a:off x="720000" y="4159665"/>
              <a:ext cx="1012490" cy="553419"/>
            </a:xfrm>
            <a:custGeom>
              <a:avLst/>
              <a:gdLst/>
              <a:ahLst/>
              <a:cxnLst/>
              <a:rect l="l" t="t" r="r" b="b"/>
              <a:pathLst>
                <a:path w="13731" h="7505" extrusionOk="0">
                  <a:moveTo>
                    <a:pt x="8286" y="1"/>
                  </a:moveTo>
                  <a:lnTo>
                    <a:pt x="287" y="4663"/>
                  </a:lnTo>
                  <a:cubicBezTo>
                    <a:pt x="0" y="4822"/>
                    <a:pt x="0" y="5069"/>
                    <a:pt x="287" y="5237"/>
                  </a:cubicBezTo>
                  <a:lnTo>
                    <a:pt x="4039" y="7385"/>
                  </a:lnTo>
                  <a:cubicBezTo>
                    <a:pt x="4168" y="7465"/>
                    <a:pt x="4326" y="7504"/>
                    <a:pt x="4534" y="7504"/>
                  </a:cubicBezTo>
                  <a:cubicBezTo>
                    <a:pt x="4703" y="7504"/>
                    <a:pt x="4871" y="7465"/>
                    <a:pt x="4990" y="7385"/>
                  </a:cubicBezTo>
                  <a:lnTo>
                    <a:pt x="13651" y="2386"/>
                  </a:lnTo>
                  <a:cubicBezTo>
                    <a:pt x="13691" y="2347"/>
                    <a:pt x="13691" y="2347"/>
                    <a:pt x="13731" y="2307"/>
                  </a:cubicBezTo>
                  <a:lnTo>
                    <a:pt x="13731" y="2307"/>
                  </a:lnTo>
                  <a:lnTo>
                    <a:pt x="12988" y="2763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rgbClr val="180175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85;p62">
              <a:extLst>
                <a:ext uri="{FF2B5EF4-FFF2-40B4-BE49-F238E27FC236}">
                  <a16:creationId xmlns:a16="http://schemas.microsoft.com/office/drawing/2014/main" id="{D92E5F7B-2AAA-564E-92E0-7F095B4C2FA2}"/>
                </a:ext>
              </a:extLst>
            </p:cNvPr>
            <p:cNvSpPr/>
            <p:nvPr/>
          </p:nvSpPr>
          <p:spPr>
            <a:xfrm>
              <a:off x="1331009" y="3737060"/>
              <a:ext cx="346787" cy="626348"/>
            </a:xfrm>
            <a:custGeom>
              <a:avLst/>
              <a:gdLst/>
              <a:ahLst/>
              <a:cxnLst/>
              <a:rect l="l" t="t" r="r" b="b"/>
              <a:pathLst>
                <a:path w="4703" h="8494" extrusionOk="0">
                  <a:moveTo>
                    <a:pt x="0" y="0"/>
                  </a:moveTo>
                  <a:lnTo>
                    <a:pt x="0" y="5732"/>
                  </a:lnTo>
                  <a:lnTo>
                    <a:pt x="4702" y="8494"/>
                  </a:lnTo>
                  <a:lnTo>
                    <a:pt x="4702" y="27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86;p62">
              <a:extLst>
                <a:ext uri="{FF2B5EF4-FFF2-40B4-BE49-F238E27FC236}">
                  <a16:creationId xmlns:a16="http://schemas.microsoft.com/office/drawing/2014/main" id="{CA76ECB6-5CF4-7945-A316-011F6021E434}"/>
                </a:ext>
              </a:extLst>
            </p:cNvPr>
            <p:cNvSpPr/>
            <p:nvPr/>
          </p:nvSpPr>
          <p:spPr>
            <a:xfrm>
              <a:off x="1677735" y="3733373"/>
              <a:ext cx="200787" cy="630035"/>
            </a:xfrm>
            <a:custGeom>
              <a:avLst/>
              <a:gdLst/>
              <a:ahLst/>
              <a:cxnLst/>
              <a:rect l="l" t="t" r="r" b="b"/>
              <a:pathLst>
                <a:path w="2723" h="8544" extrusionOk="0">
                  <a:moveTo>
                    <a:pt x="2722" y="1"/>
                  </a:moveTo>
                  <a:lnTo>
                    <a:pt x="0" y="2772"/>
                  </a:lnTo>
                  <a:lnTo>
                    <a:pt x="0" y="8544"/>
                  </a:lnTo>
                  <a:lnTo>
                    <a:pt x="2722" y="6930"/>
                  </a:lnTo>
                  <a:lnTo>
                    <a:pt x="2722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87;p62">
              <a:extLst>
                <a:ext uri="{FF2B5EF4-FFF2-40B4-BE49-F238E27FC236}">
                  <a16:creationId xmlns:a16="http://schemas.microsoft.com/office/drawing/2014/main" id="{887A86CA-3F8A-BF42-A713-8BFECE9DEC63}"/>
                </a:ext>
              </a:extLst>
            </p:cNvPr>
            <p:cNvSpPr/>
            <p:nvPr/>
          </p:nvSpPr>
          <p:spPr>
            <a:xfrm>
              <a:off x="1677735" y="3937781"/>
              <a:ext cx="74" cy="328512"/>
            </a:xfrm>
            <a:custGeom>
              <a:avLst/>
              <a:gdLst/>
              <a:ahLst/>
              <a:cxnLst/>
              <a:rect l="l" t="t" r="r" b="b"/>
              <a:pathLst>
                <a:path w="1" h="4455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4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88;p62">
              <a:extLst>
                <a:ext uri="{FF2B5EF4-FFF2-40B4-BE49-F238E27FC236}">
                  <a16:creationId xmlns:a16="http://schemas.microsoft.com/office/drawing/2014/main" id="{F0A121B2-E003-8849-AA1C-74DC857737AB}"/>
                </a:ext>
              </a:extLst>
            </p:cNvPr>
            <p:cNvSpPr/>
            <p:nvPr/>
          </p:nvSpPr>
          <p:spPr>
            <a:xfrm>
              <a:off x="1331009" y="3737060"/>
              <a:ext cx="346787" cy="206619"/>
            </a:xfrm>
            <a:custGeom>
              <a:avLst/>
              <a:gdLst/>
              <a:ahLst/>
              <a:cxnLst/>
              <a:rect l="l" t="t" r="r" b="b"/>
              <a:pathLst>
                <a:path w="4703" h="2802" extrusionOk="0">
                  <a:moveTo>
                    <a:pt x="0" y="0"/>
                  </a:moveTo>
                  <a:lnTo>
                    <a:pt x="0" y="79"/>
                  </a:lnTo>
                  <a:lnTo>
                    <a:pt x="4702" y="2802"/>
                  </a:lnTo>
                  <a:lnTo>
                    <a:pt x="4702" y="27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89;p62">
              <a:extLst>
                <a:ext uri="{FF2B5EF4-FFF2-40B4-BE49-F238E27FC236}">
                  <a16:creationId xmlns:a16="http://schemas.microsoft.com/office/drawing/2014/main" id="{5E0C2CC0-AA6E-344E-B5BB-CBE452EF0565}"/>
                </a:ext>
              </a:extLst>
            </p:cNvPr>
            <p:cNvSpPr/>
            <p:nvPr/>
          </p:nvSpPr>
          <p:spPr>
            <a:xfrm>
              <a:off x="1677735" y="3733373"/>
              <a:ext cx="200787" cy="210306"/>
            </a:xfrm>
            <a:custGeom>
              <a:avLst/>
              <a:gdLst/>
              <a:ahLst/>
              <a:cxnLst/>
              <a:rect l="l" t="t" r="r" b="b"/>
              <a:pathLst>
                <a:path w="2723" h="2852" extrusionOk="0">
                  <a:moveTo>
                    <a:pt x="2722" y="1"/>
                  </a:moveTo>
                  <a:lnTo>
                    <a:pt x="0" y="2812"/>
                  </a:lnTo>
                  <a:lnTo>
                    <a:pt x="0" y="2852"/>
                  </a:lnTo>
                  <a:lnTo>
                    <a:pt x="2722" y="90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rgbClr val="2A0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90;p62">
              <a:extLst>
                <a:ext uri="{FF2B5EF4-FFF2-40B4-BE49-F238E27FC236}">
                  <a16:creationId xmlns:a16="http://schemas.microsoft.com/office/drawing/2014/main" id="{13E71800-F949-ED40-879D-F5F1FD129E3D}"/>
                </a:ext>
              </a:extLst>
            </p:cNvPr>
            <p:cNvSpPr/>
            <p:nvPr/>
          </p:nvSpPr>
          <p:spPr>
            <a:xfrm>
              <a:off x="1331009" y="3529703"/>
              <a:ext cx="547501" cy="408151"/>
            </a:xfrm>
            <a:custGeom>
              <a:avLst/>
              <a:gdLst/>
              <a:ahLst/>
              <a:cxnLst/>
              <a:rect l="l" t="t" r="r" b="b"/>
              <a:pathLst>
                <a:path w="7425" h="5535" extrusionOk="0">
                  <a:moveTo>
                    <a:pt x="2722" y="1"/>
                  </a:moveTo>
                  <a:lnTo>
                    <a:pt x="0" y="2812"/>
                  </a:lnTo>
                  <a:lnTo>
                    <a:pt x="4702" y="5534"/>
                  </a:lnTo>
                  <a:lnTo>
                    <a:pt x="7424" y="2763"/>
                  </a:lnTo>
                  <a:lnTo>
                    <a:pt x="2722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91;p62">
              <a:extLst>
                <a:ext uri="{FF2B5EF4-FFF2-40B4-BE49-F238E27FC236}">
                  <a16:creationId xmlns:a16="http://schemas.microsoft.com/office/drawing/2014/main" id="{AC065527-1F0A-9E40-A605-2C478447641B}"/>
                </a:ext>
              </a:extLst>
            </p:cNvPr>
            <p:cNvSpPr/>
            <p:nvPr/>
          </p:nvSpPr>
          <p:spPr>
            <a:xfrm>
              <a:off x="1671835" y="3826505"/>
              <a:ext cx="24186" cy="21237"/>
            </a:xfrm>
            <a:custGeom>
              <a:avLst/>
              <a:gdLst/>
              <a:ahLst/>
              <a:cxnLst/>
              <a:rect l="l" t="t" r="r" b="b"/>
              <a:pathLst>
                <a:path w="328" h="288" extrusionOk="0">
                  <a:moveTo>
                    <a:pt x="209" y="0"/>
                  </a:moveTo>
                  <a:cubicBezTo>
                    <a:pt x="169" y="0"/>
                    <a:pt x="130" y="0"/>
                    <a:pt x="130" y="40"/>
                  </a:cubicBezTo>
                  <a:lnTo>
                    <a:pt x="1" y="119"/>
                  </a:lnTo>
                  <a:lnTo>
                    <a:pt x="1" y="208"/>
                  </a:lnTo>
                  <a:lnTo>
                    <a:pt x="130" y="287"/>
                  </a:lnTo>
                  <a:cubicBezTo>
                    <a:pt x="169" y="287"/>
                    <a:pt x="209" y="287"/>
                    <a:pt x="209" y="248"/>
                  </a:cubicBezTo>
                  <a:lnTo>
                    <a:pt x="328" y="168"/>
                  </a:lnTo>
                  <a:lnTo>
                    <a:pt x="328" y="79"/>
                  </a:lnTo>
                  <a:lnTo>
                    <a:pt x="20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92;p62">
              <a:extLst>
                <a:ext uri="{FF2B5EF4-FFF2-40B4-BE49-F238E27FC236}">
                  <a16:creationId xmlns:a16="http://schemas.microsoft.com/office/drawing/2014/main" id="{3FDAAA51-62CB-7748-8FFB-6FDB57FF31A0}"/>
                </a:ext>
              </a:extLst>
            </p:cNvPr>
            <p:cNvSpPr/>
            <p:nvPr/>
          </p:nvSpPr>
          <p:spPr>
            <a:xfrm>
              <a:off x="1598907" y="3758000"/>
              <a:ext cx="24112" cy="19615"/>
            </a:xfrm>
            <a:custGeom>
              <a:avLst/>
              <a:gdLst/>
              <a:ahLst/>
              <a:cxnLst/>
              <a:rect l="l" t="t" r="r" b="b"/>
              <a:pathLst>
                <a:path w="327" h="266" extrusionOk="0">
                  <a:moveTo>
                    <a:pt x="196" y="1"/>
                  </a:moveTo>
                  <a:cubicBezTo>
                    <a:pt x="182" y="1"/>
                    <a:pt x="155" y="18"/>
                    <a:pt x="129" y="18"/>
                  </a:cubicBezTo>
                  <a:lnTo>
                    <a:pt x="40" y="147"/>
                  </a:lnTo>
                  <a:cubicBezTo>
                    <a:pt x="0" y="147"/>
                    <a:pt x="0" y="187"/>
                    <a:pt x="40" y="226"/>
                  </a:cubicBezTo>
                  <a:lnTo>
                    <a:pt x="129" y="266"/>
                  </a:lnTo>
                  <a:cubicBezTo>
                    <a:pt x="168" y="266"/>
                    <a:pt x="208" y="266"/>
                    <a:pt x="208" y="226"/>
                  </a:cubicBezTo>
                  <a:lnTo>
                    <a:pt x="327" y="147"/>
                  </a:lnTo>
                  <a:cubicBezTo>
                    <a:pt x="327" y="107"/>
                    <a:pt x="327" y="58"/>
                    <a:pt x="287" y="58"/>
                  </a:cubicBezTo>
                  <a:lnTo>
                    <a:pt x="208" y="18"/>
                  </a:lnTo>
                  <a:cubicBezTo>
                    <a:pt x="208" y="5"/>
                    <a:pt x="204" y="1"/>
                    <a:pt x="196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93;p62">
              <a:extLst>
                <a:ext uri="{FF2B5EF4-FFF2-40B4-BE49-F238E27FC236}">
                  <a16:creationId xmlns:a16="http://schemas.microsoft.com/office/drawing/2014/main" id="{DE0CDE76-8DAD-3B47-A243-14AEA79C4498}"/>
                </a:ext>
              </a:extLst>
            </p:cNvPr>
            <p:cNvSpPr/>
            <p:nvPr/>
          </p:nvSpPr>
          <p:spPr>
            <a:xfrm>
              <a:off x="1622946" y="3745981"/>
              <a:ext cx="27799" cy="21311"/>
            </a:xfrm>
            <a:custGeom>
              <a:avLst/>
              <a:gdLst/>
              <a:ahLst/>
              <a:cxnLst/>
              <a:rect l="l" t="t" r="r" b="b"/>
              <a:pathLst>
                <a:path w="377" h="289" extrusionOk="0">
                  <a:moveTo>
                    <a:pt x="209" y="1"/>
                  </a:moveTo>
                  <a:cubicBezTo>
                    <a:pt x="182" y="1"/>
                    <a:pt x="156" y="23"/>
                    <a:pt x="129" y="23"/>
                  </a:cubicBezTo>
                  <a:lnTo>
                    <a:pt x="50" y="142"/>
                  </a:lnTo>
                  <a:cubicBezTo>
                    <a:pt x="1" y="142"/>
                    <a:pt x="50" y="181"/>
                    <a:pt x="50" y="181"/>
                  </a:cubicBezTo>
                  <a:lnTo>
                    <a:pt x="169" y="270"/>
                  </a:lnTo>
                  <a:cubicBezTo>
                    <a:pt x="182" y="284"/>
                    <a:pt x="195" y="288"/>
                    <a:pt x="207" y="288"/>
                  </a:cubicBezTo>
                  <a:cubicBezTo>
                    <a:pt x="231" y="288"/>
                    <a:pt x="248" y="270"/>
                    <a:pt x="248" y="270"/>
                  </a:cubicBezTo>
                  <a:lnTo>
                    <a:pt x="377" y="142"/>
                  </a:lnTo>
                  <a:cubicBezTo>
                    <a:pt x="377" y="142"/>
                    <a:pt x="377" y="102"/>
                    <a:pt x="337" y="63"/>
                  </a:cubicBezTo>
                  <a:lnTo>
                    <a:pt x="248" y="23"/>
                  </a:lnTo>
                  <a:cubicBezTo>
                    <a:pt x="235" y="6"/>
                    <a:pt x="222" y="1"/>
                    <a:pt x="20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94;p62">
              <a:extLst>
                <a:ext uri="{FF2B5EF4-FFF2-40B4-BE49-F238E27FC236}">
                  <a16:creationId xmlns:a16="http://schemas.microsoft.com/office/drawing/2014/main" id="{D1426EED-7E23-904F-B2FC-A281AF40F2A9}"/>
                </a:ext>
              </a:extLst>
            </p:cNvPr>
            <p:cNvSpPr/>
            <p:nvPr/>
          </p:nvSpPr>
          <p:spPr>
            <a:xfrm>
              <a:off x="1736137" y="3735215"/>
              <a:ext cx="21236" cy="13789"/>
            </a:xfrm>
            <a:custGeom>
              <a:avLst/>
              <a:gdLst/>
              <a:ahLst/>
              <a:cxnLst/>
              <a:rect l="l" t="t" r="r" b="b"/>
              <a:pathLst>
                <a:path w="288" h="187" extrusionOk="0">
                  <a:moveTo>
                    <a:pt x="40" y="1"/>
                  </a:moveTo>
                  <a:lnTo>
                    <a:pt x="40" y="40"/>
                  </a:lnTo>
                  <a:cubicBezTo>
                    <a:pt x="0" y="40"/>
                    <a:pt x="0" y="80"/>
                    <a:pt x="40" y="119"/>
                  </a:cubicBezTo>
                  <a:lnTo>
                    <a:pt x="158" y="169"/>
                  </a:lnTo>
                  <a:cubicBezTo>
                    <a:pt x="158" y="182"/>
                    <a:pt x="163" y="187"/>
                    <a:pt x="171" y="187"/>
                  </a:cubicBezTo>
                  <a:cubicBezTo>
                    <a:pt x="186" y="187"/>
                    <a:pt x="215" y="169"/>
                    <a:pt x="248" y="169"/>
                  </a:cubicBezTo>
                  <a:lnTo>
                    <a:pt x="248" y="119"/>
                  </a:lnTo>
                  <a:cubicBezTo>
                    <a:pt x="287" y="119"/>
                    <a:pt x="287" y="80"/>
                    <a:pt x="248" y="80"/>
                  </a:cubicBezTo>
                  <a:lnTo>
                    <a:pt x="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95;p62">
              <a:extLst>
                <a:ext uri="{FF2B5EF4-FFF2-40B4-BE49-F238E27FC236}">
                  <a16:creationId xmlns:a16="http://schemas.microsoft.com/office/drawing/2014/main" id="{B851A922-FEAB-4546-8F19-364BF31D3738}"/>
                </a:ext>
              </a:extLst>
            </p:cNvPr>
            <p:cNvSpPr/>
            <p:nvPr/>
          </p:nvSpPr>
          <p:spPr>
            <a:xfrm>
              <a:off x="1717849" y="3723564"/>
              <a:ext cx="21236" cy="14674"/>
            </a:xfrm>
            <a:custGeom>
              <a:avLst/>
              <a:gdLst/>
              <a:ahLst/>
              <a:cxnLst/>
              <a:rect l="l" t="t" r="r" b="b"/>
              <a:pathLst>
                <a:path w="288" h="199" extrusionOk="0">
                  <a:moveTo>
                    <a:pt x="95" y="0"/>
                  </a:moveTo>
                  <a:cubicBezTo>
                    <a:pt x="80" y="0"/>
                    <a:pt x="60" y="10"/>
                    <a:pt x="40" y="30"/>
                  </a:cubicBezTo>
                  <a:cubicBezTo>
                    <a:pt x="1" y="79"/>
                    <a:pt x="1" y="119"/>
                    <a:pt x="40" y="119"/>
                  </a:cubicBezTo>
                  <a:lnTo>
                    <a:pt x="119" y="198"/>
                  </a:lnTo>
                  <a:cubicBezTo>
                    <a:pt x="159" y="198"/>
                    <a:pt x="199" y="198"/>
                    <a:pt x="248" y="159"/>
                  </a:cubicBezTo>
                  <a:cubicBezTo>
                    <a:pt x="288" y="119"/>
                    <a:pt x="288" y="79"/>
                    <a:pt x="248" y="79"/>
                  </a:cubicBezTo>
                  <a:lnTo>
                    <a:pt x="119" y="30"/>
                  </a:lnTo>
                  <a:cubicBezTo>
                    <a:pt x="119" y="10"/>
                    <a:pt x="109" y="0"/>
                    <a:pt x="9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96;p62">
              <a:extLst>
                <a:ext uri="{FF2B5EF4-FFF2-40B4-BE49-F238E27FC236}">
                  <a16:creationId xmlns:a16="http://schemas.microsoft.com/office/drawing/2014/main" id="{5DDA1FB4-BF43-E446-934E-E8B82EEFBD53}"/>
                </a:ext>
              </a:extLst>
            </p:cNvPr>
            <p:cNvSpPr/>
            <p:nvPr/>
          </p:nvSpPr>
          <p:spPr>
            <a:xfrm>
              <a:off x="1699635" y="3714051"/>
              <a:ext cx="21236" cy="13347"/>
            </a:xfrm>
            <a:custGeom>
              <a:avLst/>
              <a:gdLst/>
              <a:ahLst/>
              <a:cxnLst/>
              <a:rect l="l" t="t" r="r" b="b"/>
              <a:pathLst>
                <a:path w="288" h="181" extrusionOk="0">
                  <a:moveTo>
                    <a:pt x="119" y="1"/>
                  </a:moveTo>
                  <a:cubicBezTo>
                    <a:pt x="119" y="1"/>
                    <a:pt x="79" y="1"/>
                    <a:pt x="40" y="40"/>
                  </a:cubicBezTo>
                  <a:cubicBezTo>
                    <a:pt x="0" y="80"/>
                    <a:pt x="0" y="80"/>
                    <a:pt x="40" y="119"/>
                  </a:cubicBezTo>
                  <a:lnTo>
                    <a:pt x="119" y="159"/>
                  </a:lnTo>
                  <a:cubicBezTo>
                    <a:pt x="132" y="175"/>
                    <a:pt x="145" y="181"/>
                    <a:pt x="159" y="181"/>
                  </a:cubicBezTo>
                  <a:cubicBezTo>
                    <a:pt x="186" y="181"/>
                    <a:pt x="215" y="159"/>
                    <a:pt x="248" y="159"/>
                  </a:cubicBezTo>
                  <a:lnTo>
                    <a:pt x="248" y="119"/>
                  </a:lnTo>
                  <a:cubicBezTo>
                    <a:pt x="287" y="119"/>
                    <a:pt x="287" y="80"/>
                    <a:pt x="248" y="80"/>
                  </a:cubicBezTo>
                  <a:lnTo>
                    <a:pt x="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97;p62">
              <a:extLst>
                <a:ext uri="{FF2B5EF4-FFF2-40B4-BE49-F238E27FC236}">
                  <a16:creationId xmlns:a16="http://schemas.microsoft.com/office/drawing/2014/main" id="{6AB3FFC7-E887-E14D-8F2B-CA8D3A25A034}"/>
                </a:ext>
              </a:extLst>
            </p:cNvPr>
            <p:cNvSpPr/>
            <p:nvPr/>
          </p:nvSpPr>
          <p:spPr>
            <a:xfrm>
              <a:off x="1681348" y="3703285"/>
              <a:ext cx="21236" cy="13789"/>
            </a:xfrm>
            <a:custGeom>
              <a:avLst/>
              <a:gdLst/>
              <a:ahLst/>
              <a:cxnLst/>
              <a:rect l="l" t="t" r="r" b="b"/>
              <a:pathLst>
                <a:path w="288" h="187" extrusionOk="0">
                  <a:moveTo>
                    <a:pt x="108" y="0"/>
                  </a:moveTo>
                  <a:cubicBezTo>
                    <a:pt x="93" y="0"/>
                    <a:pt x="67" y="18"/>
                    <a:pt x="40" y="18"/>
                  </a:cubicBezTo>
                  <a:lnTo>
                    <a:pt x="40" y="57"/>
                  </a:lnTo>
                  <a:cubicBezTo>
                    <a:pt x="1" y="57"/>
                    <a:pt x="1" y="107"/>
                    <a:pt x="40" y="107"/>
                  </a:cubicBezTo>
                  <a:lnTo>
                    <a:pt x="159" y="186"/>
                  </a:lnTo>
                  <a:cubicBezTo>
                    <a:pt x="159" y="186"/>
                    <a:pt x="199" y="186"/>
                    <a:pt x="248" y="147"/>
                  </a:cubicBezTo>
                  <a:cubicBezTo>
                    <a:pt x="288" y="107"/>
                    <a:pt x="288" y="107"/>
                    <a:pt x="248" y="57"/>
                  </a:cubicBezTo>
                  <a:lnTo>
                    <a:pt x="119" y="18"/>
                  </a:lnTo>
                  <a:cubicBezTo>
                    <a:pt x="119" y="5"/>
                    <a:pt x="115" y="0"/>
                    <a:pt x="108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98;p62">
              <a:extLst>
                <a:ext uri="{FF2B5EF4-FFF2-40B4-BE49-F238E27FC236}">
                  <a16:creationId xmlns:a16="http://schemas.microsoft.com/office/drawing/2014/main" id="{65608BE5-C528-8E47-8D29-3DAA701F7F0C}"/>
                </a:ext>
              </a:extLst>
            </p:cNvPr>
            <p:cNvSpPr/>
            <p:nvPr/>
          </p:nvSpPr>
          <p:spPr>
            <a:xfrm>
              <a:off x="1666010" y="3714051"/>
              <a:ext cx="24186" cy="21237"/>
            </a:xfrm>
            <a:custGeom>
              <a:avLst/>
              <a:gdLst/>
              <a:ahLst/>
              <a:cxnLst/>
              <a:rect l="l" t="t" r="r" b="b"/>
              <a:pathLst>
                <a:path w="328" h="288" extrusionOk="0">
                  <a:moveTo>
                    <a:pt x="209" y="1"/>
                  </a:moveTo>
                  <a:cubicBezTo>
                    <a:pt x="159" y="1"/>
                    <a:pt x="120" y="1"/>
                    <a:pt x="120" y="40"/>
                  </a:cubicBezTo>
                  <a:lnTo>
                    <a:pt x="40" y="119"/>
                  </a:lnTo>
                  <a:cubicBezTo>
                    <a:pt x="1" y="159"/>
                    <a:pt x="1" y="208"/>
                    <a:pt x="40" y="208"/>
                  </a:cubicBezTo>
                  <a:lnTo>
                    <a:pt x="120" y="288"/>
                  </a:lnTo>
                  <a:cubicBezTo>
                    <a:pt x="159" y="288"/>
                    <a:pt x="209" y="288"/>
                    <a:pt x="209" y="248"/>
                  </a:cubicBezTo>
                  <a:lnTo>
                    <a:pt x="327" y="159"/>
                  </a:lnTo>
                  <a:lnTo>
                    <a:pt x="327" y="80"/>
                  </a:lnTo>
                  <a:lnTo>
                    <a:pt x="20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99;p62">
              <a:extLst>
                <a:ext uri="{FF2B5EF4-FFF2-40B4-BE49-F238E27FC236}">
                  <a16:creationId xmlns:a16="http://schemas.microsoft.com/office/drawing/2014/main" id="{49F5CC49-C223-EC42-BE05-2227F17FFC93}"/>
                </a:ext>
              </a:extLst>
            </p:cNvPr>
            <p:cNvSpPr/>
            <p:nvPr/>
          </p:nvSpPr>
          <p:spPr>
            <a:xfrm>
              <a:off x="1757300" y="3766628"/>
              <a:ext cx="27062" cy="21827"/>
            </a:xfrm>
            <a:custGeom>
              <a:avLst/>
              <a:gdLst/>
              <a:ahLst/>
              <a:cxnLst/>
              <a:rect l="l" t="t" r="r" b="b"/>
              <a:pathLst>
                <a:path w="367" h="296" extrusionOk="0">
                  <a:moveTo>
                    <a:pt x="145" y="0"/>
                  </a:moveTo>
                  <a:cubicBezTo>
                    <a:pt x="129" y="0"/>
                    <a:pt x="119" y="10"/>
                    <a:pt x="119" y="30"/>
                  </a:cubicBezTo>
                  <a:lnTo>
                    <a:pt x="0" y="149"/>
                  </a:lnTo>
                  <a:lnTo>
                    <a:pt x="0" y="188"/>
                  </a:lnTo>
                  <a:lnTo>
                    <a:pt x="159" y="277"/>
                  </a:lnTo>
                  <a:cubicBezTo>
                    <a:pt x="159" y="291"/>
                    <a:pt x="164" y="295"/>
                    <a:pt x="173" y="295"/>
                  </a:cubicBezTo>
                  <a:cubicBezTo>
                    <a:pt x="190" y="295"/>
                    <a:pt x="221" y="277"/>
                    <a:pt x="248" y="277"/>
                  </a:cubicBezTo>
                  <a:lnTo>
                    <a:pt x="327" y="149"/>
                  </a:lnTo>
                  <a:cubicBezTo>
                    <a:pt x="366" y="149"/>
                    <a:pt x="366" y="109"/>
                    <a:pt x="327" y="70"/>
                  </a:cubicBezTo>
                  <a:lnTo>
                    <a:pt x="208" y="30"/>
                  </a:lnTo>
                  <a:cubicBezTo>
                    <a:pt x="183" y="10"/>
                    <a:pt x="161" y="0"/>
                    <a:pt x="14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900;p62">
              <a:extLst>
                <a:ext uri="{FF2B5EF4-FFF2-40B4-BE49-F238E27FC236}">
                  <a16:creationId xmlns:a16="http://schemas.microsoft.com/office/drawing/2014/main" id="{274DDFC0-2272-0048-A09E-5EAA8D56A270}"/>
                </a:ext>
              </a:extLst>
            </p:cNvPr>
            <p:cNvSpPr/>
            <p:nvPr/>
          </p:nvSpPr>
          <p:spPr>
            <a:xfrm>
              <a:off x="1754350" y="3744875"/>
              <a:ext cx="21236" cy="14527"/>
            </a:xfrm>
            <a:custGeom>
              <a:avLst/>
              <a:gdLst/>
              <a:ahLst/>
              <a:cxnLst/>
              <a:rect l="l" t="t" r="r" b="b"/>
              <a:pathLst>
                <a:path w="288" h="197" extrusionOk="0">
                  <a:moveTo>
                    <a:pt x="95" y="1"/>
                  </a:moveTo>
                  <a:cubicBezTo>
                    <a:pt x="80" y="1"/>
                    <a:pt x="60" y="13"/>
                    <a:pt x="40" y="38"/>
                  </a:cubicBezTo>
                  <a:cubicBezTo>
                    <a:pt x="1" y="78"/>
                    <a:pt x="1" y="117"/>
                    <a:pt x="40" y="117"/>
                  </a:cubicBezTo>
                  <a:lnTo>
                    <a:pt x="119" y="196"/>
                  </a:lnTo>
                  <a:cubicBezTo>
                    <a:pt x="159" y="196"/>
                    <a:pt x="199" y="196"/>
                    <a:pt x="248" y="157"/>
                  </a:cubicBezTo>
                  <a:cubicBezTo>
                    <a:pt x="288" y="117"/>
                    <a:pt x="288" y="78"/>
                    <a:pt x="248" y="78"/>
                  </a:cubicBezTo>
                  <a:lnTo>
                    <a:pt x="119" y="38"/>
                  </a:lnTo>
                  <a:cubicBezTo>
                    <a:pt x="119" y="13"/>
                    <a:pt x="109" y="1"/>
                    <a:pt x="95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901;p62">
              <a:extLst>
                <a:ext uri="{FF2B5EF4-FFF2-40B4-BE49-F238E27FC236}">
                  <a16:creationId xmlns:a16="http://schemas.microsoft.com/office/drawing/2014/main" id="{5DA8C4DC-7B55-694F-99E5-833BD40F50B9}"/>
                </a:ext>
              </a:extLst>
            </p:cNvPr>
            <p:cNvSpPr/>
            <p:nvPr/>
          </p:nvSpPr>
          <p:spPr>
            <a:xfrm>
              <a:off x="1653622" y="3735215"/>
              <a:ext cx="24186" cy="21237"/>
            </a:xfrm>
            <a:custGeom>
              <a:avLst/>
              <a:gdLst/>
              <a:ahLst/>
              <a:cxnLst/>
              <a:rect l="l" t="t" r="r" b="b"/>
              <a:pathLst>
                <a:path w="328" h="288" extrusionOk="0">
                  <a:moveTo>
                    <a:pt x="208" y="1"/>
                  </a:moveTo>
                  <a:cubicBezTo>
                    <a:pt x="208" y="1"/>
                    <a:pt x="169" y="1"/>
                    <a:pt x="129" y="40"/>
                  </a:cubicBezTo>
                  <a:lnTo>
                    <a:pt x="0" y="119"/>
                  </a:lnTo>
                  <a:cubicBezTo>
                    <a:pt x="0" y="169"/>
                    <a:pt x="0" y="209"/>
                    <a:pt x="40" y="209"/>
                  </a:cubicBezTo>
                  <a:lnTo>
                    <a:pt x="129" y="288"/>
                  </a:lnTo>
                  <a:cubicBezTo>
                    <a:pt x="169" y="288"/>
                    <a:pt x="208" y="288"/>
                    <a:pt x="208" y="248"/>
                  </a:cubicBezTo>
                  <a:lnTo>
                    <a:pt x="327" y="119"/>
                  </a:lnTo>
                  <a:lnTo>
                    <a:pt x="327" y="80"/>
                  </a:lnTo>
                  <a:lnTo>
                    <a:pt x="20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902;p62">
              <a:extLst>
                <a:ext uri="{FF2B5EF4-FFF2-40B4-BE49-F238E27FC236}">
                  <a16:creationId xmlns:a16="http://schemas.microsoft.com/office/drawing/2014/main" id="{1138356D-55B1-B84F-8994-A2A3505E92DF}"/>
                </a:ext>
              </a:extLst>
            </p:cNvPr>
            <p:cNvSpPr/>
            <p:nvPr/>
          </p:nvSpPr>
          <p:spPr>
            <a:xfrm>
              <a:off x="1684297" y="3724449"/>
              <a:ext cx="24112" cy="19615"/>
            </a:xfrm>
            <a:custGeom>
              <a:avLst/>
              <a:gdLst/>
              <a:ahLst/>
              <a:cxnLst/>
              <a:rect l="l" t="t" r="r" b="b"/>
              <a:pathLst>
                <a:path w="327" h="266" extrusionOk="0">
                  <a:moveTo>
                    <a:pt x="163" y="0"/>
                  </a:moveTo>
                  <a:cubicBezTo>
                    <a:pt x="137" y="0"/>
                    <a:pt x="119" y="18"/>
                    <a:pt x="119" y="18"/>
                  </a:cubicBezTo>
                  <a:lnTo>
                    <a:pt x="0" y="147"/>
                  </a:lnTo>
                  <a:lnTo>
                    <a:pt x="0" y="226"/>
                  </a:lnTo>
                  <a:lnTo>
                    <a:pt x="119" y="265"/>
                  </a:lnTo>
                  <a:lnTo>
                    <a:pt x="208" y="265"/>
                  </a:lnTo>
                  <a:lnTo>
                    <a:pt x="327" y="147"/>
                  </a:lnTo>
                  <a:lnTo>
                    <a:pt x="327" y="67"/>
                  </a:lnTo>
                  <a:lnTo>
                    <a:pt x="208" y="18"/>
                  </a:lnTo>
                  <a:cubicBezTo>
                    <a:pt x="192" y="5"/>
                    <a:pt x="176" y="0"/>
                    <a:pt x="16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903;p62">
              <a:extLst>
                <a:ext uri="{FF2B5EF4-FFF2-40B4-BE49-F238E27FC236}">
                  <a16:creationId xmlns:a16="http://schemas.microsoft.com/office/drawing/2014/main" id="{24DE7DE1-BD48-EB4C-886D-95EA6D0CD14F}"/>
                </a:ext>
              </a:extLst>
            </p:cNvPr>
            <p:cNvSpPr/>
            <p:nvPr/>
          </p:nvSpPr>
          <p:spPr>
            <a:xfrm>
              <a:off x="1617120" y="3768840"/>
              <a:ext cx="24186" cy="20500"/>
            </a:xfrm>
            <a:custGeom>
              <a:avLst/>
              <a:gdLst/>
              <a:ahLst/>
              <a:cxnLst/>
              <a:rect l="l" t="t" r="r" b="b"/>
              <a:pathLst>
                <a:path w="328" h="278" extrusionOk="0">
                  <a:moveTo>
                    <a:pt x="129" y="0"/>
                  </a:moveTo>
                  <a:lnTo>
                    <a:pt x="1" y="119"/>
                  </a:lnTo>
                  <a:lnTo>
                    <a:pt x="1" y="208"/>
                  </a:lnTo>
                  <a:lnTo>
                    <a:pt x="129" y="247"/>
                  </a:lnTo>
                  <a:cubicBezTo>
                    <a:pt x="149" y="267"/>
                    <a:pt x="169" y="277"/>
                    <a:pt x="184" y="277"/>
                  </a:cubicBezTo>
                  <a:cubicBezTo>
                    <a:pt x="198" y="277"/>
                    <a:pt x="208" y="267"/>
                    <a:pt x="208" y="247"/>
                  </a:cubicBezTo>
                  <a:lnTo>
                    <a:pt x="327" y="119"/>
                  </a:lnTo>
                  <a:lnTo>
                    <a:pt x="327" y="79"/>
                  </a:lnTo>
                  <a:lnTo>
                    <a:pt x="20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904;p62">
              <a:extLst>
                <a:ext uri="{FF2B5EF4-FFF2-40B4-BE49-F238E27FC236}">
                  <a16:creationId xmlns:a16="http://schemas.microsoft.com/office/drawing/2014/main" id="{D3B3CB7A-7F87-D44E-88DA-E4C2B950C3BF}"/>
                </a:ext>
              </a:extLst>
            </p:cNvPr>
            <p:cNvSpPr/>
            <p:nvPr/>
          </p:nvSpPr>
          <p:spPr>
            <a:xfrm>
              <a:off x="1644847" y="3756378"/>
              <a:ext cx="24186" cy="21237"/>
            </a:xfrm>
            <a:custGeom>
              <a:avLst/>
              <a:gdLst/>
              <a:ahLst/>
              <a:cxnLst/>
              <a:rect l="l" t="t" r="r" b="b"/>
              <a:pathLst>
                <a:path w="328" h="288" extrusionOk="0">
                  <a:moveTo>
                    <a:pt x="199" y="1"/>
                  </a:moveTo>
                  <a:cubicBezTo>
                    <a:pt x="159" y="1"/>
                    <a:pt x="119" y="1"/>
                    <a:pt x="119" y="40"/>
                  </a:cubicBezTo>
                  <a:lnTo>
                    <a:pt x="1" y="129"/>
                  </a:lnTo>
                  <a:lnTo>
                    <a:pt x="1" y="209"/>
                  </a:lnTo>
                  <a:lnTo>
                    <a:pt x="119" y="288"/>
                  </a:lnTo>
                  <a:cubicBezTo>
                    <a:pt x="119" y="288"/>
                    <a:pt x="159" y="288"/>
                    <a:pt x="199" y="248"/>
                  </a:cubicBezTo>
                  <a:lnTo>
                    <a:pt x="288" y="169"/>
                  </a:lnTo>
                  <a:cubicBezTo>
                    <a:pt x="327" y="129"/>
                    <a:pt x="327" y="80"/>
                    <a:pt x="288" y="80"/>
                  </a:cubicBezTo>
                  <a:lnTo>
                    <a:pt x="19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905;p62">
              <a:extLst>
                <a:ext uri="{FF2B5EF4-FFF2-40B4-BE49-F238E27FC236}">
                  <a16:creationId xmlns:a16="http://schemas.microsoft.com/office/drawing/2014/main" id="{E5542990-E7A6-2D42-91BA-7C1AD72BA2E4}"/>
                </a:ext>
              </a:extLst>
            </p:cNvPr>
            <p:cNvSpPr/>
            <p:nvPr/>
          </p:nvSpPr>
          <p:spPr>
            <a:xfrm>
              <a:off x="1671835" y="3743990"/>
              <a:ext cx="24186" cy="21975"/>
            </a:xfrm>
            <a:custGeom>
              <a:avLst/>
              <a:gdLst/>
              <a:ahLst/>
              <a:cxnLst/>
              <a:rect l="l" t="t" r="r" b="b"/>
              <a:pathLst>
                <a:path w="328" h="298" extrusionOk="0">
                  <a:moveTo>
                    <a:pt x="209" y="0"/>
                  </a:moveTo>
                  <a:cubicBezTo>
                    <a:pt x="169" y="0"/>
                    <a:pt x="130" y="0"/>
                    <a:pt x="130" y="50"/>
                  </a:cubicBezTo>
                  <a:lnTo>
                    <a:pt x="1" y="169"/>
                  </a:lnTo>
                  <a:lnTo>
                    <a:pt x="1" y="208"/>
                  </a:lnTo>
                  <a:lnTo>
                    <a:pt x="130" y="297"/>
                  </a:lnTo>
                  <a:lnTo>
                    <a:pt x="209" y="297"/>
                  </a:lnTo>
                  <a:lnTo>
                    <a:pt x="328" y="169"/>
                  </a:lnTo>
                  <a:lnTo>
                    <a:pt x="328" y="90"/>
                  </a:lnTo>
                  <a:lnTo>
                    <a:pt x="20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06;p62">
              <a:extLst>
                <a:ext uri="{FF2B5EF4-FFF2-40B4-BE49-F238E27FC236}">
                  <a16:creationId xmlns:a16="http://schemas.microsoft.com/office/drawing/2014/main" id="{1EDEB15D-6281-824F-B353-C8DF0F36D168}"/>
                </a:ext>
              </a:extLst>
            </p:cNvPr>
            <p:cNvSpPr/>
            <p:nvPr/>
          </p:nvSpPr>
          <p:spPr>
            <a:xfrm>
              <a:off x="1702511" y="3735215"/>
              <a:ext cx="24186" cy="21237"/>
            </a:xfrm>
            <a:custGeom>
              <a:avLst/>
              <a:gdLst/>
              <a:ahLst/>
              <a:cxnLst/>
              <a:rect l="l" t="t" r="r" b="b"/>
              <a:pathLst>
                <a:path w="328" h="288" extrusionOk="0">
                  <a:moveTo>
                    <a:pt x="209" y="1"/>
                  </a:moveTo>
                  <a:cubicBezTo>
                    <a:pt x="159" y="1"/>
                    <a:pt x="120" y="1"/>
                    <a:pt x="120" y="40"/>
                  </a:cubicBezTo>
                  <a:lnTo>
                    <a:pt x="1" y="119"/>
                  </a:lnTo>
                  <a:lnTo>
                    <a:pt x="1" y="209"/>
                  </a:lnTo>
                  <a:lnTo>
                    <a:pt x="120" y="288"/>
                  </a:lnTo>
                  <a:cubicBezTo>
                    <a:pt x="159" y="288"/>
                    <a:pt x="209" y="288"/>
                    <a:pt x="209" y="248"/>
                  </a:cubicBezTo>
                  <a:lnTo>
                    <a:pt x="327" y="169"/>
                  </a:lnTo>
                  <a:lnTo>
                    <a:pt x="327" y="80"/>
                  </a:lnTo>
                  <a:lnTo>
                    <a:pt x="20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07;p62">
              <a:extLst>
                <a:ext uri="{FF2B5EF4-FFF2-40B4-BE49-F238E27FC236}">
                  <a16:creationId xmlns:a16="http://schemas.microsoft.com/office/drawing/2014/main" id="{F84C6BF5-4A2B-FE43-B1AE-8F527C01465E}"/>
                </a:ext>
              </a:extLst>
            </p:cNvPr>
            <p:cNvSpPr/>
            <p:nvPr/>
          </p:nvSpPr>
          <p:spPr>
            <a:xfrm>
              <a:off x="1635334" y="3777542"/>
              <a:ext cx="24186" cy="21237"/>
            </a:xfrm>
            <a:custGeom>
              <a:avLst/>
              <a:gdLst/>
              <a:ahLst/>
              <a:cxnLst/>
              <a:rect l="l" t="t" r="r" b="b"/>
              <a:pathLst>
                <a:path w="328" h="288" extrusionOk="0">
                  <a:moveTo>
                    <a:pt x="209" y="1"/>
                  </a:moveTo>
                  <a:cubicBezTo>
                    <a:pt x="169" y="1"/>
                    <a:pt x="130" y="1"/>
                    <a:pt x="130" y="40"/>
                  </a:cubicBezTo>
                  <a:lnTo>
                    <a:pt x="1" y="169"/>
                  </a:lnTo>
                  <a:lnTo>
                    <a:pt x="1" y="209"/>
                  </a:lnTo>
                  <a:lnTo>
                    <a:pt x="130" y="288"/>
                  </a:lnTo>
                  <a:cubicBezTo>
                    <a:pt x="169" y="288"/>
                    <a:pt x="209" y="288"/>
                    <a:pt x="209" y="248"/>
                  </a:cubicBezTo>
                  <a:lnTo>
                    <a:pt x="328" y="169"/>
                  </a:lnTo>
                  <a:cubicBezTo>
                    <a:pt x="328" y="129"/>
                    <a:pt x="328" y="90"/>
                    <a:pt x="288" y="90"/>
                  </a:cubicBezTo>
                  <a:lnTo>
                    <a:pt x="20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08;p62">
              <a:extLst>
                <a:ext uri="{FF2B5EF4-FFF2-40B4-BE49-F238E27FC236}">
                  <a16:creationId xmlns:a16="http://schemas.microsoft.com/office/drawing/2014/main" id="{438DBADA-8926-C447-BE63-6492367F3101}"/>
                </a:ext>
              </a:extLst>
            </p:cNvPr>
            <p:cNvSpPr/>
            <p:nvPr/>
          </p:nvSpPr>
          <p:spPr>
            <a:xfrm>
              <a:off x="1659447" y="3766628"/>
              <a:ext cx="27799" cy="20500"/>
            </a:xfrm>
            <a:custGeom>
              <a:avLst/>
              <a:gdLst/>
              <a:ahLst/>
              <a:cxnLst/>
              <a:rect l="l" t="t" r="r" b="b"/>
              <a:pathLst>
                <a:path w="377" h="278" extrusionOk="0">
                  <a:moveTo>
                    <a:pt x="189" y="0"/>
                  </a:moveTo>
                  <a:cubicBezTo>
                    <a:pt x="169" y="0"/>
                    <a:pt x="149" y="10"/>
                    <a:pt x="129" y="30"/>
                  </a:cubicBezTo>
                  <a:lnTo>
                    <a:pt x="50" y="149"/>
                  </a:lnTo>
                  <a:cubicBezTo>
                    <a:pt x="1" y="149"/>
                    <a:pt x="1" y="188"/>
                    <a:pt x="50" y="188"/>
                  </a:cubicBezTo>
                  <a:lnTo>
                    <a:pt x="169" y="277"/>
                  </a:lnTo>
                  <a:cubicBezTo>
                    <a:pt x="169" y="277"/>
                    <a:pt x="209" y="277"/>
                    <a:pt x="248" y="238"/>
                  </a:cubicBezTo>
                  <a:lnTo>
                    <a:pt x="337" y="149"/>
                  </a:lnTo>
                  <a:cubicBezTo>
                    <a:pt x="377" y="109"/>
                    <a:pt x="377" y="109"/>
                    <a:pt x="337" y="70"/>
                  </a:cubicBezTo>
                  <a:lnTo>
                    <a:pt x="248" y="30"/>
                  </a:lnTo>
                  <a:cubicBezTo>
                    <a:pt x="228" y="10"/>
                    <a:pt x="209" y="0"/>
                    <a:pt x="18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09;p62">
              <a:extLst>
                <a:ext uri="{FF2B5EF4-FFF2-40B4-BE49-F238E27FC236}">
                  <a16:creationId xmlns:a16="http://schemas.microsoft.com/office/drawing/2014/main" id="{E44A0AB8-3F1A-324B-8AA0-E14B6E1522CA}"/>
                </a:ext>
              </a:extLst>
            </p:cNvPr>
            <p:cNvSpPr/>
            <p:nvPr/>
          </p:nvSpPr>
          <p:spPr>
            <a:xfrm>
              <a:off x="1690123" y="3755125"/>
              <a:ext cx="24186" cy="21753"/>
            </a:xfrm>
            <a:custGeom>
              <a:avLst/>
              <a:gdLst/>
              <a:ahLst/>
              <a:cxnLst/>
              <a:rect l="l" t="t" r="r" b="b"/>
              <a:pathLst>
                <a:path w="328" h="295" extrusionOk="0">
                  <a:moveTo>
                    <a:pt x="170" y="0"/>
                  </a:moveTo>
                  <a:cubicBezTo>
                    <a:pt x="147" y="0"/>
                    <a:pt x="129" y="18"/>
                    <a:pt x="129" y="18"/>
                  </a:cubicBezTo>
                  <a:lnTo>
                    <a:pt x="0" y="146"/>
                  </a:lnTo>
                  <a:lnTo>
                    <a:pt x="0" y="226"/>
                  </a:lnTo>
                  <a:lnTo>
                    <a:pt x="129" y="265"/>
                  </a:lnTo>
                  <a:cubicBezTo>
                    <a:pt x="149" y="285"/>
                    <a:pt x="169" y="295"/>
                    <a:pt x="184" y="295"/>
                  </a:cubicBezTo>
                  <a:cubicBezTo>
                    <a:pt x="198" y="295"/>
                    <a:pt x="208" y="285"/>
                    <a:pt x="208" y="265"/>
                  </a:cubicBezTo>
                  <a:lnTo>
                    <a:pt x="327" y="146"/>
                  </a:lnTo>
                  <a:lnTo>
                    <a:pt x="327" y="57"/>
                  </a:lnTo>
                  <a:lnTo>
                    <a:pt x="208" y="18"/>
                  </a:lnTo>
                  <a:cubicBezTo>
                    <a:pt x="195" y="5"/>
                    <a:pt x="182" y="0"/>
                    <a:pt x="17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10;p62">
              <a:extLst>
                <a:ext uri="{FF2B5EF4-FFF2-40B4-BE49-F238E27FC236}">
                  <a16:creationId xmlns:a16="http://schemas.microsoft.com/office/drawing/2014/main" id="{645041EE-8389-6142-9CD4-347A7B68F015}"/>
                </a:ext>
              </a:extLst>
            </p:cNvPr>
            <p:cNvSpPr/>
            <p:nvPr/>
          </p:nvSpPr>
          <p:spPr>
            <a:xfrm>
              <a:off x="1617120" y="3795829"/>
              <a:ext cx="27799" cy="21237"/>
            </a:xfrm>
            <a:custGeom>
              <a:avLst/>
              <a:gdLst/>
              <a:ahLst/>
              <a:cxnLst/>
              <a:rect l="l" t="t" r="r" b="b"/>
              <a:pathLst>
                <a:path w="377" h="288" extrusionOk="0">
                  <a:moveTo>
                    <a:pt x="208" y="0"/>
                  </a:moveTo>
                  <a:cubicBezTo>
                    <a:pt x="208" y="0"/>
                    <a:pt x="169" y="0"/>
                    <a:pt x="129" y="40"/>
                  </a:cubicBezTo>
                  <a:lnTo>
                    <a:pt x="40" y="129"/>
                  </a:lnTo>
                  <a:cubicBezTo>
                    <a:pt x="1" y="169"/>
                    <a:pt x="1" y="208"/>
                    <a:pt x="40" y="208"/>
                  </a:cubicBezTo>
                  <a:lnTo>
                    <a:pt x="129" y="287"/>
                  </a:lnTo>
                  <a:cubicBezTo>
                    <a:pt x="169" y="287"/>
                    <a:pt x="208" y="287"/>
                    <a:pt x="248" y="248"/>
                  </a:cubicBezTo>
                  <a:lnTo>
                    <a:pt x="327" y="169"/>
                  </a:lnTo>
                  <a:cubicBezTo>
                    <a:pt x="377" y="129"/>
                    <a:pt x="377" y="89"/>
                    <a:pt x="327" y="89"/>
                  </a:cubicBezTo>
                  <a:lnTo>
                    <a:pt x="20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11;p62">
              <a:extLst>
                <a:ext uri="{FF2B5EF4-FFF2-40B4-BE49-F238E27FC236}">
                  <a16:creationId xmlns:a16="http://schemas.microsoft.com/office/drawing/2014/main" id="{7E6EB9A4-7ADD-BC44-A8C5-D6040647D055}"/>
                </a:ext>
              </a:extLst>
            </p:cNvPr>
            <p:cNvSpPr/>
            <p:nvPr/>
          </p:nvSpPr>
          <p:spPr>
            <a:xfrm>
              <a:off x="1720799" y="3745981"/>
              <a:ext cx="42399" cy="30897"/>
            </a:xfrm>
            <a:custGeom>
              <a:avLst/>
              <a:gdLst/>
              <a:ahLst/>
              <a:cxnLst/>
              <a:rect l="l" t="t" r="r" b="b"/>
              <a:pathLst>
                <a:path w="575" h="419" extrusionOk="0">
                  <a:moveTo>
                    <a:pt x="163" y="1"/>
                  </a:moveTo>
                  <a:cubicBezTo>
                    <a:pt x="137" y="1"/>
                    <a:pt x="119" y="23"/>
                    <a:pt x="119" y="23"/>
                  </a:cubicBezTo>
                  <a:lnTo>
                    <a:pt x="0" y="142"/>
                  </a:lnTo>
                  <a:lnTo>
                    <a:pt x="0" y="181"/>
                  </a:lnTo>
                  <a:lnTo>
                    <a:pt x="366" y="389"/>
                  </a:lnTo>
                  <a:cubicBezTo>
                    <a:pt x="386" y="409"/>
                    <a:pt x="409" y="419"/>
                    <a:pt x="426" y="419"/>
                  </a:cubicBezTo>
                  <a:cubicBezTo>
                    <a:pt x="443" y="419"/>
                    <a:pt x="456" y="409"/>
                    <a:pt x="456" y="389"/>
                  </a:cubicBezTo>
                  <a:lnTo>
                    <a:pt x="574" y="270"/>
                  </a:lnTo>
                  <a:lnTo>
                    <a:pt x="574" y="221"/>
                  </a:lnTo>
                  <a:lnTo>
                    <a:pt x="208" y="23"/>
                  </a:lnTo>
                  <a:cubicBezTo>
                    <a:pt x="192" y="6"/>
                    <a:pt x="176" y="1"/>
                    <a:pt x="163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12;p62">
              <a:extLst>
                <a:ext uri="{FF2B5EF4-FFF2-40B4-BE49-F238E27FC236}">
                  <a16:creationId xmlns:a16="http://schemas.microsoft.com/office/drawing/2014/main" id="{F1526427-7F53-B84F-89D1-82BC66892854}"/>
                </a:ext>
              </a:extLst>
            </p:cNvPr>
            <p:cNvSpPr/>
            <p:nvPr/>
          </p:nvSpPr>
          <p:spPr>
            <a:xfrm>
              <a:off x="1635334" y="3806005"/>
              <a:ext cx="24186" cy="20573"/>
            </a:xfrm>
            <a:custGeom>
              <a:avLst/>
              <a:gdLst/>
              <a:ahLst/>
              <a:cxnLst/>
              <a:rect l="l" t="t" r="r" b="b"/>
              <a:pathLst>
                <a:path w="328" h="279" extrusionOk="0">
                  <a:moveTo>
                    <a:pt x="184" y="1"/>
                  </a:moveTo>
                  <a:cubicBezTo>
                    <a:pt x="169" y="1"/>
                    <a:pt x="149" y="11"/>
                    <a:pt x="130" y="31"/>
                  </a:cubicBezTo>
                  <a:lnTo>
                    <a:pt x="41" y="149"/>
                  </a:lnTo>
                  <a:cubicBezTo>
                    <a:pt x="1" y="149"/>
                    <a:pt x="1" y="199"/>
                    <a:pt x="41" y="199"/>
                  </a:cubicBezTo>
                  <a:lnTo>
                    <a:pt x="130" y="278"/>
                  </a:lnTo>
                  <a:cubicBezTo>
                    <a:pt x="169" y="278"/>
                    <a:pt x="209" y="278"/>
                    <a:pt x="209" y="238"/>
                  </a:cubicBezTo>
                  <a:lnTo>
                    <a:pt x="328" y="149"/>
                  </a:lnTo>
                  <a:lnTo>
                    <a:pt x="328" y="70"/>
                  </a:lnTo>
                  <a:lnTo>
                    <a:pt x="209" y="31"/>
                  </a:lnTo>
                  <a:cubicBezTo>
                    <a:pt x="209" y="11"/>
                    <a:pt x="199" y="1"/>
                    <a:pt x="18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13;p62">
              <a:extLst>
                <a:ext uri="{FF2B5EF4-FFF2-40B4-BE49-F238E27FC236}">
                  <a16:creationId xmlns:a16="http://schemas.microsoft.com/office/drawing/2014/main" id="{72CFCC66-4409-EB4E-935A-1140B6310465}"/>
                </a:ext>
              </a:extLst>
            </p:cNvPr>
            <p:cNvSpPr/>
            <p:nvPr/>
          </p:nvSpPr>
          <p:spPr>
            <a:xfrm>
              <a:off x="1650672" y="3788676"/>
              <a:ext cx="45349" cy="32003"/>
            </a:xfrm>
            <a:custGeom>
              <a:avLst/>
              <a:gdLst/>
              <a:ahLst/>
              <a:cxnLst/>
              <a:rect l="l" t="t" r="r" b="b"/>
              <a:pathLst>
                <a:path w="615" h="434" extrusionOk="0">
                  <a:moveTo>
                    <a:pt x="210" y="0"/>
                  </a:moveTo>
                  <a:cubicBezTo>
                    <a:pt x="187" y="0"/>
                    <a:pt x="169" y="18"/>
                    <a:pt x="169" y="18"/>
                  </a:cubicBezTo>
                  <a:lnTo>
                    <a:pt x="40" y="137"/>
                  </a:lnTo>
                  <a:cubicBezTo>
                    <a:pt x="1" y="137"/>
                    <a:pt x="40" y="186"/>
                    <a:pt x="40" y="226"/>
                  </a:cubicBezTo>
                  <a:lnTo>
                    <a:pt x="417" y="434"/>
                  </a:lnTo>
                  <a:cubicBezTo>
                    <a:pt x="417" y="434"/>
                    <a:pt x="456" y="434"/>
                    <a:pt x="496" y="384"/>
                  </a:cubicBezTo>
                  <a:lnTo>
                    <a:pt x="575" y="266"/>
                  </a:lnTo>
                  <a:cubicBezTo>
                    <a:pt x="615" y="266"/>
                    <a:pt x="615" y="226"/>
                    <a:pt x="575" y="226"/>
                  </a:cubicBezTo>
                  <a:lnTo>
                    <a:pt x="248" y="18"/>
                  </a:lnTo>
                  <a:cubicBezTo>
                    <a:pt x="235" y="5"/>
                    <a:pt x="222" y="0"/>
                    <a:pt x="21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14;p62">
              <a:extLst>
                <a:ext uri="{FF2B5EF4-FFF2-40B4-BE49-F238E27FC236}">
                  <a16:creationId xmlns:a16="http://schemas.microsoft.com/office/drawing/2014/main" id="{26E14E33-9DED-8646-A166-3D448471E3BF}"/>
                </a:ext>
              </a:extLst>
            </p:cNvPr>
            <p:cNvSpPr/>
            <p:nvPr/>
          </p:nvSpPr>
          <p:spPr>
            <a:xfrm>
              <a:off x="1677735" y="3777542"/>
              <a:ext cx="51837" cy="34953"/>
            </a:xfrm>
            <a:custGeom>
              <a:avLst/>
              <a:gdLst/>
              <a:ahLst/>
              <a:cxnLst/>
              <a:rect l="l" t="t" r="r" b="b"/>
              <a:pathLst>
                <a:path w="703" h="474" extrusionOk="0">
                  <a:moveTo>
                    <a:pt x="208" y="1"/>
                  </a:moveTo>
                  <a:cubicBezTo>
                    <a:pt x="208" y="1"/>
                    <a:pt x="168" y="1"/>
                    <a:pt x="129" y="40"/>
                  </a:cubicBezTo>
                  <a:lnTo>
                    <a:pt x="50" y="129"/>
                  </a:lnTo>
                  <a:cubicBezTo>
                    <a:pt x="0" y="169"/>
                    <a:pt x="0" y="169"/>
                    <a:pt x="50" y="209"/>
                  </a:cubicBezTo>
                  <a:lnTo>
                    <a:pt x="495" y="456"/>
                  </a:lnTo>
                  <a:cubicBezTo>
                    <a:pt x="512" y="469"/>
                    <a:pt x="527" y="474"/>
                    <a:pt x="540" y="474"/>
                  </a:cubicBezTo>
                  <a:cubicBezTo>
                    <a:pt x="567" y="474"/>
                    <a:pt x="584" y="456"/>
                    <a:pt x="584" y="456"/>
                  </a:cubicBezTo>
                  <a:lnTo>
                    <a:pt x="703" y="337"/>
                  </a:lnTo>
                  <a:lnTo>
                    <a:pt x="703" y="248"/>
                  </a:lnTo>
                  <a:lnTo>
                    <a:pt x="20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15;p62">
              <a:extLst>
                <a:ext uri="{FF2B5EF4-FFF2-40B4-BE49-F238E27FC236}">
                  <a16:creationId xmlns:a16="http://schemas.microsoft.com/office/drawing/2014/main" id="{D301F2AA-7CC6-5E4F-BB67-E80870262062}"/>
                </a:ext>
              </a:extLst>
            </p:cNvPr>
            <p:cNvSpPr/>
            <p:nvPr/>
          </p:nvSpPr>
          <p:spPr>
            <a:xfrm>
              <a:off x="1653622" y="3815665"/>
              <a:ext cx="24186" cy="22343"/>
            </a:xfrm>
            <a:custGeom>
              <a:avLst/>
              <a:gdLst/>
              <a:ahLst/>
              <a:cxnLst/>
              <a:rect l="l" t="t" r="r" b="b"/>
              <a:pathLst>
                <a:path w="328" h="303" extrusionOk="0">
                  <a:moveTo>
                    <a:pt x="170" y="1"/>
                  </a:moveTo>
                  <a:cubicBezTo>
                    <a:pt x="147" y="1"/>
                    <a:pt x="129" y="18"/>
                    <a:pt x="129" y="18"/>
                  </a:cubicBezTo>
                  <a:lnTo>
                    <a:pt x="0" y="147"/>
                  </a:lnTo>
                  <a:lnTo>
                    <a:pt x="0" y="226"/>
                  </a:lnTo>
                  <a:lnTo>
                    <a:pt x="129" y="266"/>
                  </a:lnTo>
                  <a:cubicBezTo>
                    <a:pt x="149" y="291"/>
                    <a:pt x="169" y="303"/>
                    <a:pt x="184" y="303"/>
                  </a:cubicBezTo>
                  <a:cubicBezTo>
                    <a:pt x="198" y="303"/>
                    <a:pt x="208" y="291"/>
                    <a:pt x="208" y="266"/>
                  </a:cubicBezTo>
                  <a:lnTo>
                    <a:pt x="327" y="147"/>
                  </a:lnTo>
                  <a:lnTo>
                    <a:pt x="327" y="107"/>
                  </a:lnTo>
                  <a:lnTo>
                    <a:pt x="208" y="18"/>
                  </a:lnTo>
                  <a:cubicBezTo>
                    <a:pt x="195" y="5"/>
                    <a:pt x="182" y="1"/>
                    <a:pt x="170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16;p62">
              <a:extLst>
                <a:ext uri="{FF2B5EF4-FFF2-40B4-BE49-F238E27FC236}">
                  <a16:creationId xmlns:a16="http://schemas.microsoft.com/office/drawing/2014/main" id="{10B70418-552A-994F-930D-6AACA30F3C80}"/>
                </a:ext>
              </a:extLst>
            </p:cNvPr>
            <p:cNvSpPr/>
            <p:nvPr/>
          </p:nvSpPr>
          <p:spPr>
            <a:xfrm>
              <a:off x="1687173" y="3808955"/>
              <a:ext cx="27135" cy="20500"/>
            </a:xfrm>
            <a:custGeom>
              <a:avLst/>
              <a:gdLst/>
              <a:ahLst/>
              <a:cxnLst/>
              <a:rect l="l" t="t" r="r" b="b"/>
              <a:pathLst>
                <a:path w="368" h="278" extrusionOk="0">
                  <a:moveTo>
                    <a:pt x="183" y="0"/>
                  </a:moveTo>
                  <a:cubicBezTo>
                    <a:pt x="167" y="0"/>
                    <a:pt x="144" y="10"/>
                    <a:pt x="120" y="30"/>
                  </a:cubicBezTo>
                  <a:lnTo>
                    <a:pt x="40" y="159"/>
                  </a:lnTo>
                  <a:cubicBezTo>
                    <a:pt x="1" y="159"/>
                    <a:pt x="1" y="198"/>
                    <a:pt x="40" y="198"/>
                  </a:cubicBezTo>
                  <a:lnTo>
                    <a:pt x="169" y="278"/>
                  </a:lnTo>
                  <a:lnTo>
                    <a:pt x="248" y="278"/>
                  </a:lnTo>
                  <a:lnTo>
                    <a:pt x="328" y="159"/>
                  </a:lnTo>
                  <a:cubicBezTo>
                    <a:pt x="367" y="109"/>
                    <a:pt x="367" y="109"/>
                    <a:pt x="328" y="70"/>
                  </a:cubicBezTo>
                  <a:lnTo>
                    <a:pt x="209" y="30"/>
                  </a:lnTo>
                  <a:cubicBezTo>
                    <a:pt x="209" y="10"/>
                    <a:pt x="199" y="0"/>
                    <a:pt x="18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17;p62">
              <a:extLst>
                <a:ext uri="{FF2B5EF4-FFF2-40B4-BE49-F238E27FC236}">
                  <a16:creationId xmlns:a16="http://schemas.microsoft.com/office/drawing/2014/main" id="{A6181AEE-3A9F-8B4D-8D93-A19431673D43}"/>
                </a:ext>
              </a:extLst>
            </p:cNvPr>
            <p:cNvSpPr/>
            <p:nvPr/>
          </p:nvSpPr>
          <p:spPr>
            <a:xfrm>
              <a:off x="1495228" y="3725702"/>
              <a:ext cx="24850" cy="19984"/>
            </a:xfrm>
            <a:custGeom>
              <a:avLst/>
              <a:gdLst/>
              <a:ahLst/>
              <a:cxnLst/>
              <a:rect l="l" t="t" r="r" b="b"/>
              <a:pathLst>
                <a:path w="337" h="271" extrusionOk="0">
                  <a:moveTo>
                    <a:pt x="129" y="1"/>
                  </a:moveTo>
                  <a:lnTo>
                    <a:pt x="0" y="130"/>
                  </a:lnTo>
                  <a:lnTo>
                    <a:pt x="0" y="209"/>
                  </a:lnTo>
                  <a:lnTo>
                    <a:pt x="129" y="248"/>
                  </a:lnTo>
                  <a:cubicBezTo>
                    <a:pt x="142" y="265"/>
                    <a:pt x="155" y="270"/>
                    <a:pt x="167" y="270"/>
                  </a:cubicBezTo>
                  <a:cubicBezTo>
                    <a:pt x="191" y="270"/>
                    <a:pt x="208" y="248"/>
                    <a:pt x="208" y="248"/>
                  </a:cubicBezTo>
                  <a:lnTo>
                    <a:pt x="337" y="130"/>
                  </a:lnTo>
                  <a:lnTo>
                    <a:pt x="337" y="50"/>
                  </a:lnTo>
                  <a:lnTo>
                    <a:pt x="20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18;p62">
              <a:extLst>
                <a:ext uri="{FF2B5EF4-FFF2-40B4-BE49-F238E27FC236}">
                  <a16:creationId xmlns:a16="http://schemas.microsoft.com/office/drawing/2014/main" id="{D9C122B4-0530-5749-A0CD-700EB8860273}"/>
                </a:ext>
              </a:extLst>
            </p:cNvPr>
            <p:cNvSpPr/>
            <p:nvPr/>
          </p:nvSpPr>
          <p:spPr>
            <a:xfrm>
              <a:off x="1507617" y="3705276"/>
              <a:ext cx="27799" cy="20500"/>
            </a:xfrm>
            <a:custGeom>
              <a:avLst/>
              <a:gdLst/>
              <a:ahLst/>
              <a:cxnLst/>
              <a:rect l="l" t="t" r="r" b="b"/>
              <a:pathLst>
                <a:path w="377" h="278" extrusionOk="0">
                  <a:moveTo>
                    <a:pt x="189" y="1"/>
                  </a:moveTo>
                  <a:cubicBezTo>
                    <a:pt x="169" y="1"/>
                    <a:pt x="149" y="11"/>
                    <a:pt x="129" y="30"/>
                  </a:cubicBezTo>
                  <a:lnTo>
                    <a:pt x="40" y="159"/>
                  </a:lnTo>
                  <a:cubicBezTo>
                    <a:pt x="1" y="159"/>
                    <a:pt x="1" y="199"/>
                    <a:pt x="40" y="199"/>
                  </a:cubicBezTo>
                  <a:lnTo>
                    <a:pt x="169" y="278"/>
                  </a:lnTo>
                  <a:lnTo>
                    <a:pt x="248" y="278"/>
                  </a:lnTo>
                  <a:lnTo>
                    <a:pt x="327" y="159"/>
                  </a:lnTo>
                  <a:cubicBezTo>
                    <a:pt x="377" y="120"/>
                    <a:pt x="377" y="80"/>
                    <a:pt x="327" y="80"/>
                  </a:cubicBezTo>
                  <a:lnTo>
                    <a:pt x="248" y="30"/>
                  </a:lnTo>
                  <a:cubicBezTo>
                    <a:pt x="228" y="11"/>
                    <a:pt x="209" y="1"/>
                    <a:pt x="18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19;p62">
              <a:extLst>
                <a:ext uri="{FF2B5EF4-FFF2-40B4-BE49-F238E27FC236}">
                  <a16:creationId xmlns:a16="http://schemas.microsoft.com/office/drawing/2014/main" id="{B1067B98-4A7C-4147-B5E7-72A83970111B}"/>
                </a:ext>
              </a:extLst>
            </p:cNvPr>
            <p:cNvSpPr/>
            <p:nvPr/>
          </p:nvSpPr>
          <p:spPr>
            <a:xfrm>
              <a:off x="1535343" y="3694510"/>
              <a:ext cx="27135" cy="19615"/>
            </a:xfrm>
            <a:custGeom>
              <a:avLst/>
              <a:gdLst/>
              <a:ahLst/>
              <a:cxnLst/>
              <a:rect l="l" t="t" r="r" b="b"/>
              <a:pathLst>
                <a:path w="368" h="266" extrusionOk="0">
                  <a:moveTo>
                    <a:pt x="187" y="1"/>
                  </a:moveTo>
                  <a:cubicBezTo>
                    <a:pt x="172" y="1"/>
                    <a:pt x="146" y="18"/>
                    <a:pt x="120" y="18"/>
                  </a:cubicBezTo>
                  <a:lnTo>
                    <a:pt x="40" y="137"/>
                  </a:lnTo>
                  <a:cubicBezTo>
                    <a:pt x="1" y="137"/>
                    <a:pt x="1" y="176"/>
                    <a:pt x="40" y="226"/>
                  </a:cubicBezTo>
                  <a:lnTo>
                    <a:pt x="120" y="266"/>
                  </a:lnTo>
                  <a:lnTo>
                    <a:pt x="248" y="266"/>
                  </a:lnTo>
                  <a:lnTo>
                    <a:pt x="327" y="137"/>
                  </a:lnTo>
                  <a:cubicBezTo>
                    <a:pt x="367" y="137"/>
                    <a:pt x="367" y="97"/>
                    <a:pt x="327" y="58"/>
                  </a:cubicBezTo>
                  <a:lnTo>
                    <a:pt x="199" y="18"/>
                  </a:lnTo>
                  <a:cubicBezTo>
                    <a:pt x="199" y="5"/>
                    <a:pt x="194" y="1"/>
                    <a:pt x="18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20;p62">
              <a:extLst>
                <a:ext uri="{FF2B5EF4-FFF2-40B4-BE49-F238E27FC236}">
                  <a16:creationId xmlns:a16="http://schemas.microsoft.com/office/drawing/2014/main" id="{33B07234-4F04-9B48-9EA8-A668D193A046}"/>
                </a:ext>
              </a:extLst>
            </p:cNvPr>
            <p:cNvSpPr/>
            <p:nvPr/>
          </p:nvSpPr>
          <p:spPr>
            <a:xfrm>
              <a:off x="1525904" y="3717001"/>
              <a:ext cx="27799" cy="20500"/>
            </a:xfrm>
            <a:custGeom>
              <a:avLst/>
              <a:gdLst/>
              <a:ahLst/>
              <a:cxnLst/>
              <a:rect l="l" t="t" r="r" b="b"/>
              <a:pathLst>
                <a:path w="377" h="278" extrusionOk="0">
                  <a:moveTo>
                    <a:pt x="129" y="0"/>
                  </a:moveTo>
                  <a:lnTo>
                    <a:pt x="40" y="119"/>
                  </a:lnTo>
                  <a:cubicBezTo>
                    <a:pt x="0" y="168"/>
                    <a:pt x="0" y="168"/>
                    <a:pt x="40" y="208"/>
                  </a:cubicBezTo>
                  <a:lnTo>
                    <a:pt x="168" y="248"/>
                  </a:lnTo>
                  <a:cubicBezTo>
                    <a:pt x="168" y="267"/>
                    <a:pt x="178" y="277"/>
                    <a:pt x="193" y="277"/>
                  </a:cubicBezTo>
                  <a:cubicBezTo>
                    <a:pt x="208" y="277"/>
                    <a:pt x="228" y="267"/>
                    <a:pt x="248" y="248"/>
                  </a:cubicBezTo>
                  <a:lnTo>
                    <a:pt x="327" y="119"/>
                  </a:lnTo>
                  <a:cubicBezTo>
                    <a:pt x="376" y="119"/>
                    <a:pt x="376" y="79"/>
                    <a:pt x="327" y="79"/>
                  </a:cubicBezTo>
                  <a:lnTo>
                    <a:pt x="20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21;p62">
              <a:extLst>
                <a:ext uri="{FF2B5EF4-FFF2-40B4-BE49-F238E27FC236}">
                  <a16:creationId xmlns:a16="http://schemas.microsoft.com/office/drawing/2014/main" id="{B080C78E-2067-0D4F-AE30-15B759156E3D}"/>
                </a:ext>
              </a:extLst>
            </p:cNvPr>
            <p:cNvSpPr/>
            <p:nvPr/>
          </p:nvSpPr>
          <p:spPr>
            <a:xfrm>
              <a:off x="1553630" y="3704539"/>
              <a:ext cx="27062" cy="21237"/>
            </a:xfrm>
            <a:custGeom>
              <a:avLst/>
              <a:gdLst/>
              <a:ahLst/>
              <a:cxnLst/>
              <a:rect l="l" t="t" r="r" b="b"/>
              <a:pathLst>
                <a:path w="367" h="288" extrusionOk="0">
                  <a:moveTo>
                    <a:pt x="198" y="1"/>
                  </a:moveTo>
                  <a:cubicBezTo>
                    <a:pt x="198" y="1"/>
                    <a:pt x="159" y="1"/>
                    <a:pt x="119" y="40"/>
                  </a:cubicBezTo>
                  <a:lnTo>
                    <a:pt x="40" y="130"/>
                  </a:lnTo>
                  <a:cubicBezTo>
                    <a:pt x="0" y="169"/>
                    <a:pt x="0" y="209"/>
                    <a:pt x="40" y="209"/>
                  </a:cubicBezTo>
                  <a:lnTo>
                    <a:pt x="159" y="288"/>
                  </a:lnTo>
                  <a:cubicBezTo>
                    <a:pt x="159" y="288"/>
                    <a:pt x="198" y="288"/>
                    <a:pt x="248" y="248"/>
                  </a:cubicBezTo>
                  <a:lnTo>
                    <a:pt x="327" y="169"/>
                  </a:lnTo>
                  <a:cubicBezTo>
                    <a:pt x="367" y="130"/>
                    <a:pt x="367" y="90"/>
                    <a:pt x="327" y="90"/>
                  </a:cubicBezTo>
                  <a:lnTo>
                    <a:pt x="19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22;p62">
              <a:extLst>
                <a:ext uri="{FF2B5EF4-FFF2-40B4-BE49-F238E27FC236}">
                  <a16:creationId xmlns:a16="http://schemas.microsoft.com/office/drawing/2014/main" id="{C93F0797-DBE1-8E42-8B1E-B1A58D722488}"/>
                </a:ext>
              </a:extLst>
            </p:cNvPr>
            <p:cNvSpPr/>
            <p:nvPr/>
          </p:nvSpPr>
          <p:spPr>
            <a:xfrm>
              <a:off x="1544118" y="3725702"/>
              <a:ext cx="27799" cy="21975"/>
            </a:xfrm>
            <a:custGeom>
              <a:avLst/>
              <a:gdLst/>
              <a:ahLst/>
              <a:cxnLst/>
              <a:rect l="l" t="t" r="r" b="b"/>
              <a:pathLst>
                <a:path w="377" h="298" extrusionOk="0">
                  <a:moveTo>
                    <a:pt x="208" y="1"/>
                  </a:moveTo>
                  <a:cubicBezTo>
                    <a:pt x="208" y="1"/>
                    <a:pt x="169" y="1"/>
                    <a:pt x="129" y="50"/>
                  </a:cubicBezTo>
                  <a:lnTo>
                    <a:pt x="40" y="130"/>
                  </a:lnTo>
                  <a:cubicBezTo>
                    <a:pt x="1" y="169"/>
                    <a:pt x="1" y="209"/>
                    <a:pt x="40" y="209"/>
                  </a:cubicBezTo>
                  <a:lnTo>
                    <a:pt x="169" y="298"/>
                  </a:lnTo>
                  <a:cubicBezTo>
                    <a:pt x="169" y="298"/>
                    <a:pt x="208" y="298"/>
                    <a:pt x="248" y="248"/>
                  </a:cubicBezTo>
                  <a:lnTo>
                    <a:pt x="327" y="169"/>
                  </a:lnTo>
                  <a:cubicBezTo>
                    <a:pt x="377" y="130"/>
                    <a:pt x="377" y="90"/>
                    <a:pt x="327" y="90"/>
                  </a:cubicBezTo>
                  <a:lnTo>
                    <a:pt x="20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23;p62">
              <a:extLst>
                <a:ext uri="{FF2B5EF4-FFF2-40B4-BE49-F238E27FC236}">
                  <a16:creationId xmlns:a16="http://schemas.microsoft.com/office/drawing/2014/main" id="{29D580E1-72CE-1744-ACA7-281063CFB0C5}"/>
                </a:ext>
              </a:extLst>
            </p:cNvPr>
            <p:cNvSpPr/>
            <p:nvPr/>
          </p:nvSpPr>
          <p:spPr>
            <a:xfrm>
              <a:off x="1571844" y="3715674"/>
              <a:ext cx="27135" cy="19615"/>
            </a:xfrm>
            <a:custGeom>
              <a:avLst/>
              <a:gdLst/>
              <a:ahLst/>
              <a:cxnLst/>
              <a:rect l="l" t="t" r="r" b="b"/>
              <a:pathLst>
                <a:path w="368" h="266" extrusionOk="0">
                  <a:moveTo>
                    <a:pt x="187" y="1"/>
                  </a:moveTo>
                  <a:cubicBezTo>
                    <a:pt x="172" y="1"/>
                    <a:pt x="146" y="18"/>
                    <a:pt x="120" y="18"/>
                  </a:cubicBezTo>
                  <a:lnTo>
                    <a:pt x="40" y="137"/>
                  </a:lnTo>
                  <a:cubicBezTo>
                    <a:pt x="1" y="137"/>
                    <a:pt x="1" y="186"/>
                    <a:pt x="40" y="226"/>
                  </a:cubicBezTo>
                  <a:lnTo>
                    <a:pt x="120" y="266"/>
                  </a:lnTo>
                  <a:lnTo>
                    <a:pt x="248" y="266"/>
                  </a:lnTo>
                  <a:lnTo>
                    <a:pt x="327" y="137"/>
                  </a:lnTo>
                  <a:cubicBezTo>
                    <a:pt x="367" y="97"/>
                    <a:pt x="327" y="97"/>
                    <a:pt x="327" y="58"/>
                  </a:cubicBezTo>
                  <a:lnTo>
                    <a:pt x="199" y="18"/>
                  </a:lnTo>
                  <a:cubicBezTo>
                    <a:pt x="199" y="5"/>
                    <a:pt x="194" y="1"/>
                    <a:pt x="18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24;p62">
              <a:extLst>
                <a:ext uri="{FF2B5EF4-FFF2-40B4-BE49-F238E27FC236}">
                  <a16:creationId xmlns:a16="http://schemas.microsoft.com/office/drawing/2014/main" id="{4172DAAF-125A-0847-B78A-3B1EFE5DEA8E}"/>
                </a:ext>
              </a:extLst>
            </p:cNvPr>
            <p:cNvSpPr/>
            <p:nvPr/>
          </p:nvSpPr>
          <p:spPr>
            <a:xfrm>
              <a:off x="1598907" y="3704539"/>
              <a:ext cx="27799" cy="21237"/>
            </a:xfrm>
            <a:custGeom>
              <a:avLst/>
              <a:gdLst/>
              <a:ahLst/>
              <a:cxnLst/>
              <a:rect l="l" t="t" r="r" b="b"/>
              <a:pathLst>
                <a:path w="377" h="288" extrusionOk="0">
                  <a:moveTo>
                    <a:pt x="168" y="1"/>
                  </a:moveTo>
                  <a:lnTo>
                    <a:pt x="40" y="130"/>
                  </a:lnTo>
                  <a:cubicBezTo>
                    <a:pt x="0" y="169"/>
                    <a:pt x="0" y="209"/>
                    <a:pt x="40" y="209"/>
                  </a:cubicBezTo>
                  <a:lnTo>
                    <a:pt x="168" y="288"/>
                  </a:lnTo>
                  <a:cubicBezTo>
                    <a:pt x="168" y="288"/>
                    <a:pt x="208" y="288"/>
                    <a:pt x="248" y="248"/>
                  </a:cubicBezTo>
                  <a:lnTo>
                    <a:pt x="327" y="130"/>
                  </a:lnTo>
                  <a:cubicBezTo>
                    <a:pt x="376" y="130"/>
                    <a:pt x="376" y="90"/>
                    <a:pt x="327" y="40"/>
                  </a:cubicBezTo>
                  <a:lnTo>
                    <a:pt x="24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25;p62">
              <a:extLst>
                <a:ext uri="{FF2B5EF4-FFF2-40B4-BE49-F238E27FC236}">
                  <a16:creationId xmlns:a16="http://schemas.microsoft.com/office/drawing/2014/main" id="{5D746BE6-678F-1C42-8C6D-809062332600}"/>
                </a:ext>
              </a:extLst>
            </p:cNvPr>
            <p:cNvSpPr/>
            <p:nvPr/>
          </p:nvSpPr>
          <p:spPr>
            <a:xfrm>
              <a:off x="1562405" y="3738164"/>
              <a:ext cx="27799" cy="19615"/>
            </a:xfrm>
            <a:custGeom>
              <a:avLst/>
              <a:gdLst/>
              <a:ahLst/>
              <a:cxnLst/>
              <a:rect l="l" t="t" r="r" b="b"/>
              <a:pathLst>
                <a:path w="377" h="266" extrusionOk="0">
                  <a:moveTo>
                    <a:pt x="129" y="0"/>
                  </a:moveTo>
                  <a:lnTo>
                    <a:pt x="40" y="129"/>
                  </a:lnTo>
                  <a:cubicBezTo>
                    <a:pt x="0" y="169"/>
                    <a:pt x="0" y="169"/>
                    <a:pt x="40" y="208"/>
                  </a:cubicBezTo>
                  <a:lnTo>
                    <a:pt x="168" y="248"/>
                  </a:lnTo>
                  <a:cubicBezTo>
                    <a:pt x="168" y="261"/>
                    <a:pt x="173" y="265"/>
                    <a:pt x="180" y="265"/>
                  </a:cubicBezTo>
                  <a:cubicBezTo>
                    <a:pt x="195" y="265"/>
                    <a:pt x="221" y="248"/>
                    <a:pt x="248" y="248"/>
                  </a:cubicBezTo>
                  <a:lnTo>
                    <a:pt x="327" y="129"/>
                  </a:lnTo>
                  <a:cubicBezTo>
                    <a:pt x="376" y="129"/>
                    <a:pt x="376" y="79"/>
                    <a:pt x="327" y="40"/>
                  </a:cubicBezTo>
                  <a:lnTo>
                    <a:pt x="20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26;p62">
              <a:extLst>
                <a:ext uri="{FF2B5EF4-FFF2-40B4-BE49-F238E27FC236}">
                  <a16:creationId xmlns:a16="http://schemas.microsoft.com/office/drawing/2014/main" id="{1F7130A1-D5F4-C441-A402-85831466EDE8}"/>
                </a:ext>
              </a:extLst>
            </p:cNvPr>
            <p:cNvSpPr/>
            <p:nvPr/>
          </p:nvSpPr>
          <p:spPr>
            <a:xfrm>
              <a:off x="1590132" y="3725702"/>
              <a:ext cx="24112" cy="21090"/>
            </a:xfrm>
            <a:custGeom>
              <a:avLst/>
              <a:gdLst/>
              <a:ahLst/>
              <a:cxnLst/>
              <a:rect l="l" t="t" r="r" b="b"/>
              <a:pathLst>
                <a:path w="327" h="286" extrusionOk="0">
                  <a:moveTo>
                    <a:pt x="198" y="1"/>
                  </a:moveTo>
                  <a:cubicBezTo>
                    <a:pt x="159" y="1"/>
                    <a:pt x="159" y="1"/>
                    <a:pt x="119" y="50"/>
                  </a:cubicBezTo>
                  <a:lnTo>
                    <a:pt x="40" y="130"/>
                  </a:lnTo>
                  <a:cubicBezTo>
                    <a:pt x="0" y="169"/>
                    <a:pt x="0" y="209"/>
                    <a:pt x="40" y="209"/>
                  </a:cubicBezTo>
                  <a:lnTo>
                    <a:pt x="119" y="248"/>
                  </a:lnTo>
                  <a:cubicBezTo>
                    <a:pt x="139" y="273"/>
                    <a:pt x="159" y="286"/>
                    <a:pt x="180" y="286"/>
                  </a:cubicBezTo>
                  <a:cubicBezTo>
                    <a:pt x="201" y="286"/>
                    <a:pt x="223" y="273"/>
                    <a:pt x="248" y="248"/>
                  </a:cubicBezTo>
                  <a:lnTo>
                    <a:pt x="327" y="130"/>
                  </a:lnTo>
                  <a:lnTo>
                    <a:pt x="327" y="90"/>
                  </a:lnTo>
                  <a:lnTo>
                    <a:pt x="19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27;p62">
              <a:extLst>
                <a:ext uri="{FF2B5EF4-FFF2-40B4-BE49-F238E27FC236}">
                  <a16:creationId xmlns:a16="http://schemas.microsoft.com/office/drawing/2014/main" id="{06C542C8-C76A-CB4F-901F-B143125C52C6}"/>
                </a:ext>
              </a:extLst>
            </p:cNvPr>
            <p:cNvSpPr/>
            <p:nvPr/>
          </p:nvSpPr>
          <p:spPr>
            <a:xfrm>
              <a:off x="1617120" y="3714051"/>
              <a:ext cx="27799" cy="21237"/>
            </a:xfrm>
            <a:custGeom>
              <a:avLst/>
              <a:gdLst/>
              <a:ahLst/>
              <a:cxnLst/>
              <a:rect l="l" t="t" r="r" b="b"/>
              <a:pathLst>
                <a:path w="377" h="288" extrusionOk="0">
                  <a:moveTo>
                    <a:pt x="248" y="1"/>
                  </a:moveTo>
                  <a:cubicBezTo>
                    <a:pt x="208" y="1"/>
                    <a:pt x="169" y="1"/>
                    <a:pt x="129" y="40"/>
                  </a:cubicBezTo>
                  <a:lnTo>
                    <a:pt x="40" y="159"/>
                  </a:lnTo>
                  <a:cubicBezTo>
                    <a:pt x="1" y="159"/>
                    <a:pt x="1" y="208"/>
                    <a:pt x="40" y="208"/>
                  </a:cubicBezTo>
                  <a:lnTo>
                    <a:pt x="129" y="288"/>
                  </a:lnTo>
                  <a:cubicBezTo>
                    <a:pt x="169" y="288"/>
                    <a:pt x="208" y="288"/>
                    <a:pt x="208" y="248"/>
                  </a:cubicBezTo>
                  <a:lnTo>
                    <a:pt x="327" y="119"/>
                  </a:lnTo>
                  <a:cubicBezTo>
                    <a:pt x="377" y="119"/>
                    <a:pt x="327" y="80"/>
                    <a:pt x="327" y="80"/>
                  </a:cubicBezTo>
                  <a:lnTo>
                    <a:pt x="24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28;p62">
              <a:extLst>
                <a:ext uri="{FF2B5EF4-FFF2-40B4-BE49-F238E27FC236}">
                  <a16:creationId xmlns:a16="http://schemas.microsoft.com/office/drawing/2014/main" id="{545774D5-DFF0-DC43-BCE6-97E796140C1F}"/>
                </a:ext>
              </a:extLst>
            </p:cNvPr>
            <p:cNvSpPr/>
            <p:nvPr/>
          </p:nvSpPr>
          <p:spPr>
            <a:xfrm>
              <a:off x="1611295" y="3683375"/>
              <a:ext cx="27062" cy="21237"/>
            </a:xfrm>
            <a:custGeom>
              <a:avLst/>
              <a:gdLst/>
              <a:ahLst/>
              <a:cxnLst/>
              <a:rect l="l" t="t" r="r" b="b"/>
              <a:pathLst>
                <a:path w="367" h="288" extrusionOk="0">
                  <a:moveTo>
                    <a:pt x="208" y="1"/>
                  </a:moveTo>
                  <a:cubicBezTo>
                    <a:pt x="208" y="1"/>
                    <a:pt x="159" y="1"/>
                    <a:pt x="119" y="40"/>
                  </a:cubicBezTo>
                  <a:lnTo>
                    <a:pt x="40" y="130"/>
                  </a:lnTo>
                  <a:cubicBezTo>
                    <a:pt x="0" y="169"/>
                    <a:pt x="0" y="209"/>
                    <a:pt x="40" y="209"/>
                  </a:cubicBezTo>
                  <a:lnTo>
                    <a:pt x="159" y="288"/>
                  </a:lnTo>
                  <a:cubicBezTo>
                    <a:pt x="159" y="288"/>
                    <a:pt x="208" y="288"/>
                    <a:pt x="248" y="248"/>
                  </a:cubicBezTo>
                  <a:lnTo>
                    <a:pt x="327" y="169"/>
                  </a:lnTo>
                  <a:cubicBezTo>
                    <a:pt x="367" y="130"/>
                    <a:pt x="367" y="80"/>
                    <a:pt x="327" y="80"/>
                  </a:cubicBezTo>
                  <a:lnTo>
                    <a:pt x="20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29;p62">
              <a:extLst>
                <a:ext uri="{FF2B5EF4-FFF2-40B4-BE49-F238E27FC236}">
                  <a16:creationId xmlns:a16="http://schemas.microsoft.com/office/drawing/2014/main" id="{3718F5A5-69E3-5444-A9F5-69D3C2E1DAE5}"/>
                </a:ext>
              </a:extLst>
            </p:cNvPr>
            <p:cNvSpPr/>
            <p:nvPr/>
          </p:nvSpPr>
          <p:spPr>
            <a:xfrm>
              <a:off x="1647796" y="3683375"/>
              <a:ext cx="18287" cy="12536"/>
            </a:xfrm>
            <a:custGeom>
              <a:avLst/>
              <a:gdLst/>
              <a:ahLst/>
              <a:cxnLst/>
              <a:rect l="l" t="t" r="r" b="b"/>
              <a:pathLst>
                <a:path w="248" h="170" extrusionOk="0">
                  <a:moveTo>
                    <a:pt x="40" y="1"/>
                  </a:moveTo>
                  <a:lnTo>
                    <a:pt x="0" y="40"/>
                  </a:lnTo>
                  <a:lnTo>
                    <a:pt x="0" y="130"/>
                  </a:lnTo>
                  <a:lnTo>
                    <a:pt x="119" y="169"/>
                  </a:lnTo>
                  <a:cubicBezTo>
                    <a:pt x="119" y="169"/>
                    <a:pt x="159" y="169"/>
                    <a:pt x="208" y="130"/>
                  </a:cubicBezTo>
                  <a:cubicBezTo>
                    <a:pt x="248" y="80"/>
                    <a:pt x="248" y="80"/>
                    <a:pt x="208" y="40"/>
                  </a:cubicBezTo>
                  <a:lnTo>
                    <a:pt x="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30;p62">
              <a:extLst>
                <a:ext uri="{FF2B5EF4-FFF2-40B4-BE49-F238E27FC236}">
                  <a16:creationId xmlns:a16="http://schemas.microsoft.com/office/drawing/2014/main" id="{3DDA4018-FAAD-8948-BD91-4B3CB4EF13AC}"/>
                </a:ext>
              </a:extLst>
            </p:cNvPr>
            <p:cNvSpPr/>
            <p:nvPr/>
          </p:nvSpPr>
          <p:spPr>
            <a:xfrm>
              <a:off x="1629509" y="3694510"/>
              <a:ext cx="24186" cy="19615"/>
            </a:xfrm>
            <a:custGeom>
              <a:avLst/>
              <a:gdLst/>
              <a:ahLst/>
              <a:cxnLst/>
              <a:rect l="l" t="t" r="r" b="b"/>
              <a:pathLst>
                <a:path w="328" h="266" extrusionOk="0">
                  <a:moveTo>
                    <a:pt x="194" y="1"/>
                  </a:moveTo>
                  <a:cubicBezTo>
                    <a:pt x="177" y="1"/>
                    <a:pt x="146" y="18"/>
                    <a:pt x="120" y="18"/>
                  </a:cubicBezTo>
                  <a:lnTo>
                    <a:pt x="40" y="137"/>
                  </a:lnTo>
                  <a:cubicBezTo>
                    <a:pt x="1" y="137"/>
                    <a:pt x="1" y="176"/>
                    <a:pt x="40" y="176"/>
                  </a:cubicBezTo>
                  <a:lnTo>
                    <a:pt x="120" y="266"/>
                  </a:lnTo>
                  <a:cubicBezTo>
                    <a:pt x="159" y="266"/>
                    <a:pt x="209" y="266"/>
                    <a:pt x="209" y="226"/>
                  </a:cubicBezTo>
                  <a:lnTo>
                    <a:pt x="327" y="137"/>
                  </a:lnTo>
                  <a:lnTo>
                    <a:pt x="327" y="58"/>
                  </a:lnTo>
                  <a:lnTo>
                    <a:pt x="209" y="18"/>
                  </a:lnTo>
                  <a:cubicBezTo>
                    <a:pt x="209" y="5"/>
                    <a:pt x="203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31;p62">
              <a:extLst>
                <a:ext uri="{FF2B5EF4-FFF2-40B4-BE49-F238E27FC236}">
                  <a16:creationId xmlns:a16="http://schemas.microsoft.com/office/drawing/2014/main" id="{AE633385-E8F4-D146-800D-95E1C6F00554}"/>
                </a:ext>
              </a:extLst>
            </p:cNvPr>
            <p:cNvSpPr/>
            <p:nvPr/>
          </p:nvSpPr>
          <p:spPr>
            <a:xfrm>
              <a:off x="1663134" y="3692888"/>
              <a:ext cx="21236" cy="13937"/>
            </a:xfrm>
            <a:custGeom>
              <a:avLst/>
              <a:gdLst/>
              <a:ahLst/>
              <a:cxnLst/>
              <a:rect l="l" t="t" r="r" b="b"/>
              <a:pathLst>
                <a:path w="288" h="189" extrusionOk="0">
                  <a:moveTo>
                    <a:pt x="119" y="1"/>
                  </a:moveTo>
                  <a:cubicBezTo>
                    <a:pt x="119" y="1"/>
                    <a:pt x="79" y="1"/>
                    <a:pt x="40" y="40"/>
                  </a:cubicBezTo>
                  <a:cubicBezTo>
                    <a:pt x="0" y="80"/>
                    <a:pt x="0" y="80"/>
                    <a:pt x="40" y="119"/>
                  </a:cubicBezTo>
                  <a:lnTo>
                    <a:pt x="159" y="159"/>
                  </a:lnTo>
                  <a:cubicBezTo>
                    <a:pt x="159" y="179"/>
                    <a:pt x="168" y="189"/>
                    <a:pt x="185" y="189"/>
                  </a:cubicBezTo>
                  <a:cubicBezTo>
                    <a:pt x="201" y="189"/>
                    <a:pt x="223" y="179"/>
                    <a:pt x="248" y="159"/>
                  </a:cubicBezTo>
                  <a:cubicBezTo>
                    <a:pt x="287" y="119"/>
                    <a:pt x="287" y="80"/>
                    <a:pt x="248" y="80"/>
                  </a:cubicBezTo>
                  <a:lnTo>
                    <a:pt x="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32;p62">
              <a:extLst>
                <a:ext uri="{FF2B5EF4-FFF2-40B4-BE49-F238E27FC236}">
                  <a16:creationId xmlns:a16="http://schemas.microsoft.com/office/drawing/2014/main" id="{0B62392C-64BE-CE48-8539-B96E642132D1}"/>
                </a:ext>
              </a:extLst>
            </p:cNvPr>
            <p:cNvSpPr/>
            <p:nvPr/>
          </p:nvSpPr>
          <p:spPr>
            <a:xfrm>
              <a:off x="1647796" y="3703285"/>
              <a:ext cx="24112" cy="20868"/>
            </a:xfrm>
            <a:custGeom>
              <a:avLst/>
              <a:gdLst/>
              <a:ahLst/>
              <a:cxnLst/>
              <a:rect l="l" t="t" r="r" b="b"/>
              <a:pathLst>
                <a:path w="327" h="283" extrusionOk="0">
                  <a:moveTo>
                    <a:pt x="163" y="0"/>
                  </a:moveTo>
                  <a:cubicBezTo>
                    <a:pt x="137" y="0"/>
                    <a:pt x="119" y="18"/>
                    <a:pt x="119" y="18"/>
                  </a:cubicBezTo>
                  <a:lnTo>
                    <a:pt x="0" y="147"/>
                  </a:lnTo>
                  <a:lnTo>
                    <a:pt x="0" y="226"/>
                  </a:lnTo>
                  <a:lnTo>
                    <a:pt x="119" y="265"/>
                  </a:lnTo>
                  <a:cubicBezTo>
                    <a:pt x="132" y="279"/>
                    <a:pt x="147" y="283"/>
                    <a:pt x="161" y="283"/>
                  </a:cubicBezTo>
                  <a:cubicBezTo>
                    <a:pt x="191" y="283"/>
                    <a:pt x="221" y="265"/>
                    <a:pt x="248" y="265"/>
                  </a:cubicBezTo>
                  <a:lnTo>
                    <a:pt x="327" y="147"/>
                  </a:lnTo>
                  <a:lnTo>
                    <a:pt x="327" y="107"/>
                  </a:lnTo>
                  <a:lnTo>
                    <a:pt x="208" y="18"/>
                  </a:lnTo>
                  <a:cubicBezTo>
                    <a:pt x="192" y="5"/>
                    <a:pt x="176" y="0"/>
                    <a:pt x="163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33;p62">
              <a:extLst>
                <a:ext uri="{FF2B5EF4-FFF2-40B4-BE49-F238E27FC236}">
                  <a16:creationId xmlns:a16="http://schemas.microsoft.com/office/drawing/2014/main" id="{ABB04B8F-A983-EF45-BA9B-C9807BF2E728}"/>
                </a:ext>
              </a:extLst>
            </p:cNvPr>
            <p:cNvSpPr/>
            <p:nvPr/>
          </p:nvSpPr>
          <p:spPr>
            <a:xfrm>
              <a:off x="1635334" y="3722826"/>
              <a:ext cx="27873" cy="22859"/>
            </a:xfrm>
            <a:custGeom>
              <a:avLst/>
              <a:gdLst/>
              <a:ahLst/>
              <a:cxnLst/>
              <a:rect l="l" t="t" r="r" b="b"/>
              <a:pathLst>
                <a:path w="378" h="310" extrusionOk="0">
                  <a:moveTo>
                    <a:pt x="209" y="0"/>
                  </a:moveTo>
                  <a:cubicBezTo>
                    <a:pt x="169" y="0"/>
                    <a:pt x="130" y="0"/>
                    <a:pt x="130" y="40"/>
                  </a:cubicBezTo>
                  <a:lnTo>
                    <a:pt x="1" y="169"/>
                  </a:lnTo>
                  <a:lnTo>
                    <a:pt x="1" y="248"/>
                  </a:lnTo>
                  <a:lnTo>
                    <a:pt x="130" y="287"/>
                  </a:lnTo>
                  <a:cubicBezTo>
                    <a:pt x="143" y="304"/>
                    <a:pt x="156" y="309"/>
                    <a:pt x="168" y="309"/>
                  </a:cubicBezTo>
                  <a:cubicBezTo>
                    <a:pt x="191" y="309"/>
                    <a:pt x="209" y="287"/>
                    <a:pt x="209" y="287"/>
                  </a:cubicBezTo>
                  <a:lnTo>
                    <a:pt x="328" y="169"/>
                  </a:lnTo>
                  <a:cubicBezTo>
                    <a:pt x="377" y="129"/>
                    <a:pt x="377" y="129"/>
                    <a:pt x="328" y="89"/>
                  </a:cubicBezTo>
                  <a:lnTo>
                    <a:pt x="20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34;p62">
              <a:extLst>
                <a:ext uri="{FF2B5EF4-FFF2-40B4-BE49-F238E27FC236}">
                  <a16:creationId xmlns:a16="http://schemas.microsoft.com/office/drawing/2014/main" id="{88D3445C-2206-F24E-B142-F100DB4C6412}"/>
                </a:ext>
              </a:extLst>
            </p:cNvPr>
            <p:cNvSpPr/>
            <p:nvPr/>
          </p:nvSpPr>
          <p:spPr>
            <a:xfrm>
              <a:off x="1608345" y="3735952"/>
              <a:ext cx="24186" cy="20500"/>
            </a:xfrm>
            <a:custGeom>
              <a:avLst/>
              <a:gdLst/>
              <a:ahLst/>
              <a:cxnLst/>
              <a:rect l="l" t="t" r="r" b="b"/>
              <a:pathLst>
                <a:path w="328" h="278" extrusionOk="0">
                  <a:moveTo>
                    <a:pt x="144" y="1"/>
                  </a:moveTo>
                  <a:cubicBezTo>
                    <a:pt x="129" y="1"/>
                    <a:pt x="120" y="10"/>
                    <a:pt x="120" y="30"/>
                  </a:cubicBezTo>
                  <a:lnTo>
                    <a:pt x="40" y="159"/>
                  </a:lnTo>
                  <a:cubicBezTo>
                    <a:pt x="1" y="159"/>
                    <a:pt x="1" y="199"/>
                    <a:pt x="40" y="199"/>
                  </a:cubicBezTo>
                  <a:lnTo>
                    <a:pt x="120" y="278"/>
                  </a:lnTo>
                  <a:cubicBezTo>
                    <a:pt x="120" y="278"/>
                    <a:pt x="159" y="278"/>
                    <a:pt x="199" y="238"/>
                  </a:cubicBezTo>
                  <a:lnTo>
                    <a:pt x="288" y="159"/>
                  </a:lnTo>
                  <a:cubicBezTo>
                    <a:pt x="327" y="109"/>
                    <a:pt x="327" y="70"/>
                    <a:pt x="288" y="70"/>
                  </a:cubicBezTo>
                  <a:lnTo>
                    <a:pt x="199" y="30"/>
                  </a:lnTo>
                  <a:cubicBezTo>
                    <a:pt x="179" y="10"/>
                    <a:pt x="159" y="1"/>
                    <a:pt x="14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35;p62">
              <a:extLst>
                <a:ext uri="{FF2B5EF4-FFF2-40B4-BE49-F238E27FC236}">
                  <a16:creationId xmlns:a16="http://schemas.microsoft.com/office/drawing/2014/main" id="{252EEDAD-A324-BC49-BE56-4AB79D3DA670}"/>
                </a:ext>
              </a:extLst>
            </p:cNvPr>
            <p:cNvSpPr/>
            <p:nvPr/>
          </p:nvSpPr>
          <p:spPr>
            <a:xfrm>
              <a:off x="1580619" y="3747603"/>
              <a:ext cx="27799" cy="21311"/>
            </a:xfrm>
            <a:custGeom>
              <a:avLst/>
              <a:gdLst/>
              <a:ahLst/>
              <a:cxnLst/>
              <a:rect l="l" t="t" r="r" b="b"/>
              <a:pathLst>
                <a:path w="377" h="289" extrusionOk="0">
                  <a:moveTo>
                    <a:pt x="208" y="1"/>
                  </a:moveTo>
                  <a:cubicBezTo>
                    <a:pt x="208" y="1"/>
                    <a:pt x="169" y="1"/>
                    <a:pt x="129" y="41"/>
                  </a:cubicBezTo>
                  <a:lnTo>
                    <a:pt x="40" y="120"/>
                  </a:lnTo>
                  <a:cubicBezTo>
                    <a:pt x="1" y="159"/>
                    <a:pt x="1" y="199"/>
                    <a:pt x="40" y="199"/>
                  </a:cubicBezTo>
                  <a:lnTo>
                    <a:pt x="129" y="288"/>
                  </a:lnTo>
                  <a:cubicBezTo>
                    <a:pt x="169" y="288"/>
                    <a:pt x="208" y="288"/>
                    <a:pt x="248" y="248"/>
                  </a:cubicBezTo>
                  <a:lnTo>
                    <a:pt x="327" y="159"/>
                  </a:lnTo>
                  <a:cubicBezTo>
                    <a:pt x="377" y="120"/>
                    <a:pt x="377" y="80"/>
                    <a:pt x="327" y="80"/>
                  </a:cubicBezTo>
                  <a:lnTo>
                    <a:pt x="20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36;p62">
              <a:extLst>
                <a:ext uri="{FF2B5EF4-FFF2-40B4-BE49-F238E27FC236}">
                  <a16:creationId xmlns:a16="http://schemas.microsoft.com/office/drawing/2014/main" id="{39914EAF-D0A0-4946-96F9-12B6B43A1577}"/>
                </a:ext>
              </a:extLst>
            </p:cNvPr>
            <p:cNvSpPr/>
            <p:nvPr/>
          </p:nvSpPr>
          <p:spPr>
            <a:xfrm>
              <a:off x="1513442" y="3735215"/>
              <a:ext cx="113261" cy="71454"/>
            </a:xfrm>
            <a:custGeom>
              <a:avLst/>
              <a:gdLst/>
              <a:ahLst/>
              <a:cxnLst/>
              <a:rect l="l" t="t" r="r" b="b"/>
              <a:pathLst>
                <a:path w="1536" h="969" extrusionOk="0">
                  <a:moveTo>
                    <a:pt x="209" y="1"/>
                  </a:moveTo>
                  <a:cubicBezTo>
                    <a:pt x="169" y="1"/>
                    <a:pt x="130" y="1"/>
                    <a:pt x="130" y="40"/>
                  </a:cubicBezTo>
                  <a:lnTo>
                    <a:pt x="1" y="119"/>
                  </a:lnTo>
                  <a:lnTo>
                    <a:pt x="1" y="209"/>
                  </a:lnTo>
                  <a:lnTo>
                    <a:pt x="1327" y="951"/>
                  </a:lnTo>
                  <a:cubicBezTo>
                    <a:pt x="1327" y="964"/>
                    <a:pt x="1332" y="969"/>
                    <a:pt x="1339" y="969"/>
                  </a:cubicBezTo>
                  <a:cubicBezTo>
                    <a:pt x="1354" y="969"/>
                    <a:pt x="1380" y="951"/>
                    <a:pt x="1407" y="951"/>
                  </a:cubicBezTo>
                  <a:lnTo>
                    <a:pt x="1486" y="822"/>
                  </a:lnTo>
                  <a:cubicBezTo>
                    <a:pt x="1535" y="822"/>
                    <a:pt x="1535" y="783"/>
                    <a:pt x="1486" y="743"/>
                  </a:cubicBezTo>
                  <a:lnTo>
                    <a:pt x="20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937;p62">
              <a:extLst>
                <a:ext uri="{FF2B5EF4-FFF2-40B4-BE49-F238E27FC236}">
                  <a16:creationId xmlns:a16="http://schemas.microsoft.com/office/drawing/2014/main" id="{CD7C40C7-17F7-9B4E-AE8F-D086DBD42282}"/>
                </a:ext>
              </a:extLst>
            </p:cNvPr>
            <p:cNvSpPr/>
            <p:nvPr/>
          </p:nvSpPr>
          <p:spPr>
            <a:xfrm>
              <a:off x="1483504" y="3610373"/>
              <a:ext cx="27135" cy="21237"/>
            </a:xfrm>
            <a:custGeom>
              <a:avLst/>
              <a:gdLst/>
              <a:ahLst/>
              <a:cxnLst/>
              <a:rect l="l" t="t" r="r" b="b"/>
              <a:pathLst>
                <a:path w="368" h="288" extrusionOk="0">
                  <a:moveTo>
                    <a:pt x="120" y="1"/>
                  </a:moveTo>
                  <a:lnTo>
                    <a:pt x="41" y="130"/>
                  </a:lnTo>
                  <a:cubicBezTo>
                    <a:pt x="1" y="169"/>
                    <a:pt x="1" y="169"/>
                    <a:pt x="41" y="209"/>
                  </a:cubicBezTo>
                  <a:lnTo>
                    <a:pt x="159" y="288"/>
                  </a:lnTo>
                  <a:cubicBezTo>
                    <a:pt x="209" y="288"/>
                    <a:pt x="248" y="288"/>
                    <a:pt x="248" y="248"/>
                  </a:cubicBezTo>
                  <a:lnTo>
                    <a:pt x="367" y="169"/>
                  </a:lnTo>
                  <a:cubicBezTo>
                    <a:pt x="367" y="130"/>
                    <a:pt x="367" y="80"/>
                    <a:pt x="328" y="80"/>
                  </a:cubicBezTo>
                  <a:lnTo>
                    <a:pt x="20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938;p62">
              <a:extLst>
                <a:ext uri="{FF2B5EF4-FFF2-40B4-BE49-F238E27FC236}">
                  <a16:creationId xmlns:a16="http://schemas.microsoft.com/office/drawing/2014/main" id="{EF623170-CE11-C64D-A2E1-FBBB53B6882D}"/>
                </a:ext>
              </a:extLst>
            </p:cNvPr>
            <p:cNvSpPr/>
            <p:nvPr/>
          </p:nvSpPr>
          <p:spPr>
            <a:xfrm>
              <a:off x="1468239" y="3627333"/>
              <a:ext cx="30675" cy="24777"/>
            </a:xfrm>
            <a:custGeom>
              <a:avLst/>
              <a:gdLst/>
              <a:ahLst/>
              <a:cxnLst/>
              <a:rect l="l" t="t" r="r" b="b"/>
              <a:pathLst>
                <a:path w="416" h="336" extrusionOk="0">
                  <a:moveTo>
                    <a:pt x="167" y="1"/>
                  </a:moveTo>
                  <a:cubicBezTo>
                    <a:pt x="141" y="1"/>
                    <a:pt x="119" y="18"/>
                    <a:pt x="119" y="18"/>
                  </a:cubicBezTo>
                  <a:lnTo>
                    <a:pt x="0" y="147"/>
                  </a:lnTo>
                  <a:lnTo>
                    <a:pt x="0" y="226"/>
                  </a:lnTo>
                  <a:lnTo>
                    <a:pt x="208" y="305"/>
                  </a:lnTo>
                  <a:cubicBezTo>
                    <a:pt x="228" y="325"/>
                    <a:pt x="248" y="335"/>
                    <a:pt x="262" y="335"/>
                  </a:cubicBezTo>
                  <a:cubicBezTo>
                    <a:pt x="277" y="335"/>
                    <a:pt x="287" y="325"/>
                    <a:pt x="287" y="305"/>
                  </a:cubicBezTo>
                  <a:lnTo>
                    <a:pt x="416" y="187"/>
                  </a:lnTo>
                  <a:lnTo>
                    <a:pt x="416" y="98"/>
                  </a:lnTo>
                  <a:lnTo>
                    <a:pt x="208" y="18"/>
                  </a:lnTo>
                  <a:cubicBezTo>
                    <a:pt x="195" y="5"/>
                    <a:pt x="180" y="1"/>
                    <a:pt x="167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939;p62">
              <a:extLst>
                <a:ext uri="{FF2B5EF4-FFF2-40B4-BE49-F238E27FC236}">
                  <a16:creationId xmlns:a16="http://schemas.microsoft.com/office/drawing/2014/main" id="{CC9C988F-F0AC-584D-933E-E0839A47C1A7}"/>
                </a:ext>
              </a:extLst>
            </p:cNvPr>
            <p:cNvSpPr/>
            <p:nvPr/>
          </p:nvSpPr>
          <p:spPr>
            <a:xfrm>
              <a:off x="1449952" y="3645620"/>
              <a:ext cx="39523" cy="28169"/>
            </a:xfrm>
            <a:custGeom>
              <a:avLst/>
              <a:gdLst/>
              <a:ahLst/>
              <a:cxnLst/>
              <a:rect l="l" t="t" r="r" b="b"/>
              <a:pathLst>
                <a:path w="536" h="382" extrusionOk="0">
                  <a:moveTo>
                    <a:pt x="196" y="0"/>
                  </a:moveTo>
                  <a:cubicBezTo>
                    <a:pt x="181" y="0"/>
                    <a:pt x="152" y="18"/>
                    <a:pt x="119" y="18"/>
                  </a:cubicBezTo>
                  <a:lnTo>
                    <a:pt x="40" y="147"/>
                  </a:lnTo>
                  <a:cubicBezTo>
                    <a:pt x="1" y="147"/>
                    <a:pt x="1" y="186"/>
                    <a:pt x="40" y="186"/>
                  </a:cubicBezTo>
                  <a:lnTo>
                    <a:pt x="327" y="345"/>
                  </a:lnTo>
                  <a:cubicBezTo>
                    <a:pt x="327" y="369"/>
                    <a:pt x="337" y="382"/>
                    <a:pt x="353" y="382"/>
                  </a:cubicBezTo>
                  <a:cubicBezTo>
                    <a:pt x="369" y="382"/>
                    <a:pt x="392" y="369"/>
                    <a:pt x="416" y="345"/>
                  </a:cubicBezTo>
                  <a:lnTo>
                    <a:pt x="496" y="226"/>
                  </a:lnTo>
                  <a:cubicBezTo>
                    <a:pt x="535" y="226"/>
                    <a:pt x="535" y="186"/>
                    <a:pt x="496" y="186"/>
                  </a:cubicBezTo>
                  <a:lnTo>
                    <a:pt x="208" y="18"/>
                  </a:lnTo>
                  <a:cubicBezTo>
                    <a:pt x="208" y="5"/>
                    <a:pt x="204" y="0"/>
                    <a:pt x="19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940;p62">
              <a:extLst>
                <a:ext uri="{FF2B5EF4-FFF2-40B4-BE49-F238E27FC236}">
                  <a16:creationId xmlns:a16="http://schemas.microsoft.com/office/drawing/2014/main" id="{1236CAB6-BF07-B242-9375-CA5E65054F40}"/>
                </a:ext>
              </a:extLst>
            </p:cNvPr>
            <p:cNvSpPr/>
            <p:nvPr/>
          </p:nvSpPr>
          <p:spPr>
            <a:xfrm>
              <a:off x="1416400" y="3680499"/>
              <a:ext cx="30675" cy="24113"/>
            </a:xfrm>
            <a:custGeom>
              <a:avLst/>
              <a:gdLst/>
              <a:ahLst/>
              <a:cxnLst/>
              <a:rect l="l" t="t" r="r" b="b"/>
              <a:pathLst>
                <a:path w="416" h="327" extrusionOk="0">
                  <a:moveTo>
                    <a:pt x="248" y="0"/>
                  </a:moveTo>
                  <a:cubicBezTo>
                    <a:pt x="208" y="0"/>
                    <a:pt x="169" y="0"/>
                    <a:pt x="129" y="40"/>
                  </a:cubicBezTo>
                  <a:lnTo>
                    <a:pt x="40" y="119"/>
                  </a:lnTo>
                  <a:cubicBezTo>
                    <a:pt x="0" y="169"/>
                    <a:pt x="40" y="208"/>
                    <a:pt x="40" y="208"/>
                  </a:cubicBezTo>
                  <a:lnTo>
                    <a:pt x="208" y="327"/>
                  </a:lnTo>
                  <a:cubicBezTo>
                    <a:pt x="248" y="327"/>
                    <a:pt x="287" y="327"/>
                    <a:pt x="327" y="287"/>
                  </a:cubicBezTo>
                  <a:lnTo>
                    <a:pt x="416" y="169"/>
                  </a:lnTo>
                  <a:lnTo>
                    <a:pt x="416" y="119"/>
                  </a:lnTo>
                  <a:lnTo>
                    <a:pt x="24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941;p62">
              <a:extLst>
                <a:ext uri="{FF2B5EF4-FFF2-40B4-BE49-F238E27FC236}">
                  <a16:creationId xmlns:a16="http://schemas.microsoft.com/office/drawing/2014/main" id="{9364B1CE-D445-4548-B234-5122D4000B4B}"/>
                </a:ext>
              </a:extLst>
            </p:cNvPr>
            <p:cNvSpPr/>
            <p:nvPr/>
          </p:nvSpPr>
          <p:spPr>
            <a:xfrm>
              <a:off x="1434614" y="3662212"/>
              <a:ext cx="46086" cy="33699"/>
            </a:xfrm>
            <a:custGeom>
              <a:avLst/>
              <a:gdLst/>
              <a:ahLst/>
              <a:cxnLst/>
              <a:rect l="l" t="t" r="r" b="b"/>
              <a:pathLst>
                <a:path w="625" h="457" extrusionOk="0">
                  <a:moveTo>
                    <a:pt x="209" y="1"/>
                  </a:moveTo>
                  <a:cubicBezTo>
                    <a:pt x="169" y="1"/>
                    <a:pt x="129" y="1"/>
                    <a:pt x="129" y="40"/>
                  </a:cubicBezTo>
                  <a:lnTo>
                    <a:pt x="1" y="169"/>
                  </a:lnTo>
                  <a:cubicBezTo>
                    <a:pt x="1" y="169"/>
                    <a:pt x="1" y="209"/>
                    <a:pt x="40" y="209"/>
                  </a:cubicBezTo>
                  <a:lnTo>
                    <a:pt x="416" y="456"/>
                  </a:lnTo>
                  <a:cubicBezTo>
                    <a:pt x="416" y="456"/>
                    <a:pt x="456" y="456"/>
                    <a:pt x="496" y="417"/>
                  </a:cubicBezTo>
                  <a:lnTo>
                    <a:pt x="575" y="327"/>
                  </a:lnTo>
                  <a:cubicBezTo>
                    <a:pt x="624" y="288"/>
                    <a:pt x="624" y="248"/>
                    <a:pt x="575" y="248"/>
                  </a:cubicBezTo>
                  <a:lnTo>
                    <a:pt x="20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942;p62">
              <a:extLst>
                <a:ext uri="{FF2B5EF4-FFF2-40B4-BE49-F238E27FC236}">
                  <a16:creationId xmlns:a16="http://schemas.microsoft.com/office/drawing/2014/main" id="{EAA098E0-85A1-4D47-896E-097C099F9E3D}"/>
                </a:ext>
              </a:extLst>
            </p:cNvPr>
            <p:cNvSpPr/>
            <p:nvPr/>
          </p:nvSpPr>
          <p:spPr>
            <a:xfrm>
              <a:off x="1480628" y="3662949"/>
              <a:ext cx="27062" cy="20500"/>
            </a:xfrm>
            <a:custGeom>
              <a:avLst/>
              <a:gdLst/>
              <a:ahLst/>
              <a:cxnLst/>
              <a:rect l="l" t="t" r="r" b="b"/>
              <a:pathLst>
                <a:path w="367" h="278" extrusionOk="0">
                  <a:moveTo>
                    <a:pt x="174" y="1"/>
                  </a:moveTo>
                  <a:cubicBezTo>
                    <a:pt x="159" y="1"/>
                    <a:pt x="139" y="11"/>
                    <a:pt x="119" y="30"/>
                  </a:cubicBezTo>
                  <a:lnTo>
                    <a:pt x="40" y="110"/>
                  </a:lnTo>
                  <a:cubicBezTo>
                    <a:pt x="0" y="159"/>
                    <a:pt x="0" y="199"/>
                    <a:pt x="40" y="199"/>
                  </a:cubicBezTo>
                  <a:lnTo>
                    <a:pt x="159" y="278"/>
                  </a:lnTo>
                  <a:cubicBezTo>
                    <a:pt x="159" y="278"/>
                    <a:pt x="198" y="278"/>
                    <a:pt x="248" y="238"/>
                  </a:cubicBezTo>
                  <a:lnTo>
                    <a:pt x="327" y="159"/>
                  </a:lnTo>
                  <a:cubicBezTo>
                    <a:pt x="367" y="110"/>
                    <a:pt x="367" y="110"/>
                    <a:pt x="327" y="70"/>
                  </a:cubicBezTo>
                  <a:lnTo>
                    <a:pt x="198" y="30"/>
                  </a:lnTo>
                  <a:cubicBezTo>
                    <a:pt x="198" y="11"/>
                    <a:pt x="188" y="1"/>
                    <a:pt x="17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943;p62">
              <a:extLst>
                <a:ext uri="{FF2B5EF4-FFF2-40B4-BE49-F238E27FC236}">
                  <a16:creationId xmlns:a16="http://schemas.microsoft.com/office/drawing/2014/main" id="{9BD4A316-268F-184A-AE91-8C9DD46BECF3}"/>
                </a:ext>
              </a:extLst>
            </p:cNvPr>
            <p:cNvSpPr/>
            <p:nvPr/>
          </p:nvSpPr>
          <p:spPr>
            <a:xfrm>
              <a:off x="1440439" y="3693625"/>
              <a:ext cx="27873" cy="20500"/>
            </a:xfrm>
            <a:custGeom>
              <a:avLst/>
              <a:gdLst/>
              <a:ahLst/>
              <a:cxnLst/>
              <a:rect l="l" t="t" r="r" b="b"/>
              <a:pathLst>
                <a:path w="378" h="278" extrusionOk="0">
                  <a:moveTo>
                    <a:pt x="154" y="0"/>
                  </a:moveTo>
                  <a:cubicBezTo>
                    <a:pt x="139" y="0"/>
                    <a:pt x="130" y="10"/>
                    <a:pt x="130" y="30"/>
                  </a:cubicBezTo>
                  <a:lnTo>
                    <a:pt x="1" y="149"/>
                  </a:lnTo>
                  <a:cubicBezTo>
                    <a:pt x="1" y="149"/>
                    <a:pt x="1" y="188"/>
                    <a:pt x="50" y="188"/>
                  </a:cubicBezTo>
                  <a:lnTo>
                    <a:pt x="130" y="278"/>
                  </a:lnTo>
                  <a:lnTo>
                    <a:pt x="248" y="278"/>
                  </a:lnTo>
                  <a:lnTo>
                    <a:pt x="337" y="149"/>
                  </a:lnTo>
                  <a:cubicBezTo>
                    <a:pt x="377" y="109"/>
                    <a:pt x="377" y="109"/>
                    <a:pt x="337" y="70"/>
                  </a:cubicBezTo>
                  <a:lnTo>
                    <a:pt x="209" y="30"/>
                  </a:lnTo>
                  <a:cubicBezTo>
                    <a:pt x="189" y="10"/>
                    <a:pt x="169" y="0"/>
                    <a:pt x="15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944;p62">
              <a:extLst>
                <a:ext uri="{FF2B5EF4-FFF2-40B4-BE49-F238E27FC236}">
                  <a16:creationId xmlns:a16="http://schemas.microsoft.com/office/drawing/2014/main" id="{795F6074-9F05-F042-BFA0-D4467A257183}"/>
                </a:ext>
              </a:extLst>
            </p:cNvPr>
            <p:cNvSpPr/>
            <p:nvPr/>
          </p:nvSpPr>
          <p:spPr>
            <a:xfrm>
              <a:off x="1471115" y="3684998"/>
              <a:ext cx="27799" cy="20942"/>
            </a:xfrm>
            <a:custGeom>
              <a:avLst/>
              <a:gdLst/>
              <a:ahLst/>
              <a:cxnLst/>
              <a:rect l="l" t="t" r="r" b="b"/>
              <a:pathLst>
                <a:path w="377" h="284" extrusionOk="0">
                  <a:moveTo>
                    <a:pt x="209" y="1"/>
                  </a:moveTo>
                  <a:cubicBezTo>
                    <a:pt x="182" y="1"/>
                    <a:pt x="156" y="18"/>
                    <a:pt x="129" y="18"/>
                  </a:cubicBezTo>
                  <a:lnTo>
                    <a:pt x="40" y="147"/>
                  </a:lnTo>
                  <a:cubicBezTo>
                    <a:pt x="1" y="147"/>
                    <a:pt x="1" y="187"/>
                    <a:pt x="40" y="226"/>
                  </a:cubicBezTo>
                  <a:lnTo>
                    <a:pt x="169" y="266"/>
                  </a:lnTo>
                  <a:cubicBezTo>
                    <a:pt x="182" y="279"/>
                    <a:pt x="195" y="283"/>
                    <a:pt x="207" y="283"/>
                  </a:cubicBezTo>
                  <a:cubicBezTo>
                    <a:pt x="231" y="283"/>
                    <a:pt x="248" y="266"/>
                    <a:pt x="248" y="266"/>
                  </a:cubicBezTo>
                  <a:lnTo>
                    <a:pt x="377" y="147"/>
                  </a:lnTo>
                  <a:cubicBezTo>
                    <a:pt x="377" y="108"/>
                    <a:pt x="377" y="108"/>
                    <a:pt x="327" y="58"/>
                  </a:cubicBezTo>
                  <a:lnTo>
                    <a:pt x="248" y="18"/>
                  </a:lnTo>
                  <a:cubicBezTo>
                    <a:pt x="235" y="5"/>
                    <a:pt x="222" y="1"/>
                    <a:pt x="20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945;p62">
              <a:extLst>
                <a:ext uri="{FF2B5EF4-FFF2-40B4-BE49-F238E27FC236}">
                  <a16:creationId xmlns:a16="http://schemas.microsoft.com/office/drawing/2014/main" id="{F9B51C97-E7D1-F24A-B369-5198D7B964B6}"/>
                </a:ext>
              </a:extLst>
            </p:cNvPr>
            <p:cNvSpPr/>
            <p:nvPr/>
          </p:nvSpPr>
          <p:spPr>
            <a:xfrm>
              <a:off x="1458727" y="3704539"/>
              <a:ext cx="24850" cy="20573"/>
            </a:xfrm>
            <a:custGeom>
              <a:avLst/>
              <a:gdLst/>
              <a:ahLst/>
              <a:cxnLst/>
              <a:rect l="l" t="t" r="r" b="b"/>
              <a:pathLst>
                <a:path w="337" h="279" extrusionOk="0">
                  <a:moveTo>
                    <a:pt x="208" y="1"/>
                  </a:moveTo>
                  <a:cubicBezTo>
                    <a:pt x="208" y="1"/>
                    <a:pt x="169" y="1"/>
                    <a:pt x="129" y="40"/>
                  </a:cubicBezTo>
                  <a:lnTo>
                    <a:pt x="50" y="130"/>
                  </a:lnTo>
                  <a:cubicBezTo>
                    <a:pt x="0" y="169"/>
                    <a:pt x="0" y="209"/>
                    <a:pt x="50" y="209"/>
                  </a:cubicBezTo>
                  <a:lnTo>
                    <a:pt x="129" y="248"/>
                  </a:lnTo>
                  <a:cubicBezTo>
                    <a:pt x="149" y="268"/>
                    <a:pt x="169" y="278"/>
                    <a:pt x="184" y="278"/>
                  </a:cubicBezTo>
                  <a:cubicBezTo>
                    <a:pt x="198" y="278"/>
                    <a:pt x="208" y="268"/>
                    <a:pt x="208" y="248"/>
                  </a:cubicBezTo>
                  <a:lnTo>
                    <a:pt x="337" y="130"/>
                  </a:lnTo>
                  <a:lnTo>
                    <a:pt x="337" y="90"/>
                  </a:lnTo>
                  <a:lnTo>
                    <a:pt x="20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946;p62">
              <a:extLst>
                <a:ext uri="{FF2B5EF4-FFF2-40B4-BE49-F238E27FC236}">
                  <a16:creationId xmlns:a16="http://schemas.microsoft.com/office/drawing/2014/main" id="{8B86028B-C7DF-C042-B4F9-61BCBA680CD6}"/>
                </a:ext>
              </a:extLst>
            </p:cNvPr>
            <p:cNvSpPr/>
            <p:nvPr/>
          </p:nvSpPr>
          <p:spPr>
            <a:xfrm>
              <a:off x="1510566" y="3651446"/>
              <a:ext cx="24850" cy="22343"/>
            </a:xfrm>
            <a:custGeom>
              <a:avLst/>
              <a:gdLst/>
              <a:ahLst/>
              <a:cxnLst/>
              <a:rect l="l" t="t" r="r" b="b"/>
              <a:pathLst>
                <a:path w="337" h="303" extrusionOk="0">
                  <a:moveTo>
                    <a:pt x="170" y="0"/>
                  </a:moveTo>
                  <a:cubicBezTo>
                    <a:pt x="147" y="0"/>
                    <a:pt x="129" y="18"/>
                    <a:pt x="129" y="18"/>
                  </a:cubicBezTo>
                  <a:lnTo>
                    <a:pt x="0" y="147"/>
                  </a:lnTo>
                  <a:lnTo>
                    <a:pt x="0" y="226"/>
                  </a:lnTo>
                  <a:lnTo>
                    <a:pt x="129" y="266"/>
                  </a:lnTo>
                  <a:cubicBezTo>
                    <a:pt x="149" y="290"/>
                    <a:pt x="169" y="303"/>
                    <a:pt x="183" y="303"/>
                  </a:cubicBezTo>
                  <a:cubicBezTo>
                    <a:pt x="198" y="303"/>
                    <a:pt x="208" y="290"/>
                    <a:pt x="208" y="266"/>
                  </a:cubicBezTo>
                  <a:lnTo>
                    <a:pt x="337" y="147"/>
                  </a:lnTo>
                  <a:lnTo>
                    <a:pt x="337" y="68"/>
                  </a:lnTo>
                  <a:lnTo>
                    <a:pt x="208" y="18"/>
                  </a:lnTo>
                  <a:cubicBezTo>
                    <a:pt x="195" y="5"/>
                    <a:pt x="182" y="0"/>
                    <a:pt x="17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947;p62">
              <a:extLst>
                <a:ext uri="{FF2B5EF4-FFF2-40B4-BE49-F238E27FC236}">
                  <a16:creationId xmlns:a16="http://schemas.microsoft.com/office/drawing/2014/main" id="{BAAD6532-FCC3-C24A-B22E-B2185ECB2524}"/>
                </a:ext>
              </a:extLst>
            </p:cNvPr>
            <p:cNvSpPr/>
            <p:nvPr/>
          </p:nvSpPr>
          <p:spPr>
            <a:xfrm>
              <a:off x="1498841" y="3674674"/>
              <a:ext cx="27135" cy="19615"/>
            </a:xfrm>
            <a:custGeom>
              <a:avLst/>
              <a:gdLst/>
              <a:ahLst/>
              <a:cxnLst/>
              <a:rect l="l" t="t" r="r" b="b"/>
              <a:pathLst>
                <a:path w="368" h="266" extrusionOk="0">
                  <a:moveTo>
                    <a:pt x="248" y="0"/>
                  </a:moveTo>
                  <a:cubicBezTo>
                    <a:pt x="199" y="0"/>
                    <a:pt x="159" y="0"/>
                    <a:pt x="120" y="40"/>
                  </a:cubicBezTo>
                  <a:lnTo>
                    <a:pt x="40" y="119"/>
                  </a:lnTo>
                  <a:cubicBezTo>
                    <a:pt x="1" y="158"/>
                    <a:pt x="40" y="158"/>
                    <a:pt x="40" y="198"/>
                  </a:cubicBezTo>
                  <a:lnTo>
                    <a:pt x="159" y="248"/>
                  </a:lnTo>
                  <a:cubicBezTo>
                    <a:pt x="159" y="261"/>
                    <a:pt x="164" y="265"/>
                    <a:pt x="171" y="265"/>
                  </a:cubicBezTo>
                  <a:cubicBezTo>
                    <a:pt x="187" y="265"/>
                    <a:pt x="215" y="248"/>
                    <a:pt x="248" y="248"/>
                  </a:cubicBezTo>
                  <a:lnTo>
                    <a:pt x="328" y="119"/>
                  </a:lnTo>
                  <a:cubicBezTo>
                    <a:pt x="367" y="119"/>
                    <a:pt x="367" y="79"/>
                    <a:pt x="328" y="79"/>
                  </a:cubicBezTo>
                  <a:lnTo>
                    <a:pt x="24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948;p62">
              <a:extLst>
                <a:ext uri="{FF2B5EF4-FFF2-40B4-BE49-F238E27FC236}">
                  <a16:creationId xmlns:a16="http://schemas.microsoft.com/office/drawing/2014/main" id="{5A6D406D-24DD-8F4C-86CC-C77E4A7EEDBC}"/>
                </a:ext>
              </a:extLst>
            </p:cNvPr>
            <p:cNvSpPr/>
            <p:nvPr/>
          </p:nvSpPr>
          <p:spPr>
            <a:xfrm>
              <a:off x="1492279" y="3695837"/>
              <a:ext cx="24923" cy="21237"/>
            </a:xfrm>
            <a:custGeom>
              <a:avLst/>
              <a:gdLst/>
              <a:ahLst/>
              <a:cxnLst/>
              <a:rect l="l" t="t" r="r" b="b"/>
              <a:pathLst>
                <a:path w="338" h="288" extrusionOk="0">
                  <a:moveTo>
                    <a:pt x="209" y="0"/>
                  </a:moveTo>
                  <a:cubicBezTo>
                    <a:pt x="169" y="0"/>
                    <a:pt x="129" y="0"/>
                    <a:pt x="129" y="40"/>
                  </a:cubicBezTo>
                  <a:lnTo>
                    <a:pt x="1" y="119"/>
                  </a:lnTo>
                  <a:lnTo>
                    <a:pt x="1" y="208"/>
                  </a:lnTo>
                  <a:lnTo>
                    <a:pt x="129" y="287"/>
                  </a:lnTo>
                  <a:cubicBezTo>
                    <a:pt x="129" y="287"/>
                    <a:pt x="169" y="287"/>
                    <a:pt x="209" y="248"/>
                  </a:cubicBezTo>
                  <a:lnTo>
                    <a:pt x="288" y="119"/>
                  </a:lnTo>
                  <a:cubicBezTo>
                    <a:pt x="337" y="119"/>
                    <a:pt x="337" y="79"/>
                    <a:pt x="288" y="79"/>
                  </a:cubicBezTo>
                  <a:lnTo>
                    <a:pt x="20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949;p62">
              <a:extLst>
                <a:ext uri="{FF2B5EF4-FFF2-40B4-BE49-F238E27FC236}">
                  <a16:creationId xmlns:a16="http://schemas.microsoft.com/office/drawing/2014/main" id="{2E83BB2D-21CE-5B4D-813F-DCFC37C967C0}"/>
                </a:ext>
              </a:extLst>
            </p:cNvPr>
            <p:cNvSpPr/>
            <p:nvPr/>
          </p:nvSpPr>
          <p:spPr>
            <a:xfrm>
              <a:off x="1476941" y="3714051"/>
              <a:ext cx="24923" cy="21237"/>
            </a:xfrm>
            <a:custGeom>
              <a:avLst/>
              <a:gdLst/>
              <a:ahLst/>
              <a:cxnLst/>
              <a:rect l="l" t="t" r="r" b="b"/>
              <a:pathLst>
                <a:path w="338" h="288" extrusionOk="0">
                  <a:moveTo>
                    <a:pt x="209" y="1"/>
                  </a:moveTo>
                  <a:cubicBezTo>
                    <a:pt x="169" y="1"/>
                    <a:pt x="130" y="1"/>
                    <a:pt x="130" y="40"/>
                  </a:cubicBezTo>
                  <a:lnTo>
                    <a:pt x="1" y="159"/>
                  </a:lnTo>
                  <a:cubicBezTo>
                    <a:pt x="1" y="159"/>
                    <a:pt x="1" y="208"/>
                    <a:pt x="50" y="208"/>
                  </a:cubicBezTo>
                  <a:lnTo>
                    <a:pt x="130" y="288"/>
                  </a:lnTo>
                  <a:cubicBezTo>
                    <a:pt x="169" y="288"/>
                    <a:pt x="209" y="288"/>
                    <a:pt x="209" y="248"/>
                  </a:cubicBezTo>
                  <a:lnTo>
                    <a:pt x="337" y="159"/>
                  </a:lnTo>
                  <a:lnTo>
                    <a:pt x="337" y="80"/>
                  </a:lnTo>
                  <a:lnTo>
                    <a:pt x="20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950;p62">
              <a:extLst>
                <a:ext uri="{FF2B5EF4-FFF2-40B4-BE49-F238E27FC236}">
                  <a16:creationId xmlns:a16="http://schemas.microsoft.com/office/drawing/2014/main" id="{ABBBD348-B200-4849-88CD-9E7CD886ED81}"/>
                </a:ext>
              </a:extLst>
            </p:cNvPr>
            <p:cNvSpPr/>
            <p:nvPr/>
          </p:nvSpPr>
          <p:spPr>
            <a:xfrm>
              <a:off x="1690123" y="3838893"/>
              <a:ext cx="27799" cy="21237"/>
            </a:xfrm>
            <a:custGeom>
              <a:avLst/>
              <a:gdLst/>
              <a:ahLst/>
              <a:cxnLst/>
              <a:rect l="l" t="t" r="r" b="b"/>
              <a:pathLst>
                <a:path w="377" h="288" extrusionOk="0">
                  <a:moveTo>
                    <a:pt x="129" y="0"/>
                  </a:moveTo>
                  <a:lnTo>
                    <a:pt x="0" y="119"/>
                  </a:lnTo>
                  <a:cubicBezTo>
                    <a:pt x="0" y="159"/>
                    <a:pt x="0" y="159"/>
                    <a:pt x="40" y="198"/>
                  </a:cubicBezTo>
                  <a:lnTo>
                    <a:pt x="169" y="287"/>
                  </a:lnTo>
                  <a:cubicBezTo>
                    <a:pt x="169" y="287"/>
                    <a:pt x="208" y="287"/>
                    <a:pt x="248" y="248"/>
                  </a:cubicBezTo>
                  <a:lnTo>
                    <a:pt x="327" y="159"/>
                  </a:lnTo>
                  <a:cubicBezTo>
                    <a:pt x="377" y="119"/>
                    <a:pt x="377" y="80"/>
                    <a:pt x="327" y="80"/>
                  </a:cubicBezTo>
                  <a:lnTo>
                    <a:pt x="20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951;p62">
              <a:extLst>
                <a:ext uri="{FF2B5EF4-FFF2-40B4-BE49-F238E27FC236}">
                  <a16:creationId xmlns:a16="http://schemas.microsoft.com/office/drawing/2014/main" id="{ADE418F3-29E7-0843-8F3E-8E1931ECC772}"/>
                </a:ext>
              </a:extLst>
            </p:cNvPr>
            <p:cNvSpPr/>
            <p:nvPr/>
          </p:nvSpPr>
          <p:spPr>
            <a:xfrm>
              <a:off x="1705461" y="3820606"/>
              <a:ext cx="27062" cy="21237"/>
            </a:xfrm>
            <a:custGeom>
              <a:avLst/>
              <a:gdLst/>
              <a:ahLst/>
              <a:cxnLst/>
              <a:rect l="l" t="t" r="r" b="b"/>
              <a:pathLst>
                <a:path w="367" h="288" extrusionOk="0">
                  <a:moveTo>
                    <a:pt x="248" y="1"/>
                  </a:moveTo>
                  <a:cubicBezTo>
                    <a:pt x="208" y="1"/>
                    <a:pt x="169" y="1"/>
                    <a:pt x="119" y="40"/>
                  </a:cubicBezTo>
                  <a:lnTo>
                    <a:pt x="40" y="120"/>
                  </a:lnTo>
                  <a:cubicBezTo>
                    <a:pt x="0" y="159"/>
                    <a:pt x="0" y="199"/>
                    <a:pt x="40" y="199"/>
                  </a:cubicBezTo>
                  <a:lnTo>
                    <a:pt x="169" y="288"/>
                  </a:lnTo>
                  <a:cubicBezTo>
                    <a:pt x="208" y="288"/>
                    <a:pt x="248" y="288"/>
                    <a:pt x="248" y="248"/>
                  </a:cubicBezTo>
                  <a:lnTo>
                    <a:pt x="367" y="159"/>
                  </a:lnTo>
                  <a:lnTo>
                    <a:pt x="367" y="80"/>
                  </a:lnTo>
                  <a:lnTo>
                    <a:pt x="24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952;p62">
              <a:extLst>
                <a:ext uri="{FF2B5EF4-FFF2-40B4-BE49-F238E27FC236}">
                  <a16:creationId xmlns:a16="http://schemas.microsoft.com/office/drawing/2014/main" id="{17D5304A-0A51-C840-9A03-8488D388B185}"/>
                </a:ext>
              </a:extLst>
            </p:cNvPr>
            <p:cNvSpPr/>
            <p:nvPr/>
          </p:nvSpPr>
          <p:spPr>
            <a:xfrm>
              <a:off x="1739012" y="3784104"/>
              <a:ext cx="27062" cy="22564"/>
            </a:xfrm>
            <a:custGeom>
              <a:avLst/>
              <a:gdLst/>
              <a:ahLst/>
              <a:cxnLst/>
              <a:rect l="l" t="t" r="r" b="b"/>
              <a:pathLst>
                <a:path w="367" h="306" extrusionOk="0">
                  <a:moveTo>
                    <a:pt x="209" y="1"/>
                  </a:moveTo>
                  <a:cubicBezTo>
                    <a:pt x="209" y="1"/>
                    <a:pt x="159" y="1"/>
                    <a:pt x="119" y="40"/>
                  </a:cubicBezTo>
                  <a:lnTo>
                    <a:pt x="40" y="159"/>
                  </a:lnTo>
                  <a:cubicBezTo>
                    <a:pt x="1" y="159"/>
                    <a:pt x="1" y="199"/>
                    <a:pt x="40" y="199"/>
                  </a:cubicBezTo>
                  <a:lnTo>
                    <a:pt x="159" y="288"/>
                  </a:lnTo>
                  <a:cubicBezTo>
                    <a:pt x="176" y="301"/>
                    <a:pt x="187" y="306"/>
                    <a:pt x="195" y="306"/>
                  </a:cubicBezTo>
                  <a:cubicBezTo>
                    <a:pt x="213" y="306"/>
                    <a:pt x="222" y="288"/>
                    <a:pt x="248" y="288"/>
                  </a:cubicBezTo>
                  <a:lnTo>
                    <a:pt x="367" y="159"/>
                  </a:lnTo>
                  <a:lnTo>
                    <a:pt x="367" y="80"/>
                  </a:lnTo>
                  <a:lnTo>
                    <a:pt x="20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953;p62">
              <a:extLst>
                <a:ext uri="{FF2B5EF4-FFF2-40B4-BE49-F238E27FC236}">
                  <a16:creationId xmlns:a16="http://schemas.microsoft.com/office/drawing/2014/main" id="{EF401E5E-8B8C-6345-9444-1D2E68EFB32A}"/>
                </a:ext>
              </a:extLst>
            </p:cNvPr>
            <p:cNvSpPr/>
            <p:nvPr/>
          </p:nvSpPr>
          <p:spPr>
            <a:xfrm>
              <a:off x="1723675" y="3802392"/>
              <a:ext cx="27135" cy="21237"/>
            </a:xfrm>
            <a:custGeom>
              <a:avLst/>
              <a:gdLst/>
              <a:ahLst/>
              <a:cxnLst/>
              <a:rect l="l" t="t" r="r" b="b"/>
              <a:pathLst>
                <a:path w="368" h="288" extrusionOk="0">
                  <a:moveTo>
                    <a:pt x="209" y="0"/>
                  </a:moveTo>
                  <a:cubicBezTo>
                    <a:pt x="169" y="0"/>
                    <a:pt x="120" y="0"/>
                    <a:pt x="120" y="40"/>
                  </a:cubicBezTo>
                  <a:lnTo>
                    <a:pt x="1" y="119"/>
                  </a:lnTo>
                  <a:lnTo>
                    <a:pt x="1" y="198"/>
                  </a:lnTo>
                  <a:lnTo>
                    <a:pt x="169" y="287"/>
                  </a:lnTo>
                  <a:cubicBezTo>
                    <a:pt x="169" y="287"/>
                    <a:pt x="209" y="287"/>
                    <a:pt x="248" y="248"/>
                  </a:cubicBezTo>
                  <a:lnTo>
                    <a:pt x="327" y="159"/>
                  </a:lnTo>
                  <a:cubicBezTo>
                    <a:pt x="367" y="119"/>
                    <a:pt x="367" y="119"/>
                    <a:pt x="327" y="80"/>
                  </a:cubicBezTo>
                  <a:lnTo>
                    <a:pt x="20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954;p62">
              <a:extLst>
                <a:ext uri="{FF2B5EF4-FFF2-40B4-BE49-F238E27FC236}">
                  <a16:creationId xmlns:a16="http://schemas.microsoft.com/office/drawing/2014/main" id="{82BEDFA3-B27A-E74E-8983-AE493933D0CB}"/>
                </a:ext>
              </a:extLst>
            </p:cNvPr>
            <p:cNvSpPr/>
            <p:nvPr/>
          </p:nvSpPr>
          <p:spPr>
            <a:xfrm>
              <a:off x="1593007" y="3651446"/>
              <a:ext cx="18361" cy="13789"/>
            </a:xfrm>
            <a:custGeom>
              <a:avLst/>
              <a:gdLst/>
              <a:ahLst/>
              <a:cxnLst/>
              <a:rect l="l" t="t" r="r" b="b"/>
              <a:pathLst>
                <a:path w="249" h="187" extrusionOk="0">
                  <a:moveTo>
                    <a:pt x="81" y="0"/>
                  </a:moveTo>
                  <a:cubicBezTo>
                    <a:pt x="58" y="0"/>
                    <a:pt x="40" y="18"/>
                    <a:pt x="40" y="18"/>
                  </a:cubicBezTo>
                  <a:lnTo>
                    <a:pt x="1" y="68"/>
                  </a:lnTo>
                  <a:lnTo>
                    <a:pt x="1" y="107"/>
                  </a:lnTo>
                  <a:lnTo>
                    <a:pt x="120" y="186"/>
                  </a:lnTo>
                  <a:lnTo>
                    <a:pt x="248" y="186"/>
                  </a:lnTo>
                  <a:lnTo>
                    <a:pt x="248" y="147"/>
                  </a:lnTo>
                  <a:lnTo>
                    <a:pt x="248" y="68"/>
                  </a:lnTo>
                  <a:lnTo>
                    <a:pt x="120" y="18"/>
                  </a:lnTo>
                  <a:cubicBezTo>
                    <a:pt x="106" y="5"/>
                    <a:pt x="93" y="0"/>
                    <a:pt x="8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955;p62">
              <a:extLst>
                <a:ext uri="{FF2B5EF4-FFF2-40B4-BE49-F238E27FC236}">
                  <a16:creationId xmlns:a16="http://schemas.microsoft.com/office/drawing/2014/main" id="{E7B807F9-2DF4-E946-96DF-E11EBB60910B}"/>
                </a:ext>
              </a:extLst>
            </p:cNvPr>
            <p:cNvSpPr/>
            <p:nvPr/>
          </p:nvSpPr>
          <p:spPr>
            <a:xfrm>
              <a:off x="1611295" y="3662212"/>
              <a:ext cx="18287" cy="14674"/>
            </a:xfrm>
            <a:custGeom>
              <a:avLst/>
              <a:gdLst/>
              <a:ahLst/>
              <a:cxnLst/>
              <a:rect l="l" t="t" r="r" b="b"/>
              <a:pathLst>
                <a:path w="248" h="199" extrusionOk="0">
                  <a:moveTo>
                    <a:pt x="119" y="1"/>
                  </a:moveTo>
                  <a:cubicBezTo>
                    <a:pt x="80" y="1"/>
                    <a:pt x="40" y="1"/>
                    <a:pt x="40" y="40"/>
                  </a:cubicBezTo>
                  <a:cubicBezTo>
                    <a:pt x="0" y="80"/>
                    <a:pt x="0" y="120"/>
                    <a:pt x="40" y="120"/>
                  </a:cubicBezTo>
                  <a:lnTo>
                    <a:pt x="119" y="169"/>
                  </a:lnTo>
                  <a:cubicBezTo>
                    <a:pt x="139" y="189"/>
                    <a:pt x="161" y="199"/>
                    <a:pt x="178" y="199"/>
                  </a:cubicBezTo>
                  <a:cubicBezTo>
                    <a:pt x="196" y="199"/>
                    <a:pt x="208" y="189"/>
                    <a:pt x="208" y="169"/>
                  </a:cubicBezTo>
                  <a:lnTo>
                    <a:pt x="248" y="120"/>
                  </a:lnTo>
                  <a:lnTo>
                    <a:pt x="248" y="80"/>
                  </a:lnTo>
                  <a:lnTo>
                    <a:pt x="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956;p62">
              <a:extLst>
                <a:ext uri="{FF2B5EF4-FFF2-40B4-BE49-F238E27FC236}">
                  <a16:creationId xmlns:a16="http://schemas.microsoft.com/office/drawing/2014/main" id="{7930BA6A-8CCC-C049-9623-0FB9F8128D62}"/>
                </a:ext>
              </a:extLst>
            </p:cNvPr>
            <p:cNvSpPr/>
            <p:nvPr/>
          </p:nvSpPr>
          <p:spPr>
            <a:xfrm>
              <a:off x="1595957" y="3674674"/>
              <a:ext cx="24186" cy="19615"/>
            </a:xfrm>
            <a:custGeom>
              <a:avLst/>
              <a:gdLst/>
              <a:ahLst/>
              <a:cxnLst/>
              <a:rect l="l" t="t" r="r" b="b"/>
              <a:pathLst>
                <a:path w="328" h="266" extrusionOk="0">
                  <a:moveTo>
                    <a:pt x="80" y="0"/>
                  </a:moveTo>
                  <a:lnTo>
                    <a:pt x="0" y="119"/>
                  </a:lnTo>
                  <a:lnTo>
                    <a:pt x="0" y="198"/>
                  </a:lnTo>
                  <a:lnTo>
                    <a:pt x="119" y="248"/>
                  </a:lnTo>
                  <a:cubicBezTo>
                    <a:pt x="119" y="261"/>
                    <a:pt x="125" y="265"/>
                    <a:pt x="134" y="265"/>
                  </a:cubicBezTo>
                  <a:cubicBezTo>
                    <a:pt x="151" y="265"/>
                    <a:pt x="182" y="248"/>
                    <a:pt x="208" y="248"/>
                  </a:cubicBezTo>
                  <a:lnTo>
                    <a:pt x="288" y="119"/>
                  </a:lnTo>
                  <a:cubicBezTo>
                    <a:pt x="327" y="119"/>
                    <a:pt x="327" y="79"/>
                    <a:pt x="288" y="40"/>
                  </a:cubicBezTo>
                  <a:lnTo>
                    <a:pt x="20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957;p62">
              <a:extLst>
                <a:ext uri="{FF2B5EF4-FFF2-40B4-BE49-F238E27FC236}">
                  <a16:creationId xmlns:a16="http://schemas.microsoft.com/office/drawing/2014/main" id="{D487DB82-8C9C-6747-A1E3-05C6743596E1}"/>
                </a:ext>
              </a:extLst>
            </p:cNvPr>
            <p:cNvSpPr/>
            <p:nvPr/>
          </p:nvSpPr>
          <p:spPr>
            <a:xfrm>
              <a:off x="1580619" y="3693625"/>
              <a:ext cx="27799" cy="20500"/>
            </a:xfrm>
            <a:custGeom>
              <a:avLst/>
              <a:gdLst/>
              <a:ahLst/>
              <a:cxnLst/>
              <a:rect l="l" t="t" r="r" b="b"/>
              <a:pathLst>
                <a:path w="377" h="278" extrusionOk="0">
                  <a:moveTo>
                    <a:pt x="194" y="0"/>
                  </a:moveTo>
                  <a:cubicBezTo>
                    <a:pt x="179" y="0"/>
                    <a:pt x="169" y="10"/>
                    <a:pt x="169" y="30"/>
                  </a:cubicBezTo>
                  <a:lnTo>
                    <a:pt x="40" y="149"/>
                  </a:lnTo>
                  <a:cubicBezTo>
                    <a:pt x="1" y="149"/>
                    <a:pt x="40" y="188"/>
                    <a:pt x="40" y="238"/>
                  </a:cubicBezTo>
                  <a:lnTo>
                    <a:pt x="169" y="278"/>
                  </a:lnTo>
                  <a:lnTo>
                    <a:pt x="248" y="278"/>
                  </a:lnTo>
                  <a:lnTo>
                    <a:pt x="377" y="149"/>
                  </a:lnTo>
                  <a:cubicBezTo>
                    <a:pt x="377" y="109"/>
                    <a:pt x="377" y="70"/>
                    <a:pt x="327" y="70"/>
                  </a:cubicBezTo>
                  <a:lnTo>
                    <a:pt x="248" y="30"/>
                  </a:lnTo>
                  <a:cubicBezTo>
                    <a:pt x="228" y="10"/>
                    <a:pt x="208" y="0"/>
                    <a:pt x="194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958;p62">
              <a:extLst>
                <a:ext uri="{FF2B5EF4-FFF2-40B4-BE49-F238E27FC236}">
                  <a16:creationId xmlns:a16="http://schemas.microsoft.com/office/drawing/2014/main" id="{EBDEC5B0-F597-DD49-BA06-147ED82AE266}"/>
                </a:ext>
              </a:extLst>
            </p:cNvPr>
            <p:cNvSpPr/>
            <p:nvPr/>
          </p:nvSpPr>
          <p:spPr>
            <a:xfrm>
              <a:off x="1556506" y="3631536"/>
              <a:ext cx="18361" cy="12536"/>
            </a:xfrm>
            <a:custGeom>
              <a:avLst/>
              <a:gdLst/>
              <a:ahLst/>
              <a:cxnLst/>
              <a:rect l="l" t="t" r="r" b="b"/>
              <a:pathLst>
                <a:path w="249" h="170" extrusionOk="0">
                  <a:moveTo>
                    <a:pt x="40" y="1"/>
                  </a:moveTo>
                  <a:lnTo>
                    <a:pt x="40" y="41"/>
                  </a:lnTo>
                  <a:cubicBezTo>
                    <a:pt x="1" y="41"/>
                    <a:pt x="1" y="90"/>
                    <a:pt x="40" y="130"/>
                  </a:cubicBezTo>
                  <a:lnTo>
                    <a:pt x="120" y="169"/>
                  </a:lnTo>
                  <a:lnTo>
                    <a:pt x="209" y="169"/>
                  </a:lnTo>
                  <a:lnTo>
                    <a:pt x="248" y="130"/>
                  </a:lnTo>
                  <a:lnTo>
                    <a:pt x="248" y="41"/>
                  </a:lnTo>
                  <a:lnTo>
                    <a:pt x="12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959;p62">
              <a:extLst>
                <a:ext uri="{FF2B5EF4-FFF2-40B4-BE49-F238E27FC236}">
                  <a16:creationId xmlns:a16="http://schemas.microsoft.com/office/drawing/2014/main" id="{BE1A2660-B677-2D45-9E4E-5E8D3240083F}"/>
                </a:ext>
              </a:extLst>
            </p:cNvPr>
            <p:cNvSpPr/>
            <p:nvPr/>
          </p:nvSpPr>
          <p:spPr>
            <a:xfrm>
              <a:off x="1541168" y="3641786"/>
              <a:ext cx="24186" cy="20500"/>
            </a:xfrm>
            <a:custGeom>
              <a:avLst/>
              <a:gdLst/>
              <a:ahLst/>
              <a:cxnLst/>
              <a:rect l="l" t="t" r="r" b="b"/>
              <a:pathLst>
                <a:path w="328" h="278" extrusionOk="0">
                  <a:moveTo>
                    <a:pt x="149" y="1"/>
                  </a:moveTo>
                  <a:cubicBezTo>
                    <a:pt x="132" y="1"/>
                    <a:pt x="120" y="10"/>
                    <a:pt x="120" y="30"/>
                  </a:cubicBezTo>
                  <a:lnTo>
                    <a:pt x="1" y="149"/>
                  </a:lnTo>
                  <a:lnTo>
                    <a:pt x="1" y="199"/>
                  </a:lnTo>
                  <a:lnTo>
                    <a:pt x="120" y="278"/>
                  </a:lnTo>
                  <a:cubicBezTo>
                    <a:pt x="169" y="278"/>
                    <a:pt x="209" y="278"/>
                    <a:pt x="209" y="238"/>
                  </a:cubicBezTo>
                  <a:lnTo>
                    <a:pt x="288" y="149"/>
                  </a:lnTo>
                  <a:cubicBezTo>
                    <a:pt x="328" y="109"/>
                    <a:pt x="328" y="70"/>
                    <a:pt x="288" y="70"/>
                  </a:cubicBezTo>
                  <a:lnTo>
                    <a:pt x="209" y="30"/>
                  </a:lnTo>
                  <a:cubicBezTo>
                    <a:pt x="189" y="10"/>
                    <a:pt x="167" y="1"/>
                    <a:pt x="14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960;p62">
              <a:extLst>
                <a:ext uri="{FF2B5EF4-FFF2-40B4-BE49-F238E27FC236}">
                  <a16:creationId xmlns:a16="http://schemas.microsoft.com/office/drawing/2014/main" id="{011089C5-7773-3444-9AC1-639ECA189086}"/>
                </a:ext>
              </a:extLst>
            </p:cNvPr>
            <p:cNvSpPr/>
            <p:nvPr/>
          </p:nvSpPr>
          <p:spPr>
            <a:xfrm>
              <a:off x="1559456" y="3652773"/>
              <a:ext cx="24186" cy="19910"/>
            </a:xfrm>
            <a:custGeom>
              <a:avLst/>
              <a:gdLst/>
              <a:ahLst/>
              <a:cxnLst/>
              <a:rect l="l" t="t" r="r" b="b"/>
              <a:pathLst>
                <a:path w="328" h="270" extrusionOk="0">
                  <a:moveTo>
                    <a:pt x="80" y="0"/>
                  </a:moveTo>
                  <a:lnTo>
                    <a:pt x="0" y="129"/>
                  </a:lnTo>
                  <a:lnTo>
                    <a:pt x="0" y="208"/>
                  </a:lnTo>
                  <a:lnTo>
                    <a:pt x="119" y="248"/>
                  </a:lnTo>
                  <a:cubicBezTo>
                    <a:pt x="119" y="264"/>
                    <a:pt x="125" y="270"/>
                    <a:pt x="134" y="270"/>
                  </a:cubicBezTo>
                  <a:cubicBezTo>
                    <a:pt x="151" y="270"/>
                    <a:pt x="182" y="248"/>
                    <a:pt x="208" y="248"/>
                  </a:cubicBezTo>
                  <a:lnTo>
                    <a:pt x="288" y="129"/>
                  </a:lnTo>
                  <a:cubicBezTo>
                    <a:pt x="327" y="129"/>
                    <a:pt x="327" y="89"/>
                    <a:pt x="288" y="50"/>
                  </a:cubicBezTo>
                  <a:lnTo>
                    <a:pt x="20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961;p62">
              <a:extLst>
                <a:ext uri="{FF2B5EF4-FFF2-40B4-BE49-F238E27FC236}">
                  <a16:creationId xmlns:a16="http://schemas.microsoft.com/office/drawing/2014/main" id="{75D43F3F-0C4E-2D49-8280-829856D0189A}"/>
                </a:ext>
              </a:extLst>
            </p:cNvPr>
            <p:cNvSpPr/>
            <p:nvPr/>
          </p:nvSpPr>
          <p:spPr>
            <a:xfrm>
              <a:off x="1544118" y="3671872"/>
              <a:ext cx="27799" cy="22417"/>
            </a:xfrm>
            <a:custGeom>
              <a:avLst/>
              <a:gdLst/>
              <a:ahLst/>
              <a:cxnLst/>
              <a:rect l="l" t="t" r="r" b="b"/>
              <a:pathLst>
                <a:path w="377" h="304" extrusionOk="0">
                  <a:moveTo>
                    <a:pt x="194" y="1"/>
                  </a:moveTo>
                  <a:cubicBezTo>
                    <a:pt x="179" y="1"/>
                    <a:pt x="169" y="13"/>
                    <a:pt x="169" y="38"/>
                  </a:cubicBezTo>
                  <a:lnTo>
                    <a:pt x="40" y="157"/>
                  </a:lnTo>
                  <a:cubicBezTo>
                    <a:pt x="1" y="196"/>
                    <a:pt x="1" y="196"/>
                    <a:pt x="40" y="236"/>
                  </a:cubicBezTo>
                  <a:lnTo>
                    <a:pt x="169" y="286"/>
                  </a:lnTo>
                  <a:cubicBezTo>
                    <a:pt x="169" y="299"/>
                    <a:pt x="173" y="303"/>
                    <a:pt x="181" y="303"/>
                  </a:cubicBezTo>
                  <a:cubicBezTo>
                    <a:pt x="195" y="303"/>
                    <a:pt x="222" y="286"/>
                    <a:pt x="248" y="286"/>
                  </a:cubicBezTo>
                  <a:lnTo>
                    <a:pt x="377" y="157"/>
                  </a:lnTo>
                  <a:cubicBezTo>
                    <a:pt x="377" y="117"/>
                    <a:pt x="377" y="78"/>
                    <a:pt x="327" y="78"/>
                  </a:cubicBezTo>
                  <a:lnTo>
                    <a:pt x="248" y="38"/>
                  </a:lnTo>
                  <a:cubicBezTo>
                    <a:pt x="228" y="13"/>
                    <a:pt x="208" y="1"/>
                    <a:pt x="19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962;p62">
              <a:extLst>
                <a:ext uri="{FF2B5EF4-FFF2-40B4-BE49-F238E27FC236}">
                  <a16:creationId xmlns:a16="http://schemas.microsoft.com/office/drawing/2014/main" id="{F86F69CE-6C15-2D4D-8969-2F4DCD04E359}"/>
                </a:ext>
              </a:extLst>
            </p:cNvPr>
            <p:cNvSpPr/>
            <p:nvPr/>
          </p:nvSpPr>
          <p:spPr>
            <a:xfrm>
              <a:off x="1574794" y="3662212"/>
              <a:ext cx="27062" cy="21237"/>
            </a:xfrm>
            <a:custGeom>
              <a:avLst/>
              <a:gdLst/>
              <a:ahLst/>
              <a:cxnLst/>
              <a:rect l="l" t="t" r="r" b="b"/>
              <a:pathLst>
                <a:path w="367" h="288" extrusionOk="0">
                  <a:moveTo>
                    <a:pt x="208" y="1"/>
                  </a:moveTo>
                  <a:cubicBezTo>
                    <a:pt x="208" y="1"/>
                    <a:pt x="159" y="1"/>
                    <a:pt x="119" y="40"/>
                  </a:cubicBezTo>
                  <a:lnTo>
                    <a:pt x="40" y="120"/>
                  </a:lnTo>
                  <a:cubicBezTo>
                    <a:pt x="0" y="169"/>
                    <a:pt x="0" y="209"/>
                    <a:pt x="40" y="209"/>
                  </a:cubicBezTo>
                  <a:lnTo>
                    <a:pt x="159" y="288"/>
                  </a:lnTo>
                  <a:cubicBezTo>
                    <a:pt x="208" y="288"/>
                    <a:pt x="248" y="288"/>
                    <a:pt x="248" y="248"/>
                  </a:cubicBezTo>
                  <a:lnTo>
                    <a:pt x="327" y="169"/>
                  </a:lnTo>
                  <a:cubicBezTo>
                    <a:pt x="367" y="120"/>
                    <a:pt x="367" y="80"/>
                    <a:pt x="327" y="80"/>
                  </a:cubicBezTo>
                  <a:lnTo>
                    <a:pt x="20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963;p62">
              <a:extLst>
                <a:ext uri="{FF2B5EF4-FFF2-40B4-BE49-F238E27FC236}">
                  <a16:creationId xmlns:a16="http://schemas.microsoft.com/office/drawing/2014/main" id="{16EB9A73-6BCD-D043-90E0-B464985EBB7D}"/>
                </a:ext>
              </a:extLst>
            </p:cNvPr>
            <p:cNvSpPr/>
            <p:nvPr/>
          </p:nvSpPr>
          <p:spPr>
            <a:xfrm>
              <a:off x="1562405" y="3683375"/>
              <a:ext cx="27799" cy="21237"/>
            </a:xfrm>
            <a:custGeom>
              <a:avLst/>
              <a:gdLst/>
              <a:ahLst/>
              <a:cxnLst/>
              <a:rect l="l" t="t" r="r" b="b"/>
              <a:pathLst>
                <a:path w="377" h="288" extrusionOk="0">
                  <a:moveTo>
                    <a:pt x="168" y="1"/>
                  </a:moveTo>
                  <a:lnTo>
                    <a:pt x="40" y="130"/>
                  </a:lnTo>
                  <a:cubicBezTo>
                    <a:pt x="0" y="169"/>
                    <a:pt x="0" y="209"/>
                    <a:pt x="40" y="209"/>
                  </a:cubicBezTo>
                  <a:lnTo>
                    <a:pt x="168" y="288"/>
                  </a:lnTo>
                  <a:cubicBezTo>
                    <a:pt x="208" y="288"/>
                    <a:pt x="208" y="288"/>
                    <a:pt x="248" y="248"/>
                  </a:cubicBezTo>
                  <a:lnTo>
                    <a:pt x="376" y="130"/>
                  </a:lnTo>
                  <a:lnTo>
                    <a:pt x="376" y="80"/>
                  </a:lnTo>
                  <a:lnTo>
                    <a:pt x="24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964;p62">
              <a:extLst>
                <a:ext uri="{FF2B5EF4-FFF2-40B4-BE49-F238E27FC236}">
                  <a16:creationId xmlns:a16="http://schemas.microsoft.com/office/drawing/2014/main" id="{F5B2F4AB-F877-004C-BC66-62B04E5F6245}"/>
                </a:ext>
              </a:extLst>
            </p:cNvPr>
            <p:cNvSpPr/>
            <p:nvPr/>
          </p:nvSpPr>
          <p:spPr>
            <a:xfrm>
              <a:off x="1528780" y="3662212"/>
              <a:ext cx="24923" cy="21237"/>
            </a:xfrm>
            <a:custGeom>
              <a:avLst/>
              <a:gdLst/>
              <a:ahLst/>
              <a:cxnLst/>
              <a:rect l="l" t="t" r="r" b="b"/>
              <a:pathLst>
                <a:path w="338" h="288" extrusionOk="0">
                  <a:moveTo>
                    <a:pt x="209" y="1"/>
                  </a:moveTo>
                  <a:cubicBezTo>
                    <a:pt x="169" y="1"/>
                    <a:pt x="129" y="1"/>
                    <a:pt x="129" y="40"/>
                  </a:cubicBezTo>
                  <a:lnTo>
                    <a:pt x="1" y="120"/>
                  </a:lnTo>
                  <a:lnTo>
                    <a:pt x="1" y="209"/>
                  </a:lnTo>
                  <a:lnTo>
                    <a:pt x="129" y="288"/>
                  </a:lnTo>
                  <a:cubicBezTo>
                    <a:pt x="129" y="288"/>
                    <a:pt x="169" y="288"/>
                    <a:pt x="209" y="248"/>
                  </a:cubicBezTo>
                  <a:lnTo>
                    <a:pt x="337" y="120"/>
                  </a:lnTo>
                  <a:lnTo>
                    <a:pt x="337" y="80"/>
                  </a:lnTo>
                  <a:lnTo>
                    <a:pt x="20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965;p62">
              <a:extLst>
                <a:ext uri="{FF2B5EF4-FFF2-40B4-BE49-F238E27FC236}">
                  <a16:creationId xmlns:a16="http://schemas.microsoft.com/office/drawing/2014/main" id="{8F75A4AF-6817-B747-BE97-C6CCE6B8DB77}"/>
                </a:ext>
              </a:extLst>
            </p:cNvPr>
            <p:cNvSpPr/>
            <p:nvPr/>
          </p:nvSpPr>
          <p:spPr>
            <a:xfrm>
              <a:off x="1517129" y="3683375"/>
              <a:ext cx="27062" cy="21237"/>
            </a:xfrm>
            <a:custGeom>
              <a:avLst/>
              <a:gdLst/>
              <a:ahLst/>
              <a:cxnLst/>
              <a:rect l="l" t="t" r="r" b="b"/>
              <a:pathLst>
                <a:path w="367" h="288" extrusionOk="0">
                  <a:moveTo>
                    <a:pt x="198" y="1"/>
                  </a:moveTo>
                  <a:cubicBezTo>
                    <a:pt x="198" y="1"/>
                    <a:pt x="159" y="1"/>
                    <a:pt x="119" y="40"/>
                  </a:cubicBezTo>
                  <a:lnTo>
                    <a:pt x="40" y="130"/>
                  </a:lnTo>
                  <a:cubicBezTo>
                    <a:pt x="0" y="169"/>
                    <a:pt x="0" y="209"/>
                    <a:pt x="40" y="209"/>
                  </a:cubicBezTo>
                  <a:lnTo>
                    <a:pt x="159" y="288"/>
                  </a:lnTo>
                  <a:cubicBezTo>
                    <a:pt x="159" y="288"/>
                    <a:pt x="198" y="288"/>
                    <a:pt x="248" y="248"/>
                  </a:cubicBezTo>
                  <a:lnTo>
                    <a:pt x="327" y="169"/>
                  </a:lnTo>
                  <a:cubicBezTo>
                    <a:pt x="367" y="130"/>
                    <a:pt x="367" y="80"/>
                    <a:pt x="327" y="80"/>
                  </a:cubicBezTo>
                  <a:lnTo>
                    <a:pt x="19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966;p62">
              <a:extLst>
                <a:ext uri="{FF2B5EF4-FFF2-40B4-BE49-F238E27FC236}">
                  <a16:creationId xmlns:a16="http://schemas.microsoft.com/office/drawing/2014/main" id="{144504A5-2FE9-A647-841F-32A2D1BDFDBD}"/>
                </a:ext>
              </a:extLst>
            </p:cNvPr>
            <p:cNvSpPr/>
            <p:nvPr/>
          </p:nvSpPr>
          <p:spPr>
            <a:xfrm>
              <a:off x="1708337" y="3765891"/>
              <a:ext cx="39523" cy="30012"/>
            </a:xfrm>
            <a:custGeom>
              <a:avLst/>
              <a:gdLst/>
              <a:ahLst/>
              <a:cxnLst/>
              <a:rect l="l" t="t" r="r" b="b"/>
              <a:pathLst>
                <a:path w="536" h="407" extrusionOk="0">
                  <a:moveTo>
                    <a:pt x="209" y="0"/>
                  </a:moveTo>
                  <a:cubicBezTo>
                    <a:pt x="169" y="0"/>
                    <a:pt x="130" y="0"/>
                    <a:pt x="130" y="40"/>
                  </a:cubicBezTo>
                  <a:lnTo>
                    <a:pt x="1" y="159"/>
                  </a:lnTo>
                  <a:lnTo>
                    <a:pt x="1" y="198"/>
                  </a:lnTo>
                  <a:lnTo>
                    <a:pt x="288" y="406"/>
                  </a:lnTo>
                  <a:cubicBezTo>
                    <a:pt x="328" y="406"/>
                    <a:pt x="377" y="406"/>
                    <a:pt x="417" y="367"/>
                  </a:cubicBezTo>
                  <a:lnTo>
                    <a:pt x="496" y="248"/>
                  </a:lnTo>
                  <a:cubicBezTo>
                    <a:pt x="535" y="248"/>
                    <a:pt x="535" y="198"/>
                    <a:pt x="496" y="159"/>
                  </a:cubicBezTo>
                  <a:lnTo>
                    <a:pt x="20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967;p62">
              <a:extLst>
                <a:ext uri="{FF2B5EF4-FFF2-40B4-BE49-F238E27FC236}">
                  <a16:creationId xmlns:a16="http://schemas.microsoft.com/office/drawing/2014/main" id="{449E4AC6-E90D-5141-B6A9-1701A1F5F10A}"/>
                </a:ext>
              </a:extLst>
            </p:cNvPr>
            <p:cNvSpPr/>
            <p:nvPr/>
          </p:nvSpPr>
          <p:spPr>
            <a:xfrm>
              <a:off x="1501791" y="3597984"/>
              <a:ext cx="21236" cy="15412"/>
            </a:xfrm>
            <a:custGeom>
              <a:avLst/>
              <a:gdLst/>
              <a:ahLst/>
              <a:cxnLst/>
              <a:rect l="l" t="t" r="r" b="b"/>
              <a:pathLst>
                <a:path w="288" h="209" extrusionOk="0">
                  <a:moveTo>
                    <a:pt x="119" y="1"/>
                  </a:moveTo>
                  <a:cubicBezTo>
                    <a:pt x="80" y="1"/>
                    <a:pt x="40" y="1"/>
                    <a:pt x="40" y="50"/>
                  </a:cubicBezTo>
                  <a:lnTo>
                    <a:pt x="0" y="50"/>
                  </a:lnTo>
                  <a:lnTo>
                    <a:pt x="0" y="129"/>
                  </a:lnTo>
                  <a:lnTo>
                    <a:pt x="119" y="209"/>
                  </a:lnTo>
                  <a:cubicBezTo>
                    <a:pt x="159" y="209"/>
                    <a:pt x="208" y="209"/>
                    <a:pt x="248" y="169"/>
                  </a:cubicBezTo>
                  <a:cubicBezTo>
                    <a:pt x="288" y="129"/>
                    <a:pt x="248" y="90"/>
                    <a:pt x="248" y="90"/>
                  </a:cubicBezTo>
                  <a:lnTo>
                    <a:pt x="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968;p62">
              <a:extLst>
                <a:ext uri="{FF2B5EF4-FFF2-40B4-BE49-F238E27FC236}">
                  <a16:creationId xmlns:a16="http://schemas.microsoft.com/office/drawing/2014/main" id="{A4F4707A-A660-DE48-A169-33D658397D89}"/>
                </a:ext>
              </a:extLst>
            </p:cNvPr>
            <p:cNvSpPr/>
            <p:nvPr/>
          </p:nvSpPr>
          <p:spPr>
            <a:xfrm>
              <a:off x="1520005" y="3610373"/>
              <a:ext cx="21236" cy="13789"/>
            </a:xfrm>
            <a:custGeom>
              <a:avLst/>
              <a:gdLst/>
              <a:ahLst/>
              <a:cxnLst/>
              <a:rect l="l" t="t" r="r" b="b"/>
              <a:pathLst>
                <a:path w="288" h="187" extrusionOk="0">
                  <a:moveTo>
                    <a:pt x="41" y="1"/>
                  </a:moveTo>
                  <a:lnTo>
                    <a:pt x="41" y="41"/>
                  </a:lnTo>
                  <a:cubicBezTo>
                    <a:pt x="1" y="41"/>
                    <a:pt x="1" y="80"/>
                    <a:pt x="41" y="130"/>
                  </a:cubicBezTo>
                  <a:lnTo>
                    <a:pt x="159" y="169"/>
                  </a:lnTo>
                  <a:cubicBezTo>
                    <a:pt x="159" y="182"/>
                    <a:pt x="165" y="187"/>
                    <a:pt x="174" y="187"/>
                  </a:cubicBezTo>
                  <a:cubicBezTo>
                    <a:pt x="191" y="187"/>
                    <a:pt x="222" y="169"/>
                    <a:pt x="248" y="169"/>
                  </a:cubicBezTo>
                  <a:lnTo>
                    <a:pt x="248" y="130"/>
                  </a:lnTo>
                  <a:cubicBezTo>
                    <a:pt x="288" y="130"/>
                    <a:pt x="288" y="80"/>
                    <a:pt x="248" y="80"/>
                  </a:cubicBezTo>
                  <a:lnTo>
                    <a:pt x="12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969;p62">
              <a:extLst>
                <a:ext uri="{FF2B5EF4-FFF2-40B4-BE49-F238E27FC236}">
                  <a16:creationId xmlns:a16="http://schemas.microsoft.com/office/drawing/2014/main" id="{76BB67E9-195D-D045-B4D5-3AD17CEEB796}"/>
                </a:ext>
              </a:extLst>
            </p:cNvPr>
            <p:cNvSpPr/>
            <p:nvPr/>
          </p:nvSpPr>
          <p:spPr>
            <a:xfrm>
              <a:off x="1504741" y="3620622"/>
              <a:ext cx="24112" cy="20500"/>
            </a:xfrm>
            <a:custGeom>
              <a:avLst/>
              <a:gdLst/>
              <a:ahLst/>
              <a:cxnLst/>
              <a:rect l="l" t="t" r="r" b="b"/>
              <a:pathLst>
                <a:path w="327" h="278" extrusionOk="0">
                  <a:moveTo>
                    <a:pt x="149" y="1"/>
                  </a:moveTo>
                  <a:cubicBezTo>
                    <a:pt x="131" y="1"/>
                    <a:pt x="119" y="10"/>
                    <a:pt x="119" y="30"/>
                  </a:cubicBezTo>
                  <a:lnTo>
                    <a:pt x="0" y="149"/>
                  </a:lnTo>
                  <a:lnTo>
                    <a:pt x="0" y="189"/>
                  </a:lnTo>
                  <a:lnTo>
                    <a:pt x="119" y="278"/>
                  </a:lnTo>
                  <a:lnTo>
                    <a:pt x="208" y="278"/>
                  </a:lnTo>
                  <a:lnTo>
                    <a:pt x="327" y="149"/>
                  </a:lnTo>
                  <a:lnTo>
                    <a:pt x="327" y="70"/>
                  </a:lnTo>
                  <a:lnTo>
                    <a:pt x="208" y="30"/>
                  </a:lnTo>
                  <a:cubicBezTo>
                    <a:pt x="188" y="10"/>
                    <a:pt x="166" y="1"/>
                    <a:pt x="14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970;p62">
              <a:extLst>
                <a:ext uri="{FF2B5EF4-FFF2-40B4-BE49-F238E27FC236}">
                  <a16:creationId xmlns:a16="http://schemas.microsoft.com/office/drawing/2014/main" id="{8AFEB42B-B23A-4C4E-8BF8-BCBE90C097DC}"/>
                </a:ext>
              </a:extLst>
            </p:cNvPr>
            <p:cNvSpPr/>
            <p:nvPr/>
          </p:nvSpPr>
          <p:spPr>
            <a:xfrm>
              <a:off x="1492279" y="3641048"/>
              <a:ext cx="24923" cy="21237"/>
            </a:xfrm>
            <a:custGeom>
              <a:avLst/>
              <a:gdLst/>
              <a:ahLst/>
              <a:cxnLst/>
              <a:rect l="l" t="t" r="r" b="b"/>
              <a:pathLst>
                <a:path w="338" h="288" extrusionOk="0">
                  <a:moveTo>
                    <a:pt x="209" y="1"/>
                  </a:moveTo>
                  <a:cubicBezTo>
                    <a:pt x="169" y="1"/>
                    <a:pt x="129" y="1"/>
                    <a:pt x="129" y="40"/>
                  </a:cubicBezTo>
                  <a:lnTo>
                    <a:pt x="1" y="159"/>
                  </a:lnTo>
                  <a:lnTo>
                    <a:pt x="1" y="209"/>
                  </a:lnTo>
                  <a:lnTo>
                    <a:pt x="129" y="288"/>
                  </a:lnTo>
                  <a:lnTo>
                    <a:pt x="209" y="288"/>
                  </a:lnTo>
                  <a:lnTo>
                    <a:pt x="337" y="159"/>
                  </a:lnTo>
                  <a:lnTo>
                    <a:pt x="337" y="80"/>
                  </a:lnTo>
                  <a:lnTo>
                    <a:pt x="20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971;p62">
              <a:extLst>
                <a:ext uri="{FF2B5EF4-FFF2-40B4-BE49-F238E27FC236}">
                  <a16:creationId xmlns:a16="http://schemas.microsoft.com/office/drawing/2014/main" id="{D3AF8D10-E59B-6D4F-BF36-BA8C93E345A3}"/>
                </a:ext>
              </a:extLst>
            </p:cNvPr>
            <p:cNvSpPr/>
            <p:nvPr/>
          </p:nvSpPr>
          <p:spPr>
            <a:xfrm>
              <a:off x="1522954" y="3631536"/>
              <a:ext cx="24186" cy="20573"/>
            </a:xfrm>
            <a:custGeom>
              <a:avLst/>
              <a:gdLst/>
              <a:ahLst/>
              <a:cxnLst/>
              <a:rect l="l" t="t" r="r" b="b"/>
              <a:pathLst>
                <a:path w="328" h="279" extrusionOk="0">
                  <a:moveTo>
                    <a:pt x="208" y="1"/>
                  </a:moveTo>
                  <a:cubicBezTo>
                    <a:pt x="169" y="1"/>
                    <a:pt x="119" y="1"/>
                    <a:pt x="119" y="41"/>
                  </a:cubicBezTo>
                  <a:lnTo>
                    <a:pt x="1" y="130"/>
                  </a:lnTo>
                  <a:lnTo>
                    <a:pt x="1" y="209"/>
                  </a:lnTo>
                  <a:lnTo>
                    <a:pt x="119" y="248"/>
                  </a:lnTo>
                  <a:cubicBezTo>
                    <a:pt x="144" y="268"/>
                    <a:pt x="166" y="278"/>
                    <a:pt x="182" y="278"/>
                  </a:cubicBezTo>
                  <a:cubicBezTo>
                    <a:pt x="198" y="278"/>
                    <a:pt x="208" y="268"/>
                    <a:pt x="208" y="248"/>
                  </a:cubicBezTo>
                  <a:lnTo>
                    <a:pt x="327" y="130"/>
                  </a:lnTo>
                  <a:cubicBezTo>
                    <a:pt x="327" y="130"/>
                    <a:pt x="327" y="90"/>
                    <a:pt x="288" y="90"/>
                  </a:cubicBezTo>
                  <a:lnTo>
                    <a:pt x="208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972;p62">
              <a:extLst>
                <a:ext uri="{FF2B5EF4-FFF2-40B4-BE49-F238E27FC236}">
                  <a16:creationId xmlns:a16="http://schemas.microsoft.com/office/drawing/2014/main" id="{59395121-EE8C-9847-81D0-9583F0E34C3A}"/>
                </a:ext>
              </a:extLst>
            </p:cNvPr>
            <p:cNvSpPr/>
            <p:nvPr/>
          </p:nvSpPr>
          <p:spPr>
            <a:xfrm>
              <a:off x="1629509" y="3671872"/>
              <a:ext cx="18361" cy="14527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65" y="1"/>
                  </a:moveTo>
                  <a:cubicBezTo>
                    <a:pt x="50" y="1"/>
                    <a:pt x="40" y="13"/>
                    <a:pt x="40" y="38"/>
                  </a:cubicBezTo>
                  <a:lnTo>
                    <a:pt x="1" y="38"/>
                  </a:lnTo>
                  <a:lnTo>
                    <a:pt x="1" y="117"/>
                  </a:lnTo>
                  <a:lnTo>
                    <a:pt x="120" y="196"/>
                  </a:lnTo>
                  <a:cubicBezTo>
                    <a:pt x="159" y="196"/>
                    <a:pt x="209" y="196"/>
                    <a:pt x="209" y="157"/>
                  </a:cubicBezTo>
                  <a:lnTo>
                    <a:pt x="248" y="157"/>
                  </a:lnTo>
                  <a:lnTo>
                    <a:pt x="248" y="78"/>
                  </a:lnTo>
                  <a:lnTo>
                    <a:pt x="120" y="38"/>
                  </a:lnTo>
                  <a:cubicBezTo>
                    <a:pt x="100" y="13"/>
                    <a:pt x="80" y="1"/>
                    <a:pt x="65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973;p62">
              <a:extLst>
                <a:ext uri="{FF2B5EF4-FFF2-40B4-BE49-F238E27FC236}">
                  <a16:creationId xmlns:a16="http://schemas.microsoft.com/office/drawing/2014/main" id="{943CD149-4319-1542-9493-EC816CD24845}"/>
                </a:ext>
              </a:extLst>
            </p:cNvPr>
            <p:cNvSpPr/>
            <p:nvPr/>
          </p:nvSpPr>
          <p:spPr>
            <a:xfrm>
              <a:off x="1574794" y="3641048"/>
              <a:ext cx="18287" cy="14527"/>
            </a:xfrm>
            <a:custGeom>
              <a:avLst/>
              <a:gdLst/>
              <a:ahLst/>
              <a:cxnLst/>
              <a:rect l="l" t="t" r="r" b="b"/>
              <a:pathLst>
                <a:path w="248" h="197" extrusionOk="0">
                  <a:moveTo>
                    <a:pt x="119" y="1"/>
                  </a:moveTo>
                  <a:cubicBezTo>
                    <a:pt x="80" y="1"/>
                    <a:pt x="40" y="1"/>
                    <a:pt x="40" y="40"/>
                  </a:cubicBezTo>
                  <a:lnTo>
                    <a:pt x="0" y="40"/>
                  </a:lnTo>
                  <a:cubicBezTo>
                    <a:pt x="0" y="80"/>
                    <a:pt x="0" y="119"/>
                    <a:pt x="40" y="119"/>
                  </a:cubicBezTo>
                  <a:lnTo>
                    <a:pt x="119" y="159"/>
                  </a:lnTo>
                  <a:cubicBezTo>
                    <a:pt x="139" y="184"/>
                    <a:pt x="161" y="196"/>
                    <a:pt x="179" y="196"/>
                  </a:cubicBezTo>
                  <a:cubicBezTo>
                    <a:pt x="196" y="196"/>
                    <a:pt x="208" y="184"/>
                    <a:pt x="208" y="159"/>
                  </a:cubicBezTo>
                  <a:lnTo>
                    <a:pt x="248" y="159"/>
                  </a:lnTo>
                  <a:lnTo>
                    <a:pt x="248" y="80"/>
                  </a:lnTo>
                  <a:lnTo>
                    <a:pt x="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974;p62">
              <a:extLst>
                <a:ext uri="{FF2B5EF4-FFF2-40B4-BE49-F238E27FC236}">
                  <a16:creationId xmlns:a16="http://schemas.microsoft.com/office/drawing/2014/main" id="{25C1A190-EE6B-9645-89F8-C64FA514747A}"/>
                </a:ext>
              </a:extLst>
            </p:cNvPr>
            <p:cNvSpPr/>
            <p:nvPr/>
          </p:nvSpPr>
          <p:spPr>
            <a:xfrm>
              <a:off x="1538292" y="3620622"/>
              <a:ext cx="21236" cy="13937"/>
            </a:xfrm>
            <a:custGeom>
              <a:avLst/>
              <a:gdLst/>
              <a:ahLst/>
              <a:cxnLst/>
              <a:rect l="l" t="t" r="r" b="b"/>
              <a:pathLst>
                <a:path w="288" h="189" extrusionOk="0">
                  <a:moveTo>
                    <a:pt x="94" y="1"/>
                  </a:moveTo>
                  <a:cubicBezTo>
                    <a:pt x="80" y="1"/>
                    <a:pt x="60" y="10"/>
                    <a:pt x="40" y="30"/>
                  </a:cubicBezTo>
                  <a:cubicBezTo>
                    <a:pt x="0" y="70"/>
                    <a:pt x="0" y="109"/>
                    <a:pt x="40" y="109"/>
                  </a:cubicBezTo>
                  <a:lnTo>
                    <a:pt x="119" y="189"/>
                  </a:lnTo>
                  <a:cubicBezTo>
                    <a:pt x="159" y="189"/>
                    <a:pt x="208" y="189"/>
                    <a:pt x="248" y="149"/>
                  </a:cubicBezTo>
                  <a:cubicBezTo>
                    <a:pt x="287" y="109"/>
                    <a:pt x="248" y="70"/>
                    <a:pt x="248" y="70"/>
                  </a:cubicBezTo>
                  <a:lnTo>
                    <a:pt x="119" y="30"/>
                  </a:lnTo>
                  <a:cubicBezTo>
                    <a:pt x="119" y="10"/>
                    <a:pt x="109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975;p62">
              <a:extLst>
                <a:ext uri="{FF2B5EF4-FFF2-40B4-BE49-F238E27FC236}">
                  <a16:creationId xmlns:a16="http://schemas.microsoft.com/office/drawing/2014/main" id="{E52DDFA9-C2E4-8B4E-917C-27CB1F6D670C}"/>
                </a:ext>
              </a:extLst>
            </p:cNvPr>
            <p:cNvSpPr/>
            <p:nvPr/>
          </p:nvSpPr>
          <p:spPr>
            <a:xfrm>
              <a:off x="1772638" y="3756378"/>
              <a:ext cx="21236" cy="14674"/>
            </a:xfrm>
            <a:custGeom>
              <a:avLst/>
              <a:gdLst/>
              <a:ahLst/>
              <a:cxnLst/>
              <a:rect l="l" t="t" r="r" b="b"/>
              <a:pathLst>
                <a:path w="288" h="199" extrusionOk="0">
                  <a:moveTo>
                    <a:pt x="40" y="1"/>
                  </a:moveTo>
                  <a:lnTo>
                    <a:pt x="40" y="40"/>
                  </a:lnTo>
                  <a:cubicBezTo>
                    <a:pt x="0" y="40"/>
                    <a:pt x="0" y="80"/>
                    <a:pt x="40" y="129"/>
                  </a:cubicBezTo>
                  <a:lnTo>
                    <a:pt x="158" y="169"/>
                  </a:lnTo>
                  <a:cubicBezTo>
                    <a:pt x="178" y="189"/>
                    <a:pt x="188" y="199"/>
                    <a:pt x="199" y="199"/>
                  </a:cubicBezTo>
                  <a:cubicBezTo>
                    <a:pt x="210" y="199"/>
                    <a:pt x="223" y="189"/>
                    <a:pt x="248" y="169"/>
                  </a:cubicBezTo>
                  <a:cubicBezTo>
                    <a:pt x="287" y="129"/>
                    <a:pt x="287" y="80"/>
                    <a:pt x="248" y="80"/>
                  </a:cubicBezTo>
                  <a:lnTo>
                    <a:pt x="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976;p62">
              <a:extLst>
                <a:ext uri="{FF2B5EF4-FFF2-40B4-BE49-F238E27FC236}">
                  <a16:creationId xmlns:a16="http://schemas.microsoft.com/office/drawing/2014/main" id="{AEEA379A-E861-7A49-A3E9-23F9B9A2BDD2}"/>
                </a:ext>
              </a:extLst>
            </p:cNvPr>
            <p:cNvSpPr/>
            <p:nvPr/>
          </p:nvSpPr>
          <p:spPr>
            <a:xfrm>
              <a:off x="3318672" y="4266220"/>
              <a:ext cx="103749" cy="66513"/>
            </a:xfrm>
            <a:custGeom>
              <a:avLst/>
              <a:gdLst/>
              <a:ahLst/>
              <a:cxnLst/>
              <a:rect l="l" t="t" r="r" b="b"/>
              <a:pathLst>
                <a:path w="1407" h="902" extrusionOk="0">
                  <a:moveTo>
                    <a:pt x="1367" y="248"/>
                  </a:moveTo>
                  <a:cubicBezTo>
                    <a:pt x="1367" y="248"/>
                    <a:pt x="1406" y="248"/>
                    <a:pt x="1406" y="328"/>
                  </a:cubicBezTo>
                  <a:lnTo>
                    <a:pt x="1406" y="615"/>
                  </a:lnTo>
                  <a:cubicBezTo>
                    <a:pt x="1406" y="694"/>
                    <a:pt x="1367" y="743"/>
                    <a:pt x="1327" y="783"/>
                  </a:cubicBezTo>
                  <a:cubicBezTo>
                    <a:pt x="1278" y="823"/>
                    <a:pt x="1159" y="902"/>
                    <a:pt x="1030" y="862"/>
                  </a:cubicBezTo>
                  <a:cubicBezTo>
                    <a:pt x="872" y="823"/>
                    <a:pt x="169" y="407"/>
                    <a:pt x="129" y="367"/>
                  </a:cubicBezTo>
                  <a:cubicBezTo>
                    <a:pt x="40" y="328"/>
                    <a:pt x="1" y="248"/>
                    <a:pt x="40" y="199"/>
                  </a:cubicBezTo>
                  <a:cubicBezTo>
                    <a:pt x="90" y="120"/>
                    <a:pt x="209" y="1"/>
                    <a:pt x="416" y="1"/>
                  </a:cubicBezTo>
                  <a:cubicBezTo>
                    <a:pt x="664" y="41"/>
                    <a:pt x="832" y="80"/>
                    <a:pt x="991" y="120"/>
                  </a:cubicBezTo>
                  <a:cubicBezTo>
                    <a:pt x="1119" y="120"/>
                    <a:pt x="1367" y="248"/>
                    <a:pt x="1367" y="248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977;p62">
              <a:extLst>
                <a:ext uri="{FF2B5EF4-FFF2-40B4-BE49-F238E27FC236}">
                  <a16:creationId xmlns:a16="http://schemas.microsoft.com/office/drawing/2014/main" id="{2BE2C480-4557-DA4B-806A-A137CDC8E973}"/>
                </a:ext>
              </a:extLst>
            </p:cNvPr>
            <p:cNvSpPr/>
            <p:nvPr/>
          </p:nvSpPr>
          <p:spPr>
            <a:xfrm>
              <a:off x="3385849" y="4223155"/>
              <a:ext cx="33624" cy="67251"/>
            </a:xfrm>
            <a:custGeom>
              <a:avLst/>
              <a:gdLst/>
              <a:ahLst/>
              <a:cxnLst/>
              <a:rect l="l" t="t" r="r" b="b"/>
              <a:pathLst>
                <a:path w="456" h="912" extrusionOk="0">
                  <a:moveTo>
                    <a:pt x="0" y="1"/>
                  </a:moveTo>
                  <a:lnTo>
                    <a:pt x="0" y="783"/>
                  </a:lnTo>
                  <a:cubicBezTo>
                    <a:pt x="0" y="783"/>
                    <a:pt x="80" y="912"/>
                    <a:pt x="248" y="912"/>
                  </a:cubicBezTo>
                  <a:cubicBezTo>
                    <a:pt x="367" y="912"/>
                    <a:pt x="456" y="872"/>
                    <a:pt x="456" y="832"/>
                  </a:cubicBezTo>
                  <a:lnTo>
                    <a:pt x="456" y="41"/>
                  </a:ln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978;p62">
              <a:extLst>
                <a:ext uri="{FF2B5EF4-FFF2-40B4-BE49-F238E27FC236}">
                  <a16:creationId xmlns:a16="http://schemas.microsoft.com/office/drawing/2014/main" id="{38792D26-F971-A34C-B540-7DF49856593B}"/>
                </a:ext>
              </a:extLst>
            </p:cNvPr>
            <p:cNvSpPr/>
            <p:nvPr/>
          </p:nvSpPr>
          <p:spPr>
            <a:xfrm>
              <a:off x="3339835" y="3861165"/>
              <a:ext cx="106624" cy="374157"/>
            </a:xfrm>
            <a:custGeom>
              <a:avLst/>
              <a:gdLst/>
              <a:ahLst/>
              <a:cxnLst/>
              <a:rect l="l" t="t" r="r" b="b"/>
              <a:pathLst>
                <a:path w="1446" h="5074" extrusionOk="0">
                  <a:moveTo>
                    <a:pt x="1" y="0"/>
                  </a:moveTo>
                  <a:cubicBezTo>
                    <a:pt x="1" y="0"/>
                    <a:pt x="248" y="1861"/>
                    <a:pt x="298" y="2643"/>
                  </a:cubicBezTo>
                  <a:cubicBezTo>
                    <a:pt x="337" y="3425"/>
                    <a:pt x="585" y="5039"/>
                    <a:pt x="585" y="5039"/>
                  </a:cubicBezTo>
                  <a:cubicBezTo>
                    <a:pt x="585" y="5039"/>
                    <a:pt x="712" y="5074"/>
                    <a:pt x="882" y="5074"/>
                  </a:cubicBezTo>
                  <a:cubicBezTo>
                    <a:pt x="968" y="5074"/>
                    <a:pt x="1063" y="5065"/>
                    <a:pt x="1159" y="5039"/>
                  </a:cubicBezTo>
                  <a:lnTo>
                    <a:pt x="1119" y="4662"/>
                  </a:lnTo>
                  <a:cubicBezTo>
                    <a:pt x="1119" y="4662"/>
                    <a:pt x="1119" y="3712"/>
                    <a:pt x="1159" y="3425"/>
                  </a:cubicBezTo>
                  <a:cubicBezTo>
                    <a:pt x="1159" y="3138"/>
                    <a:pt x="1080" y="2851"/>
                    <a:pt x="1080" y="2524"/>
                  </a:cubicBezTo>
                  <a:cubicBezTo>
                    <a:pt x="1080" y="2227"/>
                    <a:pt x="1119" y="1237"/>
                    <a:pt x="1159" y="1079"/>
                  </a:cubicBezTo>
                  <a:cubicBezTo>
                    <a:pt x="1198" y="911"/>
                    <a:pt x="1446" y="544"/>
                    <a:pt x="132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979;p62">
              <a:extLst>
                <a:ext uri="{FF2B5EF4-FFF2-40B4-BE49-F238E27FC236}">
                  <a16:creationId xmlns:a16="http://schemas.microsoft.com/office/drawing/2014/main" id="{B53283D4-B129-8849-9F0D-78EA231C910B}"/>
                </a:ext>
              </a:extLst>
            </p:cNvPr>
            <p:cNvSpPr/>
            <p:nvPr/>
          </p:nvSpPr>
          <p:spPr>
            <a:xfrm>
              <a:off x="3279295" y="4290333"/>
              <a:ext cx="100799" cy="70127"/>
            </a:xfrm>
            <a:custGeom>
              <a:avLst/>
              <a:gdLst/>
              <a:ahLst/>
              <a:cxnLst/>
              <a:rect l="l" t="t" r="r" b="b"/>
              <a:pathLst>
                <a:path w="1367" h="951" extrusionOk="0">
                  <a:moveTo>
                    <a:pt x="1317" y="248"/>
                  </a:moveTo>
                  <a:cubicBezTo>
                    <a:pt x="1317" y="248"/>
                    <a:pt x="1366" y="288"/>
                    <a:pt x="1366" y="327"/>
                  </a:cubicBezTo>
                  <a:lnTo>
                    <a:pt x="1366" y="664"/>
                  </a:lnTo>
                  <a:cubicBezTo>
                    <a:pt x="1366" y="703"/>
                    <a:pt x="1366" y="783"/>
                    <a:pt x="1277" y="822"/>
                  </a:cubicBezTo>
                  <a:cubicBezTo>
                    <a:pt x="1237" y="862"/>
                    <a:pt x="1119" y="951"/>
                    <a:pt x="990" y="911"/>
                  </a:cubicBezTo>
                  <a:cubicBezTo>
                    <a:pt x="822" y="862"/>
                    <a:pt x="129" y="456"/>
                    <a:pt x="79" y="416"/>
                  </a:cubicBezTo>
                  <a:cubicBezTo>
                    <a:pt x="0" y="367"/>
                    <a:pt x="0" y="288"/>
                    <a:pt x="40" y="209"/>
                  </a:cubicBezTo>
                  <a:cubicBezTo>
                    <a:pt x="40" y="169"/>
                    <a:pt x="168" y="1"/>
                    <a:pt x="416" y="40"/>
                  </a:cubicBezTo>
                  <a:cubicBezTo>
                    <a:pt x="624" y="80"/>
                    <a:pt x="822" y="119"/>
                    <a:pt x="950" y="119"/>
                  </a:cubicBezTo>
                  <a:cubicBezTo>
                    <a:pt x="1119" y="169"/>
                    <a:pt x="1317" y="248"/>
                    <a:pt x="1317" y="248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980;p62">
              <a:extLst>
                <a:ext uri="{FF2B5EF4-FFF2-40B4-BE49-F238E27FC236}">
                  <a16:creationId xmlns:a16="http://schemas.microsoft.com/office/drawing/2014/main" id="{59C0ADDA-6098-F648-A94E-4F5E4B4AF116}"/>
                </a:ext>
              </a:extLst>
            </p:cNvPr>
            <p:cNvSpPr/>
            <p:nvPr/>
          </p:nvSpPr>
          <p:spPr>
            <a:xfrm>
              <a:off x="3343522" y="4250955"/>
              <a:ext cx="32887" cy="66440"/>
            </a:xfrm>
            <a:custGeom>
              <a:avLst/>
              <a:gdLst/>
              <a:ahLst/>
              <a:cxnLst/>
              <a:rect l="l" t="t" r="r" b="b"/>
              <a:pathLst>
                <a:path w="446" h="901" extrusionOk="0">
                  <a:moveTo>
                    <a:pt x="0" y="0"/>
                  </a:moveTo>
                  <a:lnTo>
                    <a:pt x="0" y="782"/>
                  </a:lnTo>
                  <a:cubicBezTo>
                    <a:pt x="0" y="782"/>
                    <a:pt x="79" y="901"/>
                    <a:pt x="248" y="901"/>
                  </a:cubicBezTo>
                  <a:cubicBezTo>
                    <a:pt x="406" y="901"/>
                    <a:pt x="446" y="822"/>
                    <a:pt x="446" y="782"/>
                  </a:cubicBezTo>
                  <a:lnTo>
                    <a:pt x="446" y="0"/>
                  </a:ln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981;p62">
              <a:extLst>
                <a:ext uri="{FF2B5EF4-FFF2-40B4-BE49-F238E27FC236}">
                  <a16:creationId xmlns:a16="http://schemas.microsoft.com/office/drawing/2014/main" id="{BA5383EC-6217-B543-90AF-E3531E4B7399}"/>
                </a:ext>
              </a:extLst>
            </p:cNvPr>
            <p:cNvSpPr/>
            <p:nvPr/>
          </p:nvSpPr>
          <p:spPr>
            <a:xfrm>
              <a:off x="3307021" y="3888891"/>
              <a:ext cx="100062" cy="370543"/>
            </a:xfrm>
            <a:custGeom>
              <a:avLst/>
              <a:gdLst/>
              <a:ahLst/>
              <a:cxnLst/>
              <a:rect l="l" t="t" r="r" b="b"/>
              <a:pathLst>
                <a:path w="1357" h="5025" extrusionOk="0">
                  <a:moveTo>
                    <a:pt x="0" y="0"/>
                  </a:moveTo>
                  <a:cubicBezTo>
                    <a:pt x="0" y="0"/>
                    <a:pt x="119" y="1812"/>
                    <a:pt x="159" y="2594"/>
                  </a:cubicBezTo>
                  <a:cubicBezTo>
                    <a:pt x="248" y="3386"/>
                    <a:pt x="446" y="4989"/>
                    <a:pt x="446" y="4989"/>
                  </a:cubicBezTo>
                  <a:cubicBezTo>
                    <a:pt x="446" y="4989"/>
                    <a:pt x="578" y="5025"/>
                    <a:pt x="751" y="5025"/>
                  </a:cubicBezTo>
                  <a:cubicBezTo>
                    <a:pt x="837" y="5025"/>
                    <a:pt x="934" y="5016"/>
                    <a:pt x="1030" y="4989"/>
                  </a:cubicBezTo>
                  <a:lnTo>
                    <a:pt x="990" y="4663"/>
                  </a:lnTo>
                  <a:cubicBezTo>
                    <a:pt x="990" y="4663"/>
                    <a:pt x="1030" y="3673"/>
                    <a:pt x="1030" y="3386"/>
                  </a:cubicBezTo>
                  <a:cubicBezTo>
                    <a:pt x="1030" y="3138"/>
                    <a:pt x="941" y="2802"/>
                    <a:pt x="941" y="2515"/>
                  </a:cubicBezTo>
                  <a:cubicBezTo>
                    <a:pt x="941" y="2188"/>
                    <a:pt x="1109" y="1198"/>
                    <a:pt x="1149" y="1030"/>
                  </a:cubicBezTo>
                  <a:cubicBezTo>
                    <a:pt x="1188" y="861"/>
                    <a:pt x="1356" y="495"/>
                    <a:pt x="1317" y="0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982;p62">
              <a:extLst>
                <a:ext uri="{FF2B5EF4-FFF2-40B4-BE49-F238E27FC236}">
                  <a16:creationId xmlns:a16="http://schemas.microsoft.com/office/drawing/2014/main" id="{2CD005DB-0CF8-3C41-A0CD-CF21B1E9B29D}"/>
                </a:ext>
              </a:extLst>
            </p:cNvPr>
            <p:cNvSpPr/>
            <p:nvPr/>
          </p:nvSpPr>
          <p:spPr>
            <a:xfrm>
              <a:off x="3258058" y="3685221"/>
              <a:ext cx="167237" cy="81851"/>
            </a:xfrm>
            <a:custGeom>
              <a:avLst/>
              <a:gdLst/>
              <a:ahLst/>
              <a:cxnLst/>
              <a:rect l="l" t="t" r="r" b="b"/>
              <a:pathLst>
                <a:path w="2268" h="1110" extrusionOk="0">
                  <a:moveTo>
                    <a:pt x="1773" y="287"/>
                  </a:moveTo>
                  <a:lnTo>
                    <a:pt x="1694" y="535"/>
                  </a:lnTo>
                  <a:cubicBezTo>
                    <a:pt x="1694" y="535"/>
                    <a:pt x="1407" y="456"/>
                    <a:pt x="1238" y="406"/>
                  </a:cubicBezTo>
                  <a:cubicBezTo>
                    <a:pt x="1110" y="406"/>
                    <a:pt x="664" y="287"/>
                    <a:pt x="575" y="248"/>
                  </a:cubicBezTo>
                  <a:cubicBezTo>
                    <a:pt x="496" y="159"/>
                    <a:pt x="288" y="40"/>
                    <a:pt x="288" y="40"/>
                  </a:cubicBezTo>
                  <a:cubicBezTo>
                    <a:pt x="288" y="0"/>
                    <a:pt x="248" y="0"/>
                    <a:pt x="209" y="0"/>
                  </a:cubicBezTo>
                  <a:cubicBezTo>
                    <a:pt x="120" y="40"/>
                    <a:pt x="41" y="208"/>
                    <a:pt x="1" y="248"/>
                  </a:cubicBezTo>
                  <a:cubicBezTo>
                    <a:pt x="41" y="287"/>
                    <a:pt x="120" y="367"/>
                    <a:pt x="209" y="406"/>
                  </a:cubicBezTo>
                  <a:cubicBezTo>
                    <a:pt x="248" y="456"/>
                    <a:pt x="367" y="456"/>
                    <a:pt x="456" y="456"/>
                  </a:cubicBezTo>
                  <a:cubicBezTo>
                    <a:pt x="536" y="456"/>
                    <a:pt x="862" y="654"/>
                    <a:pt x="1110" y="782"/>
                  </a:cubicBezTo>
                  <a:cubicBezTo>
                    <a:pt x="1407" y="951"/>
                    <a:pt x="1694" y="1069"/>
                    <a:pt x="1813" y="1109"/>
                  </a:cubicBezTo>
                  <a:cubicBezTo>
                    <a:pt x="1941" y="1109"/>
                    <a:pt x="1981" y="1109"/>
                    <a:pt x="2020" y="1030"/>
                  </a:cubicBezTo>
                  <a:cubicBezTo>
                    <a:pt x="2100" y="990"/>
                    <a:pt x="2228" y="703"/>
                    <a:pt x="2268" y="535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983;p62">
              <a:extLst>
                <a:ext uri="{FF2B5EF4-FFF2-40B4-BE49-F238E27FC236}">
                  <a16:creationId xmlns:a16="http://schemas.microsoft.com/office/drawing/2014/main" id="{CD4D3545-FD94-DD4A-8839-FF995F81F32A}"/>
                </a:ext>
              </a:extLst>
            </p:cNvPr>
            <p:cNvSpPr/>
            <p:nvPr/>
          </p:nvSpPr>
          <p:spPr>
            <a:xfrm>
              <a:off x="3234018" y="3691046"/>
              <a:ext cx="32887" cy="15412"/>
            </a:xfrm>
            <a:custGeom>
              <a:avLst/>
              <a:gdLst/>
              <a:ahLst/>
              <a:cxnLst/>
              <a:rect l="l" t="t" r="r" b="b"/>
              <a:pathLst>
                <a:path w="446" h="209" extrusionOk="0">
                  <a:moveTo>
                    <a:pt x="446" y="80"/>
                  </a:moveTo>
                  <a:lnTo>
                    <a:pt x="327" y="40"/>
                  </a:lnTo>
                  <a:lnTo>
                    <a:pt x="248" y="40"/>
                  </a:lnTo>
                  <a:lnTo>
                    <a:pt x="80" y="40"/>
                  </a:lnTo>
                  <a:cubicBezTo>
                    <a:pt x="80" y="40"/>
                    <a:pt x="40" y="1"/>
                    <a:pt x="0" y="1"/>
                  </a:cubicBezTo>
                  <a:cubicBezTo>
                    <a:pt x="0" y="40"/>
                    <a:pt x="40" y="80"/>
                    <a:pt x="80" y="129"/>
                  </a:cubicBezTo>
                  <a:lnTo>
                    <a:pt x="248" y="129"/>
                  </a:lnTo>
                  <a:lnTo>
                    <a:pt x="367" y="208"/>
                  </a:ln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984;p62">
              <a:extLst>
                <a:ext uri="{FF2B5EF4-FFF2-40B4-BE49-F238E27FC236}">
                  <a16:creationId xmlns:a16="http://schemas.microsoft.com/office/drawing/2014/main" id="{EC625E6A-2CE1-0B47-B2DF-FEC7840C06E8}"/>
                </a:ext>
              </a:extLst>
            </p:cNvPr>
            <p:cNvSpPr/>
            <p:nvPr/>
          </p:nvSpPr>
          <p:spPr>
            <a:xfrm>
              <a:off x="3245669" y="3703434"/>
              <a:ext cx="36574" cy="15412"/>
            </a:xfrm>
            <a:custGeom>
              <a:avLst/>
              <a:gdLst/>
              <a:ahLst/>
              <a:cxnLst/>
              <a:rect l="l" t="t" r="r" b="b"/>
              <a:pathLst>
                <a:path w="496" h="209" extrusionOk="0">
                  <a:moveTo>
                    <a:pt x="456" y="209"/>
                  </a:moveTo>
                  <a:cubicBezTo>
                    <a:pt x="456" y="209"/>
                    <a:pt x="377" y="159"/>
                    <a:pt x="288" y="159"/>
                  </a:cubicBezTo>
                  <a:lnTo>
                    <a:pt x="169" y="159"/>
                  </a:lnTo>
                  <a:cubicBezTo>
                    <a:pt x="129" y="159"/>
                    <a:pt x="90" y="120"/>
                    <a:pt x="90" y="80"/>
                  </a:cubicBezTo>
                  <a:cubicBezTo>
                    <a:pt x="40" y="80"/>
                    <a:pt x="1" y="80"/>
                    <a:pt x="1" y="40"/>
                  </a:cubicBezTo>
                  <a:cubicBezTo>
                    <a:pt x="1" y="40"/>
                    <a:pt x="90" y="1"/>
                    <a:pt x="129" y="40"/>
                  </a:cubicBezTo>
                  <a:cubicBezTo>
                    <a:pt x="209" y="40"/>
                    <a:pt x="209" y="80"/>
                    <a:pt x="248" y="40"/>
                  </a:cubicBezTo>
                  <a:cubicBezTo>
                    <a:pt x="248" y="40"/>
                    <a:pt x="337" y="1"/>
                    <a:pt x="377" y="1"/>
                  </a:cubicBezTo>
                  <a:cubicBezTo>
                    <a:pt x="456" y="40"/>
                    <a:pt x="496" y="159"/>
                    <a:pt x="456" y="20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985;p62">
              <a:extLst>
                <a:ext uri="{FF2B5EF4-FFF2-40B4-BE49-F238E27FC236}">
                  <a16:creationId xmlns:a16="http://schemas.microsoft.com/office/drawing/2014/main" id="{BF0D734B-4346-E643-A944-DB5FFA4FCF2D}"/>
                </a:ext>
              </a:extLst>
            </p:cNvPr>
            <p:cNvSpPr/>
            <p:nvPr/>
          </p:nvSpPr>
          <p:spPr>
            <a:xfrm>
              <a:off x="3349348" y="3518052"/>
              <a:ext cx="106624" cy="115403"/>
            </a:xfrm>
            <a:custGeom>
              <a:avLst/>
              <a:gdLst/>
              <a:ahLst/>
              <a:cxnLst/>
              <a:rect l="l" t="t" r="r" b="b"/>
              <a:pathLst>
                <a:path w="1446" h="1565" extrusionOk="0">
                  <a:moveTo>
                    <a:pt x="743" y="40"/>
                  </a:moveTo>
                  <a:cubicBezTo>
                    <a:pt x="456" y="0"/>
                    <a:pt x="287" y="159"/>
                    <a:pt x="169" y="406"/>
                  </a:cubicBezTo>
                  <a:cubicBezTo>
                    <a:pt x="80" y="693"/>
                    <a:pt x="169" y="743"/>
                    <a:pt x="80" y="901"/>
                  </a:cubicBezTo>
                  <a:cubicBezTo>
                    <a:pt x="0" y="1030"/>
                    <a:pt x="40" y="1188"/>
                    <a:pt x="80" y="1357"/>
                  </a:cubicBezTo>
                  <a:cubicBezTo>
                    <a:pt x="169" y="1525"/>
                    <a:pt x="169" y="1565"/>
                    <a:pt x="248" y="1565"/>
                  </a:cubicBezTo>
                  <a:cubicBezTo>
                    <a:pt x="287" y="1565"/>
                    <a:pt x="456" y="1525"/>
                    <a:pt x="456" y="1525"/>
                  </a:cubicBezTo>
                  <a:lnTo>
                    <a:pt x="1069" y="1436"/>
                  </a:lnTo>
                  <a:cubicBezTo>
                    <a:pt x="1069" y="1436"/>
                    <a:pt x="1317" y="1238"/>
                    <a:pt x="1406" y="693"/>
                  </a:cubicBezTo>
                  <a:cubicBezTo>
                    <a:pt x="1446" y="198"/>
                    <a:pt x="1109" y="40"/>
                    <a:pt x="743" y="4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986;p62">
              <a:extLst>
                <a:ext uri="{FF2B5EF4-FFF2-40B4-BE49-F238E27FC236}">
                  <a16:creationId xmlns:a16="http://schemas.microsoft.com/office/drawing/2014/main" id="{A6047128-2D3A-8848-B349-423906AB9CB5}"/>
                </a:ext>
              </a:extLst>
            </p:cNvPr>
            <p:cNvSpPr/>
            <p:nvPr/>
          </p:nvSpPr>
          <p:spPr>
            <a:xfrm>
              <a:off x="3352224" y="3492685"/>
              <a:ext cx="115473" cy="143719"/>
            </a:xfrm>
            <a:custGeom>
              <a:avLst/>
              <a:gdLst/>
              <a:ahLst/>
              <a:cxnLst/>
              <a:rect l="l" t="t" r="r" b="b"/>
              <a:pathLst>
                <a:path w="1566" h="1949" extrusionOk="0">
                  <a:moveTo>
                    <a:pt x="542" y="1"/>
                  </a:moveTo>
                  <a:cubicBezTo>
                    <a:pt x="538" y="1"/>
                    <a:pt x="536" y="3"/>
                    <a:pt x="536" y="8"/>
                  </a:cubicBezTo>
                  <a:cubicBezTo>
                    <a:pt x="496" y="8"/>
                    <a:pt x="417" y="97"/>
                    <a:pt x="417" y="216"/>
                  </a:cubicBezTo>
                  <a:cubicBezTo>
                    <a:pt x="320" y="186"/>
                    <a:pt x="229" y="106"/>
                    <a:pt x="189" y="106"/>
                  </a:cubicBezTo>
                  <a:cubicBezTo>
                    <a:pt x="177" y="106"/>
                    <a:pt x="169" y="115"/>
                    <a:pt x="169" y="137"/>
                  </a:cubicBezTo>
                  <a:cubicBezTo>
                    <a:pt x="130" y="176"/>
                    <a:pt x="41" y="384"/>
                    <a:pt x="169" y="542"/>
                  </a:cubicBezTo>
                  <a:lnTo>
                    <a:pt x="1" y="542"/>
                  </a:lnTo>
                  <a:cubicBezTo>
                    <a:pt x="1" y="592"/>
                    <a:pt x="41" y="790"/>
                    <a:pt x="248" y="839"/>
                  </a:cubicBezTo>
                  <a:cubicBezTo>
                    <a:pt x="248" y="839"/>
                    <a:pt x="169" y="958"/>
                    <a:pt x="209" y="1087"/>
                  </a:cubicBezTo>
                  <a:cubicBezTo>
                    <a:pt x="209" y="1087"/>
                    <a:pt x="248" y="1087"/>
                    <a:pt x="288" y="1037"/>
                  </a:cubicBezTo>
                  <a:lnTo>
                    <a:pt x="288" y="1166"/>
                  </a:lnTo>
                  <a:cubicBezTo>
                    <a:pt x="288" y="1166"/>
                    <a:pt x="377" y="1206"/>
                    <a:pt x="377" y="1245"/>
                  </a:cubicBezTo>
                  <a:lnTo>
                    <a:pt x="377" y="1453"/>
                  </a:lnTo>
                  <a:lnTo>
                    <a:pt x="417" y="1453"/>
                  </a:lnTo>
                  <a:cubicBezTo>
                    <a:pt x="417" y="1453"/>
                    <a:pt x="456" y="1334"/>
                    <a:pt x="496" y="1285"/>
                  </a:cubicBezTo>
                  <a:lnTo>
                    <a:pt x="575" y="1245"/>
                  </a:lnTo>
                  <a:cubicBezTo>
                    <a:pt x="625" y="1285"/>
                    <a:pt x="625" y="1453"/>
                    <a:pt x="625" y="1532"/>
                  </a:cubicBezTo>
                  <a:cubicBezTo>
                    <a:pt x="575" y="1621"/>
                    <a:pt x="496" y="1661"/>
                    <a:pt x="496" y="1661"/>
                  </a:cubicBezTo>
                  <a:cubicBezTo>
                    <a:pt x="496" y="1829"/>
                    <a:pt x="536" y="1869"/>
                    <a:pt x="536" y="1869"/>
                  </a:cubicBezTo>
                  <a:lnTo>
                    <a:pt x="575" y="1829"/>
                  </a:lnTo>
                  <a:cubicBezTo>
                    <a:pt x="575" y="1829"/>
                    <a:pt x="783" y="1948"/>
                    <a:pt x="872" y="1948"/>
                  </a:cubicBezTo>
                  <a:cubicBezTo>
                    <a:pt x="991" y="1948"/>
                    <a:pt x="1159" y="1869"/>
                    <a:pt x="1238" y="1661"/>
                  </a:cubicBezTo>
                  <a:lnTo>
                    <a:pt x="1278" y="1701"/>
                  </a:lnTo>
                  <a:cubicBezTo>
                    <a:pt x="1278" y="1701"/>
                    <a:pt x="1486" y="1532"/>
                    <a:pt x="1525" y="1245"/>
                  </a:cubicBezTo>
                  <a:cubicBezTo>
                    <a:pt x="1565" y="958"/>
                    <a:pt x="1486" y="839"/>
                    <a:pt x="1407" y="750"/>
                  </a:cubicBezTo>
                  <a:cubicBezTo>
                    <a:pt x="1446" y="592"/>
                    <a:pt x="1407" y="424"/>
                    <a:pt x="1199" y="344"/>
                  </a:cubicBezTo>
                  <a:cubicBezTo>
                    <a:pt x="991" y="255"/>
                    <a:pt x="823" y="255"/>
                    <a:pt x="743" y="176"/>
                  </a:cubicBezTo>
                  <a:cubicBezTo>
                    <a:pt x="674" y="107"/>
                    <a:pt x="568" y="1"/>
                    <a:pt x="542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987;p62">
              <a:extLst>
                <a:ext uri="{FF2B5EF4-FFF2-40B4-BE49-F238E27FC236}">
                  <a16:creationId xmlns:a16="http://schemas.microsoft.com/office/drawing/2014/main" id="{E78BE454-DA7D-EB4C-BE2C-C9FEE84AB3B7}"/>
                </a:ext>
              </a:extLst>
            </p:cNvPr>
            <p:cNvSpPr/>
            <p:nvPr/>
          </p:nvSpPr>
          <p:spPr>
            <a:xfrm>
              <a:off x="3300458" y="3645770"/>
              <a:ext cx="173799" cy="295697"/>
            </a:xfrm>
            <a:custGeom>
              <a:avLst/>
              <a:gdLst/>
              <a:ahLst/>
              <a:cxnLst/>
              <a:rect l="l" t="t" r="r" b="b"/>
              <a:pathLst>
                <a:path w="2357" h="4010" extrusionOk="0">
                  <a:moveTo>
                    <a:pt x="1901" y="1"/>
                  </a:moveTo>
                  <a:cubicBezTo>
                    <a:pt x="1861" y="1"/>
                    <a:pt x="1861" y="80"/>
                    <a:pt x="1732" y="159"/>
                  </a:cubicBezTo>
                  <a:cubicBezTo>
                    <a:pt x="1485" y="288"/>
                    <a:pt x="1158" y="248"/>
                    <a:pt x="1030" y="288"/>
                  </a:cubicBezTo>
                  <a:cubicBezTo>
                    <a:pt x="1030" y="288"/>
                    <a:pt x="743" y="535"/>
                    <a:pt x="663" y="615"/>
                  </a:cubicBezTo>
                  <a:cubicBezTo>
                    <a:pt x="584" y="694"/>
                    <a:pt x="337" y="862"/>
                    <a:pt x="287" y="1238"/>
                  </a:cubicBezTo>
                  <a:cubicBezTo>
                    <a:pt x="248" y="1644"/>
                    <a:pt x="287" y="2515"/>
                    <a:pt x="208" y="2881"/>
                  </a:cubicBezTo>
                  <a:cubicBezTo>
                    <a:pt x="89" y="3258"/>
                    <a:pt x="0" y="3258"/>
                    <a:pt x="89" y="3465"/>
                  </a:cubicBezTo>
                  <a:cubicBezTo>
                    <a:pt x="129" y="3663"/>
                    <a:pt x="416" y="3960"/>
                    <a:pt x="950" y="4000"/>
                  </a:cubicBezTo>
                  <a:cubicBezTo>
                    <a:pt x="992" y="4007"/>
                    <a:pt x="1033" y="4010"/>
                    <a:pt x="1075" y="4010"/>
                  </a:cubicBezTo>
                  <a:cubicBezTo>
                    <a:pt x="1531" y="4010"/>
                    <a:pt x="1977" y="3630"/>
                    <a:pt x="1940" y="3258"/>
                  </a:cubicBezTo>
                  <a:cubicBezTo>
                    <a:pt x="1940" y="2634"/>
                    <a:pt x="2020" y="2179"/>
                    <a:pt x="2069" y="1773"/>
                  </a:cubicBezTo>
                  <a:cubicBezTo>
                    <a:pt x="2148" y="1397"/>
                    <a:pt x="2356" y="783"/>
                    <a:pt x="2317" y="496"/>
                  </a:cubicBezTo>
                  <a:cubicBezTo>
                    <a:pt x="2267" y="367"/>
                    <a:pt x="2267" y="248"/>
                    <a:pt x="2188" y="159"/>
                  </a:cubicBezTo>
                  <a:cubicBezTo>
                    <a:pt x="2109" y="40"/>
                    <a:pt x="1901" y="1"/>
                    <a:pt x="1901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988;p62">
              <a:extLst>
                <a:ext uri="{FF2B5EF4-FFF2-40B4-BE49-F238E27FC236}">
                  <a16:creationId xmlns:a16="http://schemas.microsoft.com/office/drawing/2014/main" id="{4AD4EF0E-BFF3-584A-9AA3-F58F5AF19BBB}"/>
                </a:ext>
              </a:extLst>
            </p:cNvPr>
            <p:cNvSpPr/>
            <p:nvPr/>
          </p:nvSpPr>
          <p:spPr>
            <a:xfrm>
              <a:off x="3318672" y="3764049"/>
              <a:ext cx="3023" cy="75952"/>
            </a:xfrm>
            <a:custGeom>
              <a:avLst/>
              <a:gdLst/>
              <a:ahLst/>
              <a:cxnLst/>
              <a:rect l="l" t="t" r="r" b="b"/>
              <a:pathLst>
                <a:path w="41" h="1030" extrusionOk="0">
                  <a:moveTo>
                    <a:pt x="1" y="0"/>
                  </a:moveTo>
                  <a:cubicBezTo>
                    <a:pt x="1" y="327"/>
                    <a:pt x="40" y="743"/>
                    <a:pt x="1" y="1030"/>
                  </a:cubicBezTo>
                  <a:cubicBezTo>
                    <a:pt x="40" y="743"/>
                    <a:pt x="1" y="327"/>
                    <a:pt x="40" y="0"/>
                  </a:cubicBezTo>
                  <a:close/>
                </a:path>
              </a:pathLst>
            </a:custGeom>
            <a:solidFill>
              <a:srgbClr val="EAE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989;p62">
              <a:extLst>
                <a:ext uri="{FF2B5EF4-FFF2-40B4-BE49-F238E27FC236}">
                  <a16:creationId xmlns:a16="http://schemas.microsoft.com/office/drawing/2014/main" id="{72D73767-2E98-C84E-AA21-1A8E42C3D928}"/>
                </a:ext>
              </a:extLst>
            </p:cNvPr>
            <p:cNvSpPr/>
            <p:nvPr/>
          </p:nvSpPr>
          <p:spPr>
            <a:xfrm>
              <a:off x="3318672" y="3751661"/>
              <a:ext cx="46086" cy="88341"/>
            </a:xfrm>
            <a:custGeom>
              <a:avLst/>
              <a:gdLst/>
              <a:ahLst/>
              <a:cxnLst/>
              <a:rect l="l" t="t" r="r" b="b"/>
              <a:pathLst>
                <a:path w="625" h="1198" extrusionOk="0">
                  <a:moveTo>
                    <a:pt x="624" y="0"/>
                  </a:moveTo>
                  <a:lnTo>
                    <a:pt x="40" y="168"/>
                  </a:lnTo>
                  <a:cubicBezTo>
                    <a:pt x="1" y="495"/>
                    <a:pt x="40" y="911"/>
                    <a:pt x="1" y="1198"/>
                  </a:cubicBezTo>
                  <a:cubicBezTo>
                    <a:pt x="169" y="1079"/>
                    <a:pt x="337" y="990"/>
                    <a:pt x="416" y="792"/>
                  </a:cubicBezTo>
                  <a:cubicBezTo>
                    <a:pt x="535" y="545"/>
                    <a:pt x="585" y="208"/>
                    <a:pt x="624" y="0"/>
                  </a:cubicBezTo>
                  <a:close/>
                </a:path>
              </a:pathLst>
            </a:custGeom>
            <a:solidFill>
              <a:srgbClr val="00D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990;p62">
              <a:extLst>
                <a:ext uri="{FF2B5EF4-FFF2-40B4-BE49-F238E27FC236}">
                  <a16:creationId xmlns:a16="http://schemas.microsoft.com/office/drawing/2014/main" id="{1D849A0C-402D-9E45-B6AA-C7BB346CBC6A}"/>
                </a:ext>
              </a:extLst>
            </p:cNvPr>
            <p:cNvSpPr/>
            <p:nvPr/>
          </p:nvSpPr>
          <p:spPr>
            <a:xfrm>
              <a:off x="3175616" y="3737060"/>
              <a:ext cx="167974" cy="91290"/>
            </a:xfrm>
            <a:custGeom>
              <a:avLst/>
              <a:gdLst/>
              <a:ahLst/>
              <a:cxnLst/>
              <a:rect l="l" t="t" r="r" b="b"/>
              <a:pathLst>
                <a:path w="2278" h="1238" extrusionOk="0">
                  <a:moveTo>
                    <a:pt x="1822" y="406"/>
                  </a:moveTo>
                  <a:lnTo>
                    <a:pt x="1693" y="654"/>
                  </a:lnTo>
                  <a:cubicBezTo>
                    <a:pt x="1693" y="654"/>
                    <a:pt x="1406" y="574"/>
                    <a:pt x="1238" y="535"/>
                  </a:cubicBezTo>
                  <a:cubicBezTo>
                    <a:pt x="1079" y="535"/>
                    <a:pt x="664" y="406"/>
                    <a:pt x="545" y="366"/>
                  </a:cubicBezTo>
                  <a:cubicBezTo>
                    <a:pt x="456" y="287"/>
                    <a:pt x="337" y="79"/>
                    <a:pt x="297" y="79"/>
                  </a:cubicBezTo>
                  <a:cubicBezTo>
                    <a:pt x="297" y="40"/>
                    <a:pt x="248" y="0"/>
                    <a:pt x="208" y="40"/>
                  </a:cubicBezTo>
                  <a:cubicBezTo>
                    <a:pt x="129" y="79"/>
                    <a:pt x="0" y="327"/>
                    <a:pt x="0" y="366"/>
                  </a:cubicBezTo>
                  <a:cubicBezTo>
                    <a:pt x="50" y="406"/>
                    <a:pt x="129" y="495"/>
                    <a:pt x="169" y="535"/>
                  </a:cubicBezTo>
                  <a:cubicBezTo>
                    <a:pt x="248" y="574"/>
                    <a:pt x="377" y="574"/>
                    <a:pt x="456" y="574"/>
                  </a:cubicBezTo>
                  <a:cubicBezTo>
                    <a:pt x="545" y="574"/>
                    <a:pt x="832" y="782"/>
                    <a:pt x="1119" y="901"/>
                  </a:cubicBezTo>
                  <a:cubicBezTo>
                    <a:pt x="1366" y="1069"/>
                    <a:pt x="1693" y="1188"/>
                    <a:pt x="1822" y="1238"/>
                  </a:cubicBezTo>
                  <a:cubicBezTo>
                    <a:pt x="1901" y="1238"/>
                    <a:pt x="1980" y="1238"/>
                    <a:pt x="2030" y="1148"/>
                  </a:cubicBezTo>
                  <a:cubicBezTo>
                    <a:pt x="2069" y="1109"/>
                    <a:pt x="2228" y="822"/>
                    <a:pt x="2277" y="654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991;p62">
              <a:extLst>
                <a:ext uri="{FF2B5EF4-FFF2-40B4-BE49-F238E27FC236}">
                  <a16:creationId xmlns:a16="http://schemas.microsoft.com/office/drawing/2014/main" id="{029B757F-1B9F-4E4C-9CBD-AE74DE5355BA}"/>
                </a:ext>
              </a:extLst>
            </p:cNvPr>
            <p:cNvSpPr/>
            <p:nvPr/>
          </p:nvSpPr>
          <p:spPr>
            <a:xfrm>
              <a:off x="3215731" y="3773561"/>
              <a:ext cx="8849" cy="11725"/>
            </a:xfrm>
            <a:custGeom>
              <a:avLst/>
              <a:gdLst/>
              <a:ahLst/>
              <a:cxnLst/>
              <a:rect l="l" t="t" r="r" b="b"/>
              <a:pathLst>
                <a:path w="120" h="159" extrusionOk="0">
                  <a:moveTo>
                    <a:pt x="1" y="0"/>
                  </a:moveTo>
                  <a:lnTo>
                    <a:pt x="1" y="119"/>
                  </a:lnTo>
                  <a:lnTo>
                    <a:pt x="80" y="159"/>
                  </a:lnTo>
                  <a:cubicBezTo>
                    <a:pt x="80" y="159"/>
                    <a:pt x="80" y="79"/>
                    <a:pt x="120" y="0"/>
                  </a:cubicBezTo>
                  <a:close/>
                </a:path>
              </a:pathLst>
            </a:custGeom>
            <a:solidFill>
              <a:srgbClr val="CF8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992;p62">
              <a:extLst>
                <a:ext uri="{FF2B5EF4-FFF2-40B4-BE49-F238E27FC236}">
                  <a16:creationId xmlns:a16="http://schemas.microsoft.com/office/drawing/2014/main" id="{DEF807D3-5C8E-1D49-AE0D-EC3DE6DD55E2}"/>
                </a:ext>
              </a:extLst>
            </p:cNvPr>
            <p:cNvSpPr/>
            <p:nvPr/>
          </p:nvSpPr>
          <p:spPr>
            <a:xfrm>
              <a:off x="3215731" y="3764049"/>
              <a:ext cx="14674" cy="12462"/>
            </a:xfrm>
            <a:custGeom>
              <a:avLst/>
              <a:gdLst/>
              <a:ahLst/>
              <a:cxnLst/>
              <a:rect l="l" t="t" r="r" b="b"/>
              <a:pathLst>
                <a:path w="199" h="169" extrusionOk="0">
                  <a:moveTo>
                    <a:pt x="199" y="80"/>
                  </a:moveTo>
                  <a:cubicBezTo>
                    <a:pt x="199" y="129"/>
                    <a:pt x="159" y="169"/>
                    <a:pt x="80" y="169"/>
                  </a:cubicBezTo>
                  <a:cubicBezTo>
                    <a:pt x="40" y="129"/>
                    <a:pt x="1" y="80"/>
                    <a:pt x="1" y="40"/>
                  </a:cubicBezTo>
                  <a:cubicBezTo>
                    <a:pt x="1" y="0"/>
                    <a:pt x="40" y="0"/>
                    <a:pt x="120" y="0"/>
                  </a:cubicBezTo>
                  <a:cubicBezTo>
                    <a:pt x="159" y="0"/>
                    <a:pt x="199" y="40"/>
                    <a:pt x="199" y="80"/>
                  </a:cubicBezTo>
                  <a:close/>
                </a:path>
              </a:pathLst>
            </a:custGeom>
            <a:solidFill>
              <a:srgbClr val="7D4A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993;p62">
              <a:extLst>
                <a:ext uri="{FF2B5EF4-FFF2-40B4-BE49-F238E27FC236}">
                  <a16:creationId xmlns:a16="http://schemas.microsoft.com/office/drawing/2014/main" id="{AC16754F-2E32-BA45-8E93-3D5E9D2CDC31}"/>
                </a:ext>
              </a:extLst>
            </p:cNvPr>
            <p:cNvSpPr/>
            <p:nvPr/>
          </p:nvSpPr>
          <p:spPr>
            <a:xfrm>
              <a:off x="3215731" y="3764049"/>
              <a:ext cx="14674" cy="9586"/>
            </a:xfrm>
            <a:custGeom>
              <a:avLst/>
              <a:gdLst/>
              <a:ahLst/>
              <a:cxnLst/>
              <a:rect l="l" t="t" r="r" b="b"/>
              <a:pathLst>
                <a:path w="199" h="130" extrusionOk="0">
                  <a:moveTo>
                    <a:pt x="199" y="80"/>
                  </a:moveTo>
                  <a:cubicBezTo>
                    <a:pt x="159" y="129"/>
                    <a:pt x="120" y="129"/>
                    <a:pt x="80" y="129"/>
                  </a:cubicBezTo>
                  <a:cubicBezTo>
                    <a:pt x="40" y="129"/>
                    <a:pt x="1" y="80"/>
                    <a:pt x="1" y="40"/>
                  </a:cubicBezTo>
                  <a:cubicBezTo>
                    <a:pt x="1" y="0"/>
                    <a:pt x="40" y="0"/>
                    <a:pt x="120" y="0"/>
                  </a:cubicBezTo>
                  <a:cubicBezTo>
                    <a:pt x="159" y="0"/>
                    <a:pt x="199" y="40"/>
                    <a:pt x="199" y="80"/>
                  </a:cubicBezTo>
                  <a:close/>
                </a:path>
              </a:pathLst>
            </a:custGeom>
            <a:solidFill>
              <a:srgbClr val="D9C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994;p62">
              <a:extLst>
                <a:ext uri="{FF2B5EF4-FFF2-40B4-BE49-F238E27FC236}">
                  <a16:creationId xmlns:a16="http://schemas.microsoft.com/office/drawing/2014/main" id="{A84F26A0-F4AD-484C-BA1B-F15DDD369B5D}"/>
                </a:ext>
              </a:extLst>
            </p:cNvPr>
            <p:cNvSpPr/>
            <p:nvPr/>
          </p:nvSpPr>
          <p:spPr>
            <a:xfrm>
              <a:off x="3163892" y="3730497"/>
              <a:ext cx="30011" cy="15338"/>
            </a:xfrm>
            <a:custGeom>
              <a:avLst/>
              <a:gdLst/>
              <a:ahLst/>
              <a:cxnLst/>
              <a:rect l="l" t="t" r="r" b="b"/>
              <a:pathLst>
                <a:path w="407" h="208" extrusionOk="0">
                  <a:moveTo>
                    <a:pt x="407" y="129"/>
                  </a:moveTo>
                  <a:cubicBezTo>
                    <a:pt x="407" y="129"/>
                    <a:pt x="328" y="40"/>
                    <a:pt x="288" y="40"/>
                  </a:cubicBezTo>
                  <a:lnTo>
                    <a:pt x="209" y="40"/>
                  </a:lnTo>
                  <a:cubicBezTo>
                    <a:pt x="159" y="40"/>
                    <a:pt x="80" y="0"/>
                    <a:pt x="80" y="0"/>
                  </a:cubicBezTo>
                  <a:lnTo>
                    <a:pt x="1" y="0"/>
                  </a:lnTo>
                  <a:cubicBezTo>
                    <a:pt x="1" y="0"/>
                    <a:pt x="1" y="89"/>
                    <a:pt x="80" y="89"/>
                  </a:cubicBezTo>
                  <a:cubicBezTo>
                    <a:pt x="120" y="129"/>
                    <a:pt x="159" y="129"/>
                    <a:pt x="209" y="129"/>
                  </a:cubicBezTo>
                  <a:cubicBezTo>
                    <a:pt x="248" y="129"/>
                    <a:pt x="328" y="208"/>
                    <a:pt x="328" y="208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995;p62">
              <a:extLst>
                <a:ext uri="{FF2B5EF4-FFF2-40B4-BE49-F238E27FC236}">
                  <a16:creationId xmlns:a16="http://schemas.microsoft.com/office/drawing/2014/main" id="{B7F1F7A3-F659-0341-A8C4-E5B45B8F766B}"/>
                </a:ext>
              </a:extLst>
            </p:cNvPr>
            <p:cNvSpPr/>
            <p:nvPr/>
          </p:nvSpPr>
          <p:spPr>
            <a:xfrm>
              <a:off x="3151503" y="3737060"/>
              <a:ext cx="39523" cy="14674"/>
            </a:xfrm>
            <a:custGeom>
              <a:avLst/>
              <a:gdLst/>
              <a:ahLst/>
              <a:cxnLst/>
              <a:rect l="l" t="t" r="r" b="b"/>
              <a:pathLst>
                <a:path w="536" h="199" extrusionOk="0">
                  <a:moveTo>
                    <a:pt x="535" y="119"/>
                  </a:moveTo>
                  <a:cubicBezTo>
                    <a:pt x="535" y="119"/>
                    <a:pt x="416" y="40"/>
                    <a:pt x="377" y="40"/>
                  </a:cubicBezTo>
                  <a:lnTo>
                    <a:pt x="288" y="40"/>
                  </a:lnTo>
                  <a:lnTo>
                    <a:pt x="129" y="40"/>
                  </a:lnTo>
                  <a:cubicBezTo>
                    <a:pt x="80" y="40"/>
                    <a:pt x="40" y="0"/>
                    <a:pt x="40" y="0"/>
                  </a:cubicBezTo>
                  <a:cubicBezTo>
                    <a:pt x="1" y="40"/>
                    <a:pt x="40" y="119"/>
                    <a:pt x="129" y="119"/>
                  </a:cubicBezTo>
                  <a:lnTo>
                    <a:pt x="288" y="119"/>
                  </a:lnTo>
                  <a:lnTo>
                    <a:pt x="456" y="198"/>
                  </a:ln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996;p62">
              <a:extLst>
                <a:ext uri="{FF2B5EF4-FFF2-40B4-BE49-F238E27FC236}">
                  <a16:creationId xmlns:a16="http://schemas.microsoft.com/office/drawing/2014/main" id="{13BE5789-51F1-C848-A12A-4ED634D3AC1F}"/>
                </a:ext>
              </a:extLst>
            </p:cNvPr>
            <p:cNvSpPr/>
            <p:nvPr/>
          </p:nvSpPr>
          <p:spPr>
            <a:xfrm>
              <a:off x="3151503" y="3748711"/>
              <a:ext cx="33698" cy="9586"/>
            </a:xfrm>
            <a:custGeom>
              <a:avLst/>
              <a:gdLst/>
              <a:ahLst/>
              <a:cxnLst/>
              <a:rect l="l" t="t" r="r" b="b"/>
              <a:pathLst>
                <a:path w="457" h="130" extrusionOk="0">
                  <a:moveTo>
                    <a:pt x="456" y="40"/>
                  </a:moveTo>
                  <a:cubicBezTo>
                    <a:pt x="456" y="40"/>
                    <a:pt x="327" y="1"/>
                    <a:pt x="288" y="1"/>
                  </a:cubicBezTo>
                  <a:lnTo>
                    <a:pt x="209" y="1"/>
                  </a:lnTo>
                  <a:lnTo>
                    <a:pt x="80" y="1"/>
                  </a:lnTo>
                  <a:lnTo>
                    <a:pt x="1" y="1"/>
                  </a:lnTo>
                  <a:cubicBezTo>
                    <a:pt x="1" y="1"/>
                    <a:pt x="1" y="90"/>
                    <a:pt x="80" y="90"/>
                  </a:cubicBezTo>
                  <a:lnTo>
                    <a:pt x="248" y="90"/>
                  </a:lnTo>
                  <a:lnTo>
                    <a:pt x="377" y="129"/>
                  </a:ln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997;p62">
              <a:extLst>
                <a:ext uri="{FF2B5EF4-FFF2-40B4-BE49-F238E27FC236}">
                  <a16:creationId xmlns:a16="http://schemas.microsoft.com/office/drawing/2014/main" id="{2029B4CB-921D-A149-B4F6-BBBEEC8B640E}"/>
                </a:ext>
              </a:extLst>
            </p:cNvPr>
            <p:cNvSpPr/>
            <p:nvPr/>
          </p:nvSpPr>
          <p:spPr>
            <a:xfrm>
              <a:off x="3154453" y="3758223"/>
              <a:ext cx="30749" cy="8849"/>
            </a:xfrm>
            <a:custGeom>
              <a:avLst/>
              <a:gdLst/>
              <a:ahLst/>
              <a:cxnLst/>
              <a:rect l="l" t="t" r="r" b="b"/>
              <a:pathLst>
                <a:path w="417" h="120" extrusionOk="0">
                  <a:moveTo>
                    <a:pt x="416" y="40"/>
                  </a:moveTo>
                  <a:cubicBezTo>
                    <a:pt x="416" y="40"/>
                    <a:pt x="337" y="0"/>
                    <a:pt x="287" y="0"/>
                  </a:cubicBezTo>
                  <a:lnTo>
                    <a:pt x="208" y="0"/>
                  </a:lnTo>
                  <a:lnTo>
                    <a:pt x="89" y="0"/>
                  </a:lnTo>
                  <a:cubicBezTo>
                    <a:pt x="40" y="0"/>
                    <a:pt x="0" y="0"/>
                    <a:pt x="0" y="40"/>
                  </a:cubicBezTo>
                  <a:cubicBezTo>
                    <a:pt x="0" y="40"/>
                    <a:pt x="0" y="79"/>
                    <a:pt x="89" y="79"/>
                  </a:cubicBezTo>
                  <a:lnTo>
                    <a:pt x="208" y="79"/>
                  </a:lnTo>
                  <a:cubicBezTo>
                    <a:pt x="248" y="79"/>
                    <a:pt x="376" y="119"/>
                    <a:pt x="376" y="11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998;p62">
              <a:extLst>
                <a:ext uri="{FF2B5EF4-FFF2-40B4-BE49-F238E27FC236}">
                  <a16:creationId xmlns:a16="http://schemas.microsoft.com/office/drawing/2014/main" id="{BA42C32F-DFDE-E846-9088-86A354BCCC47}"/>
                </a:ext>
              </a:extLst>
            </p:cNvPr>
            <p:cNvSpPr/>
            <p:nvPr/>
          </p:nvSpPr>
          <p:spPr>
            <a:xfrm>
              <a:off x="3218681" y="3705573"/>
              <a:ext cx="148950" cy="125137"/>
            </a:xfrm>
            <a:custGeom>
              <a:avLst/>
              <a:gdLst/>
              <a:ahLst/>
              <a:cxnLst/>
              <a:rect l="l" t="t" r="r" b="b"/>
              <a:pathLst>
                <a:path w="2020" h="1697" extrusionOk="0">
                  <a:moveTo>
                    <a:pt x="1653" y="0"/>
                  </a:moveTo>
                  <a:cubicBezTo>
                    <a:pt x="1637" y="0"/>
                    <a:pt x="1620" y="4"/>
                    <a:pt x="1604" y="11"/>
                  </a:cubicBezTo>
                  <a:cubicBezTo>
                    <a:pt x="1525" y="11"/>
                    <a:pt x="1446" y="219"/>
                    <a:pt x="1317" y="427"/>
                  </a:cubicBezTo>
                  <a:cubicBezTo>
                    <a:pt x="1238" y="625"/>
                    <a:pt x="1070" y="1001"/>
                    <a:pt x="1070" y="1001"/>
                  </a:cubicBezTo>
                  <a:cubicBezTo>
                    <a:pt x="1030" y="1001"/>
                    <a:pt x="119" y="793"/>
                    <a:pt x="119" y="793"/>
                  </a:cubicBezTo>
                  <a:cubicBezTo>
                    <a:pt x="119" y="793"/>
                    <a:pt x="0" y="873"/>
                    <a:pt x="0" y="1081"/>
                  </a:cubicBezTo>
                  <a:cubicBezTo>
                    <a:pt x="0" y="1081"/>
                    <a:pt x="575" y="1417"/>
                    <a:pt x="862" y="1536"/>
                  </a:cubicBezTo>
                  <a:cubicBezTo>
                    <a:pt x="1041" y="1629"/>
                    <a:pt x="1178" y="1696"/>
                    <a:pt x="1286" y="1696"/>
                  </a:cubicBezTo>
                  <a:cubicBezTo>
                    <a:pt x="1327" y="1696"/>
                    <a:pt x="1363" y="1686"/>
                    <a:pt x="1396" y="1665"/>
                  </a:cubicBezTo>
                  <a:cubicBezTo>
                    <a:pt x="1525" y="1615"/>
                    <a:pt x="1693" y="1457"/>
                    <a:pt x="1812" y="1081"/>
                  </a:cubicBezTo>
                  <a:cubicBezTo>
                    <a:pt x="1980" y="675"/>
                    <a:pt x="2020" y="546"/>
                    <a:pt x="2020" y="427"/>
                  </a:cubicBezTo>
                  <a:cubicBezTo>
                    <a:pt x="1984" y="311"/>
                    <a:pt x="1811" y="0"/>
                    <a:pt x="1653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999;p62">
              <a:extLst>
                <a:ext uri="{FF2B5EF4-FFF2-40B4-BE49-F238E27FC236}">
                  <a16:creationId xmlns:a16="http://schemas.microsoft.com/office/drawing/2014/main" id="{9D3B215C-8D82-0D49-9A22-6D285912049D}"/>
                </a:ext>
              </a:extLst>
            </p:cNvPr>
            <p:cNvSpPr/>
            <p:nvPr/>
          </p:nvSpPr>
          <p:spPr>
            <a:xfrm>
              <a:off x="1363088" y="4259657"/>
              <a:ext cx="100799" cy="67251"/>
            </a:xfrm>
            <a:custGeom>
              <a:avLst/>
              <a:gdLst/>
              <a:ahLst/>
              <a:cxnLst/>
              <a:rect l="l" t="t" r="r" b="b"/>
              <a:pathLst>
                <a:path w="1367" h="912" extrusionOk="0">
                  <a:moveTo>
                    <a:pt x="40" y="248"/>
                  </a:moveTo>
                  <a:cubicBezTo>
                    <a:pt x="40" y="248"/>
                    <a:pt x="1" y="288"/>
                    <a:pt x="1" y="337"/>
                  </a:cubicBezTo>
                  <a:lnTo>
                    <a:pt x="1" y="625"/>
                  </a:lnTo>
                  <a:cubicBezTo>
                    <a:pt x="1" y="704"/>
                    <a:pt x="1" y="783"/>
                    <a:pt x="40" y="832"/>
                  </a:cubicBezTo>
                  <a:cubicBezTo>
                    <a:pt x="129" y="872"/>
                    <a:pt x="248" y="912"/>
                    <a:pt x="377" y="872"/>
                  </a:cubicBezTo>
                  <a:cubicBezTo>
                    <a:pt x="496" y="872"/>
                    <a:pt x="1198" y="456"/>
                    <a:pt x="1278" y="417"/>
                  </a:cubicBezTo>
                  <a:cubicBezTo>
                    <a:pt x="1317" y="377"/>
                    <a:pt x="1367" y="248"/>
                    <a:pt x="1317" y="209"/>
                  </a:cubicBezTo>
                  <a:cubicBezTo>
                    <a:pt x="1278" y="169"/>
                    <a:pt x="1198" y="1"/>
                    <a:pt x="951" y="40"/>
                  </a:cubicBezTo>
                  <a:cubicBezTo>
                    <a:pt x="743" y="90"/>
                    <a:pt x="535" y="130"/>
                    <a:pt x="416" y="130"/>
                  </a:cubicBezTo>
                  <a:cubicBezTo>
                    <a:pt x="248" y="169"/>
                    <a:pt x="40" y="248"/>
                    <a:pt x="40" y="248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000;p62">
              <a:extLst>
                <a:ext uri="{FF2B5EF4-FFF2-40B4-BE49-F238E27FC236}">
                  <a16:creationId xmlns:a16="http://schemas.microsoft.com/office/drawing/2014/main" id="{33510209-2FEC-9344-B616-178F981CE76B}"/>
                </a:ext>
              </a:extLst>
            </p:cNvPr>
            <p:cNvSpPr/>
            <p:nvPr/>
          </p:nvSpPr>
          <p:spPr>
            <a:xfrm>
              <a:off x="1402539" y="4287457"/>
              <a:ext cx="103675" cy="66440"/>
            </a:xfrm>
            <a:custGeom>
              <a:avLst/>
              <a:gdLst/>
              <a:ahLst/>
              <a:cxnLst/>
              <a:rect l="l" t="t" r="r" b="b"/>
              <a:pathLst>
                <a:path w="1406" h="901" extrusionOk="0">
                  <a:moveTo>
                    <a:pt x="89" y="248"/>
                  </a:moveTo>
                  <a:cubicBezTo>
                    <a:pt x="89" y="248"/>
                    <a:pt x="0" y="248"/>
                    <a:pt x="0" y="327"/>
                  </a:cubicBezTo>
                  <a:lnTo>
                    <a:pt x="0" y="614"/>
                  </a:lnTo>
                  <a:cubicBezTo>
                    <a:pt x="0" y="703"/>
                    <a:pt x="40" y="742"/>
                    <a:pt x="89" y="782"/>
                  </a:cubicBezTo>
                  <a:cubicBezTo>
                    <a:pt x="129" y="822"/>
                    <a:pt x="248" y="901"/>
                    <a:pt x="416" y="861"/>
                  </a:cubicBezTo>
                  <a:cubicBezTo>
                    <a:pt x="535" y="822"/>
                    <a:pt x="1238" y="406"/>
                    <a:pt x="1327" y="366"/>
                  </a:cubicBezTo>
                  <a:cubicBezTo>
                    <a:pt x="1366" y="327"/>
                    <a:pt x="1406" y="248"/>
                    <a:pt x="1366" y="208"/>
                  </a:cubicBezTo>
                  <a:cubicBezTo>
                    <a:pt x="1327" y="119"/>
                    <a:pt x="1198" y="0"/>
                    <a:pt x="990" y="0"/>
                  </a:cubicBezTo>
                  <a:cubicBezTo>
                    <a:pt x="743" y="40"/>
                    <a:pt x="584" y="79"/>
                    <a:pt x="416" y="119"/>
                  </a:cubicBezTo>
                  <a:cubicBezTo>
                    <a:pt x="287" y="119"/>
                    <a:pt x="89" y="248"/>
                    <a:pt x="89" y="248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001;p62">
              <a:extLst>
                <a:ext uri="{FF2B5EF4-FFF2-40B4-BE49-F238E27FC236}">
                  <a16:creationId xmlns:a16="http://schemas.microsoft.com/office/drawing/2014/main" id="{D9080F7A-A277-4B4C-8B09-7103B5C6C48D}"/>
                </a:ext>
              </a:extLst>
            </p:cNvPr>
            <p:cNvSpPr/>
            <p:nvPr/>
          </p:nvSpPr>
          <p:spPr>
            <a:xfrm>
              <a:off x="1378426" y="3885941"/>
              <a:ext cx="100062" cy="425627"/>
            </a:xfrm>
            <a:custGeom>
              <a:avLst/>
              <a:gdLst/>
              <a:ahLst/>
              <a:cxnLst/>
              <a:rect l="l" t="t" r="r" b="b"/>
              <a:pathLst>
                <a:path w="1357" h="5772" extrusionOk="0">
                  <a:moveTo>
                    <a:pt x="1" y="1"/>
                  </a:moveTo>
                  <a:cubicBezTo>
                    <a:pt x="1" y="535"/>
                    <a:pt x="169" y="901"/>
                    <a:pt x="208" y="1070"/>
                  </a:cubicBezTo>
                  <a:cubicBezTo>
                    <a:pt x="248" y="1238"/>
                    <a:pt x="416" y="2228"/>
                    <a:pt x="416" y="2515"/>
                  </a:cubicBezTo>
                  <a:cubicBezTo>
                    <a:pt x="416" y="2842"/>
                    <a:pt x="367" y="3129"/>
                    <a:pt x="367" y="3376"/>
                  </a:cubicBezTo>
                  <a:cubicBezTo>
                    <a:pt x="416" y="3673"/>
                    <a:pt x="416" y="5653"/>
                    <a:pt x="416" y="5693"/>
                  </a:cubicBezTo>
                  <a:cubicBezTo>
                    <a:pt x="416" y="5732"/>
                    <a:pt x="456" y="5772"/>
                    <a:pt x="614" y="5772"/>
                  </a:cubicBezTo>
                  <a:cubicBezTo>
                    <a:pt x="743" y="5772"/>
                    <a:pt x="822" y="5653"/>
                    <a:pt x="822" y="5653"/>
                  </a:cubicBezTo>
                  <a:cubicBezTo>
                    <a:pt x="822" y="5653"/>
                    <a:pt x="911" y="4861"/>
                    <a:pt x="1109" y="2594"/>
                  </a:cubicBezTo>
                  <a:cubicBezTo>
                    <a:pt x="1159" y="1812"/>
                    <a:pt x="1357" y="1"/>
                    <a:pt x="1357" y="1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002;p62">
              <a:extLst>
                <a:ext uri="{FF2B5EF4-FFF2-40B4-BE49-F238E27FC236}">
                  <a16:creationId xmlns:a16="http://schemas.microsoft.com/office/drawing/2014/main" id="{264A4CA9-8705-7A40-85C5-5837ED7FF931}"/>
                </a:ext>
              </a:extLst>
            </p:cNvPr>
            <p:cNvSpPr/>
            <p:nvPr/>
          </p:nvSpPr>
          <p:spPr>
            <a:xfrm>
              <a:off x="1339049" y="3867728"/>
              <a:ext cx="139438" cy="209569"/>
            </a:xfrm>
            <a:custGeom>
              <a:avLst/>
              <a:gdLst/>
              <a:ahLst/>
              <a:cxnLst/>
              <a:rect l="l" t="t" r="r" b="b"/>
              <a:pathLst>
                <a:path w="1891" h="2842" extrusionOk="0">
                  <a:moveTo>
                    <a:pt x="79" y="0"/>
                  </a:moveTo>
                  <a:cubicBezTo>
                    <a:pt x="79" y="0"/>
                    <a:pt x="0" y="208"/>
                    <a:pt x="119" y="614"/>
                  </a:cubicBezTo>
                  <a:cubicBezTo>
                    <a:pt x="247" y="1069"/>
                    <a:pt x="247" y="990"/>
                    <a:pt x="247" y="1109"/>
                  </a:cubicBezTo>
                  <a:cubicBezTo>
                    <a:pt x="247" y="1237"/>
                    <a:pt x="327" y="2435"/>
                    <a:pt x="327" y="2514"/>
                  </a:cubicBezTo>
                  <a:cubicBezTo>
                    <a:pt x="327" y="2594"/>
                    <a:pt x="406" y="2762"/>
                    <a:pt x="782" y="2802"/>
                  </a:cubicBezTo>
                  <a:cubicBezTo>
                    <a:pt x="1109" y="2841"/>
                    <a:pt x="1564" y="2802"/>
                    <a:pt x="1732" y="2683"/>
                  </a:cubicBezTo>
                  <a:lnTo>
                    <a:pt x="1891" y="248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003;p62">
              <a:extLst>
                <a:ext uri="{FF2B5EF4-FFF2-40B4-BE49-F238E27FC236}">
                  <a16:creationId xmlns:a16="http://schemas.microsoft.com/office/drawing/2014/main" id="{A35930EA-1032-5A4D-87CB-F771B972BE27}"/>
                </a:ext>
              </a:extLst>
            </p:cNvPr>
            <p:cNvSpPr/>
            <p:nvPr/>
          </p:nvSpPr>
          <p:spPr>
            <a:xfrm>
              <a:off x="1357263" y="3721722"/>
              <a:ext cx="161411" cy="81778"/>
            </a:xfrm>
            <a:custGeom>
              <a:avLst/>
              <a:gdLst/>
              <a:ahLst/>
              <a:cxnLst/>
              <a:rect l="l" t="t" r="r" b="b"/>
              <a:pathLst>
                <a:path w="2189" h="1109" extrusionOk="0">
                  <a:moveTo>
                    <a:pt x="495" y="327"/>
                  </a:moveTo>
                  <a:lnTo>
                    <a:pt x="575" y="535"/>
                  </a:lnTo>
                  <a:cubicBezTo>
                    <a:pt x="575" y="535"/>
                    <a:pt x="862" y="456"/>
                    <a:pt x="990" y="456"/>
                  </a:cubicBezTo>
                  <a:cubicBezTo>
                    <a:pt x="1149" y="406"/>
                    <a:pt x="1565" y="287"/>
                    <a:pt x="1644" y="248"/>
                  </a:cubicBezTo>
                  <a:cubicBezTo>
                    <a:pt x="1733" y="208"/>
                    <a:pt x="1891" y="79"/>
                    <a:pt x="1941" y="40"/>
                  </a:cubicBezTo>
                  <a:cubicBezTo>
                    <a:pt x="1941" y="40"/>
                    <a:pt x="1980" y="0"/>
                    <a:pt x="2020" y="0"/>
                  </a:cubicBezTo>
                  <a:cubicBezTo>
                    <a:pt x="2099" y="79"/>
                    <a:pt x="2188" y="208"/>
                    <a:pt x="2188" y="248"/>
                  </a:cubicBezTo>
                  <a:cubicBezTo>
                    <a:pt x="2188" y="327"/>
                    <a:pt x="2060" y="367"/>
                    <a:pt x="2020" y="406"/>
                  </a:cubicBezTo>
                  <a:cubicBezTo>
                    <a:pt x="1980" y="456"/>
                    <a:pt x="1852" y="456"/>
                    <a:pt x="1772" y="456"/>
                  </a:cubicBezTo>
                  <a:cubicBezTo>
                    <a:pt x="1693" y="456"/>
                    <a:pt x="1396" y="654"/>
                    <a:pt x="1109" y="782"/>
                  </a:cubicBezTo>
                  <a:cubicBezTo>
                    <a:pt x="862" y="901"/>
                    <a:pt x="575" y="1030"/>
                    <a:pt x="456" y="1069"/>
                  </a:cubicBezTo>
                  <a:cubicBezTo>
                    <a:pt x="367" y="1109"/>
                    <a:pt x="288" y="1109"/>
                    <a:pt x="248" y="1030"/>
                  </a:cubicBezTo>
                  <a:cubicBezTo>
                    <a:pt x="208" y="951"/>
                    <a:pt x="80" y="703"/>
                    <a:pt x="0" y="535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004;p62">
              <a:extLst>
                <a:ext uri="{FF2B5EF4-FFF2-40B4-BE49-F238E27FC236}">
                  <a16:creationId xmlns:a16="http://schemas.microsoft.com/office/drawing/2014/main" id="{244AB539-49E9-484C-A2BD-1BBACD42E708}"/>
                </a:ext>
              </a:extLst>
            </p:cNvPr>
            <p:cNvSpPr/>
            <p:nvPr/>
          </p:nvSpPr>
          <p:spPr>
            <a:xfrm>
              <a:off x="1512043" y="3730497"/>
              <a:ext cx="30675" cy="12462"/>
            </a:xfrm>
            <a:custGeom>
              <a:avLst/>
              <a:gdLst/>
              <a:ahLst/>
              <a:cxnLst/>
              <a:rect l="l" t="t" r="r" b="b"/>
              <a:pathLst>
                <a:path w="416" h="169" extrusionOk="0">
                  <a:moveTo>
                    <a:pt x="0" y="89"/>
                  </a:moveTo>
                  <a:cubicBezTo>
                    <a:pt x="0" y="89"/>
                    <a:pt x="89" y="40"/>
                    <a:pt x="129" y="0"/>
                  </a:cubicBezTo>
                  <a:lnTo>
                    <a:pt x="208" y="0"/>
                  </a:lnTo>
                  <a:lnTo>
                    <a:pt x="337" y="0"/>
                  </a:lnTo>
                  <a:lnTo>
                    <a:pt x="416" y="0"/>
                  </a:lnTo>
                  <a:cubicBezTo>
                    <a:pt x="416" y="0"/>
                    <a:pt x="416" y="89"/>
                    <a:pt x="337" y="89"/>
                  </a:cubicBezTo>
                  <a:lnTo>
                    <a:pt x="208" y="89"/>
                  </a:lnTo>
                  <a:cubicBezTo>
                    <a:pt x="168" y="89"/>
                    <a:pt x="40" y="168"/>
                    <a:pt x="40" y="168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005;p62">
              <a:extLst>
                <a:ext uri="{FF2B5EF4-FFF2-40B4-BE49-F238E27FC236}">
                  <a16:creationId xmlns:a16="http://schemas.microsoft.com/office/drawing/2014/main" id="{0D92E97E-9782-044B-B922-2B4B14BE1B85}"/>
                </a:ext>
              </a:extLst>
            </p:cNvPr>
            <p:cNvSpPr/>
            <p:nvPr/>
          </p:nvSpPr>
          <p:spPr>
            <a:xfrm>
              <a:off x="1493755" y="3739936"/>
              <a:ext cx="36574" cy="15412"/>
            </a:xfrm>
            <a:custGeom>
              <a:avLst/>
              <a:gdLst/>
              <a:ahLst/>
              <a:cxnLst/>
              <a:rect l="l" t="t" r="r" b="b"/>
              <a:pathLst>
                <a:path w="496" h="209" extrusionOk="0">
                  <a:moveTo>
                    <a:pt x="90" y="209"/>
                  </a:moveTo>
                  <a:cubicBezTo>
                    <a:pt x="90" y="209"/>
                    <a:pt x="169" y="209"/>
                    <a:pt x="248" y="159"/>
                  </a:cubicBezTo>
                  <a:lnTo>
                    <a:pt x="337" y="159"/>
                  </a:lnTo>
                  <a:cubicBezTo>
                    <a:pt x="377" y="159"/>
                    <a:pt x="416" y="120"/>
                    <a:pt x="456" y="120"/>
                  </a:cubicBezTo>
                  <a:cubicBezTo>
                    <a:pt x="456" y="80"/>
                    <a:pt x="496" y="80"/>
                    <a:pt x="496" y="80"/>
                  </a:cubicBezTo>
                  <a:cubicBezTo>
                    <a:pt x="496" y="40"/>
                    <a:pt x="456" y="1"/>
                    <a:pt x="377" y="40"/>
                  </a:cubicBezTo>
                  <a:cubicBezTo>
                    <a:pt x="337" y="40"/>
                    <a:pt x="288" y="80"/>
                    <a:pt x="288" y="80"/>
                  </a:cubicBezTo>
                  <a:cubicBezTo>
                    <a:pt x="248" y="80"/>
                    <a:pt x="209" y="1"/>
                    <a:pt x="129" y="40"/>
                  </a:cubicBezTo>
                  <a:cubicBezTo>
                    <a:pt x="90" y="40"/>
                    <a:pt x="1" y="159"/>
                    <a:pt x="90" y="20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006;p62">
              <a:extLst>
                <a:ext uri="{FF2B5EF4-FFF2-40B4-BE49-F238E27FC236}">
                  <a16:creationId xmlns:a16="http://schemas.microsoft.com/office/drawing/2014/main" id="{2B506415-96F0-704B-A377-D0A4A7858840}"/>
                </a:ext>
              </a:extLst>
            </p:cNvPr>
            <p:cNvSpPr/>
            <p:nvPr/>
          </p:nvSpPr>
          <p:spPr>
            <a:xfrm>
              <a:off x="1350700" y="3737060"/>
              <a:ext cx="46086" cy="30012"/>
            </a:xfrm>
            <a:custGeom>
              <a:avLst/>
              <a:gdLst/>
              <a:ahLst/>
              <a:cxnLst/>
              <a:rect l="l" t="t" r="r" b="b"/>
              <a:pathLst>
                <a:path w="625" h="407" extrusionOk="0">
                  <a:moveTo>
                    <a:pt x="624" y="0"/>
                  </a:moveTo>
                  <a:lnTo>
                    <a:pt x="624" y="119"/>
                  </a:lnTo>
                  <a:cubicBezTo>
                    <a:pt x="624" y="159"/>
                    <a:pt x="624" y="248"/>
                    <a:pt x="416" y="327"/>
                  </a:cubicBezTo>
                  <a:cubicBezTo>
                    <a:pt x="169" y="406"/>
                    <a:pt x="89" y="406"/>
                    <a:pt x="89" y="366"/>
                  </a:cubicBezTo>
                  <a:lnTo>
                    <a:pt x="0" y="198"/>
                  </a:lnTo>
                  <a:close/>
                </a:path>
              </a:pathLst>
            </a:custGeom>
            <a:solidFill>
              <a:srgbClr val="FFA6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007;p62">
              <a:extLst>
                <a:ext uri="{FF2B5EF4-FFF2-40B4-BE49-F238E27FC236}">
                  <a16:creationId xmlns:a16="http://schemas.microsoft.com/office/drawing/2014/main" id="{2FA47844-902F-1D41-8867-5BA95510A294}"/>
                </a:ext>
              </a:extLst>
            </p:cNvPr>
            <p:cNvSpPr/>
            <p:nvPr/>
          </p:nvSpPr>
          <p:spPr>
            <a:xfrm>
              <a:off x="1326587" y="3645770"/>
              <a:ext cx="158462" cy="267234"/>
            </a:xfrm>
            <a:custGeom>
              <a:avLst/>
              <a:gdLst/>
              <a:ahLst/>
              <a:cxnLst/>
              <a:rect l="l" t="t" r="r" b="b"/>
              <a:pathLst>
                <a:path w="2149" h="3624" extrusionOk="0">
                  <a:moveTo>
                    <a:pt x="1317" y="327"/>
                  </a:moveTo>
                  <a:cubicBezTo>
                    <a:pt x="1317" y="327"/>
                    <a:pt x="1733" y="654"/>
                    <a:pt x="1862" y="822"/>
                  </a:cubicBezTo>
                  <a:cubicBezTo>
                    <a:pt x="2020" y="991"/>
                    <a:pt x="2109" y="1278"/>
                    <a:pt x="2060" y="1486"/>
                  </a:cubicBezTo>
                  <a:cubicBezTo>
                    <a:pt x="2020" y="1684"/>
                    <a:pt x="1901" y="1812"/>
                    <a:pt x="1901" y="2060"/>
                  </a:cubicBezTo>
                  <a:cubicBezTo>
                    <a:pt x="1862" y="2307"/>
                    <a:pt x="1901" y="2386"/>
                    <a:pt x="1901" y="2426"/>
                  </a:cubicBezTo>
                  <a:cubicBezTo>
                    <a:pt x="2020" y="3010"/>
                    <a:pt x="2149" y="3258"/>
                    <a:pt x="2060" y="3337"/>
                  </a:cubicBezTo>
                  <a:cubicBezTo>
                    <a:pt x="1981" y="3416"/>
                    <a:pt x="1654" y="3624"/>
                    <a:pt x="1030" y="3545"/>
                  </a:cubicBezTo>
                  <a:cubicBezTo>
                    <a:pt x="496" y="3465"/>
                    <a:pt x="248" y="3168"/>
                    <a:pt x="209" y="3129"/>
                  </a:cubicBezTo>
                  <a:lnTo>
                    <a:pt x="209" y="2971"/>
                  </a:lnTo>
                  <a:cubicBezTo>
                    <a:pt x="248" y="2921"/>
                    <a:pt x="416" y="2476"/>
                    <a:pt x="416" y="2307"/>
                  </a:cubicBezTo>
                  <a:cubicBezTo>
                    <a:pt x="377" y="2139"/>
                    <a:pt x="1" y="1189"/>
                    <a:pt x="40" y="783"/>
                  </a:cubicBezTo>
                  <a:cubicBezTo>
                    <a:pt x="40" y="367"/>
                    <a:pt x="169" y="120"/>
                    <a:pt x="377" y="40"/>
                  </a:cubicBezTo>
                  <a:cubicBezTo>
                    <a:pt x="624" y="1"/>
                    <a:pt x="872" y="80"/>
                    <a:pt x="1030" y="120"/>
                  </a:cubicBezTo>
                  <a:cubicBezTo>
                    <a:pt x="1199" y="199"/>
                    <a:pt x="1317" y="327"/>
                    <a:pt x="1317" y="327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008;p62">
              <a:extLst>
                <a:ext uri="{FF2B5EF4-FFF2-40B4-BE49-F238E27FC236}">
                  <a16:creationId xmlns:a16="http://schemas.microsoft.com/office/drawing/2014/main" id="{0C264A8B-8215-8540-9F7A-EB441C2A2E6A}"/>
                </a:ext>
              </a:extLst>
            </p:cNvPr>
            <p:cNvSpPr/>
            <p:nvPr/>
          </p:nvSpPr>
          <p:spPr>
            <a:xfrm>
              <a:off x="1475542" y="3855265"/>
              <a:ext cx="74" cy="3023"/>
            </a:xfrm>
            <a:custGeom>
              <a:avLst/>
              <a:gdLst/>
              <a:ahLst/>
              <a:cxnLst/>
              <a:rect l="l" t="t" r="r" b="b"/>
              <a:pathLst>
                <a:path w="1" h="41" extrusionOk="0">
                  <a:moveTo>
                    <a:pt x="0" y="1"/>
                  </a:move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009;p62">
              <a:extLst>
                <a:ext uri="{FF2B5EF4-FFF2-40B4-BE49-F238E27FC236}">
                  <a16:creationId xmlns:a16="http://schemas.microsoft.com/office/drawing/2014/main" id="{3F4C30ED-4C47-494B-B0B1-027DADE9B1F7}"/>
                </a:ext>
              </a:extLst>
            </p:cNvPr>
            <p:cNvSpPr/>
            <p:nvPr/>
          </p:nvSpPr>
          <p:spPr>
            <a:xfrm>
              <a:off x="1423702" y="3748711"/>
              <a:ext cx="54787" cy="112527"/>
            </a:xfrm>
            <a:custGeom>
              <a:avLst/>
              <a:gdLst/>
              <a:ahLst/>
              <a:cxnLst/>
              <a:rect l="l" t="t" r="r" b="b"/>
              <a:pathLst>
                <a:path w="743" h="1526" extrusionOk="0">
                  <a:moveTo>
                    <a:pt x="0" y="1"/>
                  </a:moveTo>
                  <a:cubicBezTo>
                    <a:pt x="0" y="1"/>
                    <a:pt x="0" y="743"/>
                    <a:pt x="208" y="1406"/>
                  </a:cubicBezTo>
                  <a:cubicBezTo>
                    <a:pt x="208" y="1485"/>
                    <a:pt x="297" y="1525"/>
                    <a:pt x="456" y="1525"/>
                  </a:cubicBezTo>
                  <a:cubicBezTo>
                    <a:pt x="545" y="1525"/>
                    <a:pt x="624" y="1525"/>
                    <a:pt x="703" y="1485"/>
                  </a:cubicBezTo>
                  <a:lnTo>
                    <a:pt x="703" y="1446"/>
                  </a:lnTo>
                  <a:cubicBezTo>
                    <a:pt x="664" y="1327"/>
                    <a:pt x="624" y="1198"/>
                    <a:pt x="584" y="1030"/>
                  </a:cubicBezTo>
                  <a:cubicBezTo>
                    <a:pt x="584" y="990"/>
                    <a:pt x="545" y="951"/>
                    <a:pt x="545" y="832"/>
                  </a:cubicBezTo>
                  <a:cubicBezTo>
                    <a:pt x="545" y="783"/>
                    <a:pt x="545" y="703"/>
                    <a:pt x="584" y="664"/>
                  </a:cubicBezTo>
                  <a:cubicBezTo>
                    <a:pt x="584" y="416"/>
                    <a:pt x="703" y="288"/>
                    <a:pt x="743" y="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D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010;p62">
              <a:extLst>
                <a:ext uri="{FF2B5EF4-FFF2-40B4-BE49-F238E27FC236}">
                  <a16:creationId xmlns:a16="http://schemas.microsoft.com/office/drawing/2014/main" id="{1D25874D-7CC6-D44C-9F7D-532FC3721EAF}"/>
                </a:ext>
              </a:extLst>
            </p:cNvPr>
            <p:cNvSpPr/>
            <p:nvPr/>
          </p:nvSpPr>
          <p:spPr>
            <a:xfrm>
              <a:off x="1368914" y="3642156"/>
              <a:ext cx="58474" cy="30750"/>
            </a:xfrm>
            <a:custGeom>
              <a:avLst/>
              <a:gdLst/>
              <a:ahLst/>
              <a:cxnLst/>
              <a:rect l="l" t="t" r="r" b="b"/>
              <a:pathLst>
                <a:path w="793" h="417" extrusionOk="0">
                  <a:moveTo>
                    <a:pt x="793" y="376"/>
                  </a:moveTo>
                  <a:cubicBezTo>
                    <a:pt x="793" y="376"/>
                    <a:pt x="743" y="297"/>
                    <a:pt x="664" y="248"/>
                  </a:cubicBezTo>
                  <a:cubicBezTo>
                    <a:pt x="585" y="169"/>
                    <a:pt x="456" y="169"/>
                    <a:pt x="337" y="89"/>
                  </a:cubicBezTo>
                  <a:cubicBezTo>
                    <a:pt x="169" y="50"/>
                    <a:pt x="90" y="0"/>
                    <a:pt x="90" y="0"/>
                  </a:cubicBezTo>
                  <a:cubicBezTo>
                    <a:pt x="90" y="0"/>
                    <a:pt x="1" y="129"/>
                    <a:pt x="1" y="208"/>
                  </a:cubicBezTo>
                  <a:cubicBezTo>
                    <a:pt x="1" y="248"/>
                    <a:pt x="209" y="376"/>
                    <a:pt x="377" y="376"/>
                  </a:cubicBezTo>
                  <a:cubicBezTo>
                    <a:pt x="625" y="416"/>
                    <a:pt x="793" y="376"/>
                    <a:pt x="793" y="376"/>
                  </a:cubicBezTo>
                  <a:close/>
                </a:path>
              </a:pathLst>
            </a:custGeom>
            <a:solidFill>
              <a:srgbClr val="C4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011;p62">
              <a:extLst>
                <a:ext uri="{FF2B5EF4-FFF2-40B4-BE49-F238E27FC236}">
                  <a16:creationId xmlns:a16="http://schemas.microsoft.com/office/drawing/2014/main" id="{0D096960-0054-8D4C-8EB1-0BE39727CDA4}"/>
                </a:ext>
              </a:extLst>
            </p:cNvPr>
            <p:cNvSpPr/>
            <p:nvPr/>
          </p:nvSpPr>
          <p:spPr>
            <a:xfrm>
              <a:off x="1368914" y="3642156"/>
              <a:ext cx="9586" cy="21975"/>
            </a:xfrm>
            <a:custGeom>
              <a:avLst/>
              <a:gdLst/>
              <a:ahLst/>
              <a:cxnLst/>
              <a:rect l="l" t="t" r="r" b="b"/>
              <a:pathLst>
                <a:path w="130" h="298" extrusionOk="0">
                  <a:moveTo>
                    <a:pt x="130" y="50"/>
                  </a:moveTo>
                  <a:cubicBezTo>
                    <a:pt x="130" y="89"/>
                    <a:pt x="90" y="208"/>
                    <a:pt x="90" y="297"/>
                  </a:cubicBezTo>
                  <a:cubicBezTo>
                    <a:pt x="50" y="248"/>
                    <a:pt x="1" y="208"/>
                    <a:pt x="1" y="208"/>
                  </a:cubicBezTo>
                  <a:cubicBezTo>
                    <a:pt x="1" y="129"/>
                    <a:pt x="90" y="0"/>
                    <a:pt x="90" y="0"/>
                  </a:cubicBezTo>
                  <a:close/>
                </a:path>
              </a:pathLst>
            </a:custGeom>
            <a:solidFill>
              <a:srgbClr val="A3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012;p62">
              <a:extLst>
                <a:ext uri="{FF2B5EF4-FFF2-40B4-BE49-F238E27FC236}">
                  <a16:creationId xmlns:a16="http://schemas.microsoft.com/office/drawing/2014/main" id="{32666579-3B21-F040-B667-C9624A0E538E}"/>
                </a:ext>
              </a:extLst>
            </p:cNvPr>
            <p:cNvSpPr/>
            <p:nvPr/>
          </p:nvSpPr>
          <p:spPr>
            <a:xfrm>
              <a:off x="1439040" y="3755274"/>
              <a:ext cx="161338" cy="87677"/>
            </a:xfrm>
            <a:custGeom>
              <a:avLst/>
              <a:gdLst/>
              <a:ahLst/>
              <a:cxnLst/>
              <a:rect l="l" t="t" r="r" b="b"/>
              <a:pathLst>
                <a:path w="2188" h="1189" extrusionOk="0">
                  <a:moveTo>
                    <a:pt x="495" y="407"/>
                  </a:moveTo>
                  <a:lnTo>
                    <a:pt x="584" y="614"/>
                  </a:lnTo>
                  <a:cubicBezTo>
                    <a:pt x="584" y="614"/>
                    <a:pt x="871" y="535"/>
                    <a:pt x="990" y="535"/>
                  </a:cubicBezTo>
                  <a:cubicBezTo>
                    <a:pt x="1158" y="496"/>
                    <a:pt x="1574" y="367"/>
                    <a:pt x="1653" y="327"/>
                  </a:cubicBezTo>
                  <a:cubicBezTo>
                    <a:pt x="1733" y="288"/>
                    <a:pt x="1901" y="40"/>
                    <a:pt x="1901" y="40"/>
                  </a:cubicBezTo>
                  <a:cubicBezTo>
                    <a:pt x="1940" y="40"/>
                    <a:pt x="1980" y="1"/>
                    <a:pt x="1980" y="1"/>
                  </a:cubicBezTo>
                  <a:cubicBezTo>
                    <a:pt x="2109" y="80"/>
                    <a:pt x="2188" y="288"/>
                    <a:pt x="2188" y="327"/>
                  </a:cubicBezTo>
                  <a:cubicBezTo>
                    <a:pt x="2188" y="407"/>
                    <a:pt x="2069" y="446"/>
                    <a:pt x="2020" y="496"/>
                  </a:cubicBezTo>
                  <a:cubicBezTo>
                    <a:pt x="1980" y="535"/>
                    <a:pt x="1861" y="535"/>
                    <a:pt x="1772" y="535"/>
                  </a:cubicBezTo>
                  <a:cubicBezTo>
                    <a:pt x="1693" y="535"/>
                    <a:pt x="1406" y="743"/>
                    <a:pt x="1158" y="862"/>
                  </a:cubicBezTo>
                  <a:cubicBezTo>
                    <a:pt x="871" y="991"/>
                    <a:pt x="584" y="1109"/>
                    <a:pt x="456" y="1149"/>
                  </a:cubicBezTo>
                  <a:cubicBezTo>
                    <a:pt x="376" y="1189"/>
                    <a:pt x="287" y="1149"/>
                    <a:pt x="248" y="1109"/>
                  </a:cubicBezTo>
                  <a:cubicBezTo>
                    <a:pt x="208" y="1030"/>
                    <a:pt x="89" y="783"/>
                    <a:pt x="0" y="614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013;p62">
              <a:extLst>
                <a:ext uri="{FF2B5EF4-FFF2-40B4-BE49-F238E27FC236}">
                  <a16:creationId xmlns:a16="http://schemas.microsoft.com/office/drawing/2014/main" id="{40877003-6BC9-9343-AD1B-9B096C1F4618}"/>
                </a:ext>
              </a:extLst>
            </p:cNvPr>
            <p:cNvSpPr/>
            <p:nvPr/>
          </p:nvSpPr>
          <p:spPr>
            <a:xfrm>
              <a:off x="1555107" y="3788162"/>
              <a:ext cx="8775" cy="12462"/>
            </a:xfrm>
            <a:custGeom>
              <a:avLst/>
              <a:gdLst/>
              <a:ahLst/>
              <a:cxnLst/>
              <a:rect l="l" t="t" r="r" b="b"/>
              <a:pathLst>
                <a:path w="119" h="169" extrusionOk="0">
                  <a:moveTo>
                    <a:pt x="119" y="0"/>
                  </a:moveTo>
                  <a:lnTo>
                    <a:pt x="119" y="129"/>
                  </a:lnTo>
                  <a:lnTo>
                    <a:pt x="40" y="168"/>
                  </a:lnTo>
                  <a:cubicBezTo>
                    <a:pt x="40" y="168"/>
                    <a:pt x="40" y="89"/>
                    <a:pt x="0" y="0"/>
                  </a:cubicBezTo>
                  <a:close/>
                </a:path>
              </a:pathLst>
            </a:custGeom>
            <a:solidFill>
              <a:srgbClr val="CF8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014;p62">
              <a:extLst>
                <a:ext uri="{FF2B5EF4-FFF2-40B4-BE49-F238E27FC236}">
                  <a16:creationId xmlns:a16="http://schemas.microsoft.com/office/drawing/2014/main" id="{3278FC3D-9357-6B41-B34C-516FF27AD363}"/>
                </a:ext>
              </a:extLst>
            </p:cNvPr>
            <p:cNvSpPr/>
            <p:nvPr/>
          </p:nvSpPr>
          <p:spPr>
            <a:xfrm>
              <a:off x="1548544" y="3779387"/>
              <a:ext cx="15337" cy="12462"/>
            </a:xfrm>
            <a:custGeom>
              <a:avLst/>
              <a:gdLst/>
              <a:ahLst/>
              <a:cxnLst/>
              <a:rect l="l" t="t" r="r" b="b"/>
              <a:pathLst>
                <a:path w="208" h="169" extrusionOk="0">
                  <a:moveTo>
                    <a:pt x="0" y="80"/>
                  </a:moveTo>
                  <a:cubicBezTo>
                    <a:pt x="0" y="119"/>
                    <a:pt x="40" y="169"/>
                    <a:pt x="129" y="169"/>
                  </a:cubicBezTo>
                  <a:cubicBezTo>
                    <a:pt x="168" y="119"/>
                    <a:pt x="208" y="80"/>
                    <a:pt x="208" y="40"/>
                  </a:cubicBezTo>
                  <a:cubicBezTo>
                    <a:pt x="208" y="40"/>
                    <a:pt x="168" y="0"/>
                    <a:pt x="89" y="0"/>
                  </a:cubicBezTo>
                  <a:cubicBezTo>
                    <a:pt x="40" y="0"/>
                    <a:pt x="0" y="40"/>
                    <a:pt x="0" y="80"/>
                  </a:cubicBezTo>
                  <a:close/>
                </a:path>
              </a:pathLst>
            </a:custGeom>
            <a:solidFill>
              <a:srgbClr val="7D4A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015;p62">
              <a:extLst>
                <a:ext uri="{FF2B5EF4-FFF2-40B4-BE49-F238E27FC236}">
                  <a16:creationId xmlns:a16="http://schemas.microsoft.com/office/drawing/2014/main" id="{F40F9ABD-2A30-EE42-B45E-DC9A2B601755}"/>
                </a:ext>
              </a:extLst>
            </p:cNvPr>
            <p:cNvSpPr/>
            <p:nvPr/>
          </p:nvSpPr>
          <p:spPr>
            <a:xfrm>
              <a:off x="1548544" y="3779387"/>
              <a:ext cx="15337" cy="8849"/>
            </a:xfrm>
            <a:custGeom>
              <a:avLst/>
              <a:gdLst/>
              <a:ahLst/>
              <a:cxnLst/>
              <a:rect l="l" t="t" r="r" b="b"/>
              <a:pathLst>
                <a:path w="208" h="120" extrusionOk="0">
                  <a:moveTo>
                    <a:pt x="0" y="80"/>
                  </a:moveTo>
                  <a:cubicBezTo>
                    <a:pt x="40" y="119"/>
                    <a:pt x="89" y="119"/>
                    <a:pt x="129" y="119"/>
                  </a:cubicBezTo>
                  <a:cubicBezTo>
                    <a:pt x="168" y="119"/>
                    <a:pt x="208" y="80"/>
                    <a:pt x="208" y="40"/>
                  </a:cubicBezTo>
                  <a:cubicBezTo>
                    <a:pt x="168" y="40"/>
                    <a:pt x="129" y="0"/>
                    <a:pt x="89" y="0"/>
                  </a:cubicBezTo>
                  <a:cubicBezTo>
                    <a:pt x="40" y="40"/>
                    <a:pt x="0" y="40"/>
                    <a:pt x="0" y="80"/>
                  </a:cubicBezTo>
                  <a:close/>
                </a:path>
              </a:pathLst>
            </a:custGeom>
            <a:solidFill>
              <a:srgbClr val="D9C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016;p62">
              <a:extLst>
                <a:ext uri="{FF2B5EF4-FFF2-40B4-BE49-F238E27FC236}">
                  <a16:creationId xmlns:a16="http://schemas.microsoft.com/office/drawing/2014/main" id="{52AFE5DB-0171-5840-835B-7BFD3C99AA41}"/>
                </a:ext>
              </a:extLst>
            </p:cNvPr>
            <p:cNvSpPr/>
            <p:nvPr/>
          </p:nvSpPr>
          <p:spPr>
            <a:xfrm>
              <a:off x="1420753" y="3706384"/>
              <a:ext cx="130737" cy="140253"/>
            </a:xfrm>
            <a:custGeom>
              <a:avLst/>
              <a:gdLst/>
              <a:ahLst/>
              <a:cxnLst/>
              <a:rect l="l" t="t" r="r" b="b"/>
              <a:pathLst>
                <a:path w="1773" h="1902" extrusionOk="0">
                  <a:moveTo>
                    <a:pt x="1654" y="1070"/>
                  </a:moveTo>
                  <a:lnTo>
                    <a:pt x="911" y="1198"/>
                  </a:lnTo>
                  <a:lnTo>
                    <a:pt x="872" y="911"/>
                  </a:lnTo>
                  <a:cubicBezTo>
                    <a:pt x="832" y="782"/>
                    <a:pt x="783" y="614"/>
                    <a:pt x="743" y="416"/>
                  </a:cubicBezTo>
                  <a:cubicBezTo>
                    <a:pt x="624" y="40"/>
                    <a:pt x="496" y="0"/>
                    <a:pt x="337" y="40"/>
                  </a:cubicBezTo>
                  <a:cubicBezTo>
                    <a:pt x="209" y="80"/>
                    <a:pt x="1" y="248"/>
                    <a:pt x="40" y="535"/>
                  </a:cubicBezTo>
                  <a:cubicBezTo>
                    <a:pt x="90" y="743"/>
                    <a:pt x="209" y="1277"/>
                    <a:pt x="288" y="1485"/>
                  </a:cubicBezTo>
                  <a:cubicBezTo>
                    <a:pt x="337" y="1564"/>
                    <a:pt x="377" y="1654"/>
                    <a:pt x="416" y="1693"/>
                  </a:cubicBezTo>
                  <a:cubicBezTo>
                    <a:pt x="456" y="1772"/>
                    <a:pt x="496" y="1901"/>
                    <a:pt x="664" y="1852"/>
                  </a:cubicBezTo>
                  <a:cubicBezTo>
                    <a:pt x="783" y="1852"/>
                    <a:pt x="1773" y="1446"/>
                    <a:pt x="1773" y="1446"/>
                  </a:cubicBezTo>
                  <a:cubicBezTo>
                    <a:pt x="1773" y="1159"/>
                    <a:pt x="1654" y="1070"/>
                    <a:pt x="1654" y="107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017;p62">
              <a:extLst>
                <a:ext uri="{FF2B5EF4-FFF2-40B4-BE49-F238E27FC236}">
                  <a16:creationId xmlns:a16="http://schemas.microsoft.com/office/drawing/2014/main" id="{21571A13-1F0F-9346-9845-71E253301AB7}"/>
                </a:ext>
              </a:extLst>
            </p:cNvPr>
            <p:cNvSpPr/>
            <p:nvPr/>
          </p:nvSpPr>
          <p:spPr>
            <a:xfrm>
              <a:off x="1582096" y="3748711"/>
              <a:ext cx="33624" cy="12462"/>
            </a:xfrm>
            <a:custGeom>
              <a:avLst/>
              <a:gdLst/>
              <a:ahLst/>
              <a:cxnLst/>
              <a:rect l="l" t="t" r="r" b="b"/>
              <a:pathLst>
                <a:path w="456" h="169" extrusionOk="0">
                  <a:moveTo>
                    <a:pt x="0" y="90"/>
                  </a:moveTo>
                  <a:cubicBezTo>
                    <a:pt x="0" y="90"/>
                    <a:pt x="129" y="40"/>
                    <a:pt x="169" y="40"/>
                  </a:cubicBezTo>
                  <a:cubicBezTo>
                    <a:pt x="169" y="1"/>
                    <a:pt x="208" y="1"/>
                    <a:pt x="248" y="1"/>
                  </a:cubicBezTo>
                  <a:lnTo>
                    <a:pt x="377" y="1"/>
                  </a:lnTo>
                  <a:lnTo>
                    <a:pt x="456" y="1"/>
                  </a:lnTo>
                  <a:lnTo>
                    <a:pt x="377" y="90"/>
                  </a:lnTo>
                  <a:lnTo>
                    <a:pt x="248" y="90"/>
                  </a:lnTo>
                  <a:cubicBezTo>
                    <a:pt x="208" y="129"/>
                    <a:pt x="80" y="169"/>
                    <a:pt x="80" y="16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018;p62">
              <a:extLst>
                <a:ext uri="{FF2B5EF4-FFF2-40B4-BE49-F238E27FC236}">
                  <a16:creationId xmlns:a16="http://schemas.microsoft.com/office/drawing/2014/main" id="{8D57CEE1-C41D-0141-A66E-C6BBA24D56FF}"/>
                </a:ext>
              </a:extLst>
            </p:cNvPr>
            <p:cNvSpPr/>
            <p:nvPr/>
          </p:nvSpPr>
          <p:spPr>
            <a:xfrm>
              <a:off x="1587921" y="3755274"/>
              <a:ext cx="36574" cy="11798"/>
            </a:xfrm>
            <a:custGeom>
              <a:avLst/>
              <a:gdLst/>
              <a:ahLst/>
              <a:cxnLst/>
              <a:rect l="l" t="t" r="r" b="b"/>
              <a:pathLst>
                <a:path w="496" h="160" extrusionOk="0">
                  <a:moveTo>
                    <a:pt x="1" y="80"/>
                  </a:moveTo>
                  <a:cubicBezTo>
                    <a:pt x="1" y="80"/>
                    <a:pt x="129" y="40"/>
                    <a:pt x="169" y="40"/>
                  </a:cubicBezTo>
                  <a:cubicBezTo>
                    <a:pt x="169" y="1"/>
                    <a:pt x="209" y="1"/>
                    <a:pt x="248" y="1"/>
                  </a:cubicBezTo>
                  <a:lnTo>
                    <a:pt x="377" y="1"/>
                  </a:lnTo>
                  <a:lnTo>
                    <a:pt x="456" y="1"/>
                  </a:lnTo>
                  <a:cubicBezTo>
                    <a:pt x="496" y="1"/>
                    <a:pt x="456" y="80"/>
                    <a:pt x="377" y="80"/>
                  </a:cubicBezTo>
                  <a:cubicBezTo>
                    <a:pt x="298" y="119"/>
                    <a:pt x="248" y="80"/>
                    <a:pt x="248" y="119"/>
                  </a:cubicBezTo>
                  <a:cubicBezTo>
                    <a:pt x="209" y="119"/>
                    <a:pt x="90" y="159"/>
                    <a:pt x="90" y="15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019;p62">
              <a:extLst>
                <a:ext uri="{FF2B5EF4-FFF2-40B4-BE49-F238E27FC236}">
                  <a16:creationId xmlns:a16="http://schemas.microsoft.com/office/drawing/2014/main" id="{658F4046-713A-0D4E-86A7-49DBF78FDA6C}"/>
                </a:ext>
              </a:extLst>
            </p:cNvPr>
            <p:cNvSpPr/>
            <p:nvPr/>
          </p:nvSpPr>
          <p:spPr>
            <a:xfrm>
              <a:off x="1591608" y="3764049"/>
              <a:ext cx="32887" cy="12462"/>
            </a:xfrm>
            <a:custGeom>
              <a:avLst/>
              <a:gdLst/>
              <a:ahLst/>
              <a:cxnLst/>
              <a:rect l="l" t="t" r="r" b="b"/>
              <a:pathLst>
                <a:path w="446" h="169" extrusionOk="0">
                  <a:moveTo>
                    <a:pt x="0" y="80"/>
                  </a:moveTo>
                  <a:cubicBezTo>
                    <a:pt x="0" y="80"/>
                    <a:pt x="119" y="40"/>
                    <a:pt x="159" y="0"/>
                  </a:cubicBezTo>
                  <a:lnTo>
                    <a:pt x="248" y="0"/>
                  </a:lnTo>
                  <a:cubicBezTo>
                    <a:pt x="287" y="0"/>
                    <a:pt x="366" y="40"/>
                    <a:pt x="366" y="40"/>
                  </a:cubicBezTo>
                  <a:cubicBezTo>
                    <a:pt x="406" y="40"/>
                    <a:pt x="446" y="0"/>
                    <a:pt x="446" y="40"/>
                  </a:cubicBezTo>
                  <a:cubicBezTo>
                    <a:pt x="446" y="40"/>
                    <a:pt x="446" y="80"/>
                    <a:pt x="366" y="80"/>
                  </a:cubicBezTo>
                  <a:cubicBezTo>
                    <a:pt x="287" y="129"/>
                    <a:pt x="248" y="80"/>
                    <a:pt x="248" y="80"/>
                  </a:cubicBezTo>
                  <a:cubicBezTo>
                    <a:pt x="198" y="129"/>
                    <a:pt x="79" y="169"/>
                    <a:pt x="79" y="16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020;p62">
              <a:extLst>
                <a:ext uri="{FF2B5EF4-FFF2-40B4-BE49-F238E27FC236}">
                  <a16:creationId xmlns:a16="http://schemas.microsoft.com/office/drawing/2014/main" id="{AB4FE094-13B5-8A42-A4AD-53444BDD0A9B}"/>
                </a:ext>
              </a:extLst>
            </p:cNvPr>
            <p:cNvSpPr/>
            <p:nvPr/>
          </p:nvSpPr>
          <p:spPr>
            <a:xfrm>
              <a:off x="1591608" y="3773561"/>
              <a:ext cx="32887" cy="8775"/>
            </a:xfrm>
            <a:custGeom>
              <a:avLst/>
              <a:gdLst/>
              <a:ahLst/>
              <a:cxnLst/>
              <a:rect l="l" t="t" r="r" b="b"/>
              <a:pathLst>
                <a:path w="446" h="119" extrusionOk="0">
                  <a:moveTo>
                    <a:pt x="0" y="40"/>
                  </a:moveTo>
                  <a:cubicBezTo>
                    <a:pt x="0" y="40"/>
                    <a:pt x="119" y="0"/>
                    <a:pt x="159" y="0"/>
                  </a:cubicBezTo>
                  <a:lnTo>
                    <a:pt x="248" y="0"/>
                  </a:lnTo>
                  <a:cubicBezTo>
                    <a:pt x="248" y="0"/>
                    <a:pt x="327" y="40"/>
                    <a:pt x="366" y="40"/>
                  </a:cubicBezTo>
                  <a:lnTo>
                    <a:pt x="406" y="40"/>
                  </a:lnTo>
                  <a:cubicBezTo>
                    <a:pt x="446" y="40"/>
                    <a:pt x="406" y="119"/>
                    <a:pt x="327" y="79"/>
                  </a:cubicBezTo>
                  <a:lnTo>
                    <a:pt x="198" y="79"/>
                  </a:lnTo>
                  <a:cubicBezTo>
                    <a:pt x="159" y="79"/>
                    <a:pt x="79" y="119"/>
                    <a:pt x="79" y="11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021;p62">
              <a:extLst>
                <a:ext uri="{FF2B5EF4-FFF2-40B4-BE49-F238E27FC236}">
                  <a16:creationId xmlns:a16="http://schemas.microsoft.com/office/drawing/2014/main" id="{677B6758-4939-F84F-9FB2-973939A1ABF1}"/>
                </a:ext>
              </a:extLst>
            </p:cNvPr>
            <p:cNvSpPr/>
            <p:nvPr/>
          </p:nvSpPr>
          <p:spPr>
            <a:xfrm>
              <a:off x="1347750" y="3505663"/>
              <a:ext cx="112523" cy="164293"/>
            </a:xfrm>
            <a:custGeom>
              <a:avLst/>
              <a:gdLst/>
              <a:ahLst/>
              <a:cxnLst/>
              <a:rect l="l" t="t" r="r" b="b"/>
              <a:pathLst>
                <a:path w="1526" h="2228" extrusionOk="0">
                  <a:moveTo>
                    <a:pt x="1030" y="208"/>
                  </a:moveTo>
                  <a:cubicBezTo>
                    <a:pt x="1238" y="248"/>
                    <a:pt x="1367" y="456"/>
                    <a:pt x="1406" y="663"/>
                  </a:cubicBezTo>
                  <a:cubicBezTo>
                    <a:pt x="1446" y="911"/>
                    <a:pt x="1446" y="911"/>
                    <a:pt x="1486" y="1069"/>
                  </a:cubicBezTo>
                  <a:cubicBezTo>
                    <a:pt x="1525" y="1198"/>
                    <a:pt x="1525" y="1277"/>
                    <a:pt x="1486" y="1406"/>
                  </a:cubicBezTo>
                  <a:cubicBezTo>
                    <a:pt x="1486" y="1564"/>
                    <a:pt x="1406" y="1772"/>
                    <a:pt x="1367" y="1812"/>
                  </a:cubicBezTo>
                  <a:cubicBezTo>
                    <a:pt x="1367" y="1851"/>
                    <a:pt x="1327" y="1901"/>
                    <a:pt x="1278" y="1851"/>
                  </a:cubicBezTo>
                  <a:cubicBezTo>
                    <a:pt x="1199" y="1851"/>
                    <a:pt x="1080" y="1851"/>
                    <a:pt x="1080" y="1812"/>
                  </a:cubicBezTo>
                  <a:cubicBezTo>
                    <a:pt x="1030" y="1812"/>
                    <a:pt x="1030" y="1851"/>
                    <a:pt x="1030" y="1901"/>
                  </a:cubicBezTo>
                  <a:lnTo>
                    <a:pt x="1030" y="2227"/>
                  </a:lnTo>
                  <a:lnTo>
                    <a:pt x="288" y="2227"/>
                  </a:lnTo>
                  <a:cubicBezTo>
                    <a:pt x="288" y="2227"/>
                    <a:pt x="377" y="1940"/>
                    <a:pt x="337" y="1693"/>
                  </a:cubicBezTo>
                  <a:cubicBezTo>
                    <a:pt x="288" y="1485"/>
                    <a:pt x="40" y="1356"/>
                    <a:pt x="1" y="911"/>
                  </a:cubicBezTo>
                  <a:cubicBezTo>
                    <a:pt x="1" y="456"/>
                    <a:pt x="288" y="0"/>
                    <a:pt x="1030" y="208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022;p62">
              <a:extLst>
                <a:ext uri="{FF2B5EF4-FFF2-40B4-BE49-F238E27FC236}">
                  <a16:creationId xmlns:a16="http://schemas.microsoft.com/office/drawing/2014/main" id="{48142091-3016-9148-A7E4-571FC56F50C9}"/>
                </a:ext>
              </a:extLst>
            </p:cNvPr>
            <p:cNvSpPr/>
            <p:nvPr/>
          </p:nvSpPr>
          <p:spPr>
            <a:xfrm>
              <a:off x="1339049" y="3514365"/>
              <a:ext cx="130663" cy="131478"/>
            </a:xfrm>
            <a:custGeom>
              <a:avLst/>
              <a:gdLst/>
              <a:ahLst/>
              <a:cxnLst/>
              <a:rect l="l" t="t" r="r" b="b"/>
              <a:pathLst>
                <a:path w="1772" h="1783" extrusionOk="0">
                  <a:moveTo>
                    <a:pt x="574" y="1"/>
                  </a:moveTo>
                  <a:lnTo>
                    <a:pt x="1109" y="1"/>
                  </a:lnTo>
                  <a:cubicBezTo>
                    <a:pt x="1277" y="50"/>
                    <a:pt x="1564" y="1"/>
                    <a:pt x="1643" y="50"/>
                  </a:cubicBezTo>
                  <a:cubicBezTo>
                    <a:pt x="1693" y="130"/>
                    <a:pt x="1772" y="832"/>
                    <a:pt x="1148" y="1080"/>
                  </a:cubicBezTo>
                  <a:cubicBezTo>
                    <a:pt x="1109" y="1367"/>
                    <a:pt x="1030" y="1694"/>
                    <a:pt x="1030" y="1694"/>
                  </a:cubicBezTo>
                  <a:cubicBezTo>
                    <a:pt x="1030" y="1694"/>
                    <a:pt x="742" y="1783"/>
                    <a:pt x="455" y="1615"/>
                  </a:cubicBezTo>
                  <a:cubicBezTo>
                    <a:pt x="327" y="1407"/>
                    <a:pt x="79" y="1238"/>
                    <a:pt x="40" y="743"/>
                  </a:cubicBezTo>
                  <a:cubicBezTo>
                    <a:pt x="0" y="248"/>
                    <a:pt x="327" y="50"/>
                    <a:pt x="574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023;p62">
              <a:extLst>
                <a:ext uri="{FF2B5EF4-FFF2-40B4-BE49-F238E27FC236}">
                  <a16:creationId xmlns:a16="http://schemas.microsoft.com/office/drawing/2014/main" id="{B68E25F4-5875-A645-8D31-64B969AEFEE3}"/>
                </a:ext>
              </a:extLst>
            </p:cNvPr>
            <p:cNvSpPr/>
            <p:nvPr/>
          </p:nvSpPr>
          <p:spPr>
            <a:xfrm>
              <a:off x="1317812" y="3581542"/>
              <a:ext cx="127861" cy="164293"/>
            </a:xfrm>
            <a:custGeom>
              <a:avLst/>
              <a:gdLst/>
              <a:ahLst/>
              <a:cxnLst/>
              <a:rect l="l" t="t" r="r" b="b"/>
              <a:pathLst>
                <a:path w="1734" h="2228" extrusionOk="0">
                  <a:moveTo>
                    <a:pt x="367" y="1"/>
                  </a:moveTo>
                  <a:cubicBezTo>
                    <a:pt x="407" y="288"/>
                    <a:pt x="367" y="624"/>
                    <a:pt x="288" y="951"/>
                  </a:cubicBezTo>
                  <a:cubicBezTo>
                    <a:pt x="199" y="1278"/>
                    <a:pt x="1" y="1812"/>
                    <a:pt x="496" y="2020"/>
                  </a:cubicBezTo>
                  <a:cubicBezTo>
                    <a:pt x="991" y="2228"/>
                    <a:pt x="1733" y="1980"/>
                    <a:pt x="1644" y="1525"/>
                  </a:cubicBezTo>
                  <a:cubicBezTo>
                    <a:pt x="1605" y="1030"/>
                    <a:pt x="1397" y="704"/>
                    <a:pt x="1397" y="496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024;p62">
              <a:extLst>
                <a:ext uri="{FF2B5EF4-FFF2-40B4-BE49-F238E27FC236}">
                  <a16:creationId xmlns:a16="http://schemas.microsoft.com/office/drawing/2014/main" id="{6B3483CD-FE62-244E-A930-17A856D99161}"/>
                </a:ext>
              </a:extLst>
            </p:cNvPr>
            <p:cNvSpPr/>
            <p:nvPr/>
          </p:nvSpPr>
          <p:spPr>
            <a:xfrm>
              <a:off x="1409102" y="3584491"/>
              <a:ext cx="21236" cy="33625"/>
            </a:xfrm>
            <a:custGeom>
              <a:avLst/>
              <a:gdLst/>
              <a:ahLst/>
              <a:cxnLst/>
              <a:rect l="l" t="t" r="r" b="b"/>
              <a:pathLst>
                <a:path w="288" h="456" extrusionOk="0">
                  <a:moveTo>
                    <a:pt x="248" y="169"/>
                  </a:moveTo>
                  <a:cubicBezTo>
                    <a:pt x="248" y="169"/>
                    <a:pt x="198" y="0"/>
                    <a:pt x="119" y="0"/>
                  </a:cubicBezTo>
                  <a:cubicBezTo>
                    <a:pt x="40" y="0"/>
                    <a:pt x="0" y="129"/>
                    <a:pt x="0" y="208"/>
                  </a:cubicBezTo>
                  <a:cubicBezTo>
                    <a:pt x="0" y="287"/>
                    <a:pt x="119" y="416"/>
                    <a:pt x="159" y="456"/>
                  </a:cubicBezTo>
                  <a:cubicBezTo>
                    <a:pt x="159" y="456"/>
                    <a:pt x="287" y="376"/>
                    <a:pt x="248" y="169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025;p62">
              <a:extLst>
                <a:ext uri="{FF2B5EF4-FFF2-40B4-BE49-F238E27FC236}">
                  <a16:creationId xmlns:a16="http://schemas.microsoft.com/office/drawing/2014/main" id="{E8AD6C5C-8E90-5648-BF04-3380CDF8EC75}"/>
                </a:ext>
              </a:extLst>
            </p:cNvPr>
            <p:cNvSpPr/>
            <p:nvPr/>
          </p:nvSpPr>
          <p:spPr>
            <a:xfrm>
              <a:off x="1417877" y="3609268"/>
              <a:ext cx="2950" cy="5973"/>
            </a:xfrm>
            <a:custGeom>
              <a:avLst/>
              <a:gdLst/>
              <a:ahLst/>
              <a:cxnLst/>
              <a:rect l="l" t="t" r="r" b="b"/>
              <a:pathLst>
                <a:path w="40" h="81" extrusionOk="0">
                  <a:moveTo>
                    <a:pt x="0" y="40"/>
                  </a:moveTo>
                  <a:cubicBezTo>
                    <a:pt x="0" y="40"/>
                    <a:pt x="0" y="80"/>
                    <a:pt x="40" y="80"/>
                  </a:cubicBezTo>
                  <a:lnTo>
                    <a:pt x="40" y="40"/>
                  </a:lnTo>
                  <a:lnTo>
                    <a:pt x="40" y="1"/>
                  </a:lnTo>
                  <a:cubicBezTo>
                    <a:pt x="0" y="1"/>
                    <a:pt x="0" y="1"/>
                    <a:pt x="0" y="40"/>
                  </a:cubicBezTo>
                  <a:close/>
                </a:path>
              </a:pathLst>
            </a:custGeom>
            <a:solidFill>
              <a:srgbClr val="301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026;p62">
              <a:extLst>
                <a:ext uri="{FF2B5EF4-FFF2-40B4-BE49-F238E27FC236}">
                  <a16:creationId xmlns:a16="http://schemas.microsoft.com/office/drawing/2014/main" id="{CD7FF001-389C-874E-8231-2F033B34862D}"/>
                </a:ext>
              </a:extLst>
            </p:cNvPr>
            <p:cNvSpPr/>
            <p:nvPr/>
          </p:nvSpPr>
          <p:spPr>
            <a:xfrm>
              <a:off x="2118750" y="2927543"/>
              <a:ext cx="525900" cy="52590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chemeClr val="accent5">
                    <a:alpha val="48210"/>
                  </a:schemeClr>
                </a:gs>
                <a:gs pos="100000">
                  <a:schemeClr val="accent1">
                    <a:alpha val="4821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027;p62">
              <a:extLst>
                <a:ext uri="{FF2B5EF4-FFF2-40B4-BE49-F238E27FC236}">
                  <a16:creationId xmlns:a16="http://schemas.microsoft.com/office/drawing/2014/main" id="{2C4114BC-B4A8-794B-A69A-AB3958C71025}"/>
                </a:ext>
              </a:extLst>
            </p:cNvPr>
            <p:cNvSpPr/>
            <p:nvPr/>
          </p:nvSpPr>
          <p:spPr>
            <a:xfrm rot="3603510">
              <a:off x="2066494" y="2454855"/>
              <a:ext cx="271080" cy="27108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028;p62">
              <a:extLst>
                <a:ext uri="{FF2B5EF4-FFF2-40B4-BE49-F238E27FC236}">
                  <a16:creationId xmlns:a16="http://schemas.microsoft.com/office/drawing/2014/main" id="{9769848E-FF9F-6744-AB85-3AE52EB4C5B3}"/>
                </a:ext>
              </a:extLst>
            </p:cNvPr>
            <p:cNvSpPr/>
            <p:nvPr/>
          </p:nvSpPr>
          <p:spPr>
            <a:xfrm rot="-2700000">
              <a:off x="2411282" y="2107837"/>
              <a:ext cx="270680" cy="270680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029;p62">
              <a:extLst>
                <a:ext uri="{FF2B5EF4-FFF2-40B4-BE49-F238E27FC236}">
                  <a16:creationId xmlns:a16="http://schemas.microsoft.com/office/drawing/2014/main" id="{122E380E-AF1B-4548-90CD-7FC472927D7D}"/>
                </a:ext>
              </a:extLst>
            </p:cNvPr>
            <p:cNvSpPr/>
            <p:nvPr/>
          </p:nvSpPr>
          <p:spPr>
            <a:xfrm rot="618971">
              <a:off x="2152717" y="1758204"/>
              <a:ext cx="271387" cy="271092"/>
            </a:xfrm>
            <a:prstGeom prst="cube">
              <a:avLst>
                <a:gd name="adj" fmla="val 25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" name="Google Shape;614;p41"/>
          <p:cNvCxnSpPr>
            <a:stCxn id="615" idx="3"/>
            <a:endCxn id="616" idx="1"/>
          </p:cNvCxnSpPr>
          <p:nvPr/>
        </p:nvCxnSpPr>
        <p:spPr>
          <a:xfrm>
            <a:off x="5590066" y="2732500"/>
            <a:ext cx="125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7" name="Google Shape;617;p41"/>
          <p:cNvSpPr/>
          <p:nvPr/>
        </p:nvSpPr>
        <p:spPr>
          <a:xfrm>
            <a:off x="1930900" y="2621350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1"/>
          <p:cNvSpPr/>
          <p:nvPr/>
        </p:nvSpPr>
        <p:spPr>
          <a:xfrm>
            <a:off x="3567733" y="2621350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1"/>
          <p:cNvSpPr/>
          <p:nvPr/>
        </p:nvSpPr>
        <p:spPr>
          <a:xfrm>
            <a:off x="5204566" y="2621350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1"/>
          <p:cNvSpPr/>
          <p:nvPr/>
        </p:nvSpPr>
        <p:spPr>
          <a:xfrm>
            <a:off x="6841400" y="2621350"/>
            <a:ext cx="385500" cy="2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9" name="Google Shape;619;p41"/>
          <p:cNvCxnSpPr>
            <a:stCxn id="618" idx="3"/>
            <a:endCxn id="615" idx="1"/>
          </p:cNvCxnSpPr>
          <p:nvPr/>
        </p:nvCxnSpPr>
        <p:spPr>
          <a:xfrm>
            <a:off x="3953233" y="2732500"/>
            <a:ext cx="125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41"/>
          <p:cNvCxnSpPr>
            <a:stCxn id="617" idx="3"/>
            <a:endCxn id="618" idx="1"/>
          </p:cNvCxnSpPr>
          <p:nvPr/>
        </p:nvCxnSpPr>
        <p:spPr>
          <a:xfrm>
            <a:off x="2316400" y="2732500"/>
            <a:ext cx="125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1" name="Google Shape;621;p41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02 </a:t>
            </a:r>
            <a:r>
              <a:rPr lang="nl-NL" dirty="0" err="1"/>
              <a:t>Pozzi’s</a:t>
            </a:r>
            <a:r>
              <a:rPr lang="nl-NL" dirty="0"/>
              <a:t> </a:t>
            </a:r>
            <a:r>
              <a:rPr lang="nl-NL" dirty="0" err="1"/>
              <a:t>Repository</a:t>
            </a:r>
            <a:endParaRPr dirty="0"/>
          </a:p>
        </p:txBody>
      </p:sp>
      <p:sp>
        <p:nvSpPr>
          <p:cNvPr id="622" name="Google Shape;622;p41"/>
          <p:cNvSpPr txBox="1"/>
          <p:nvPr/>
        </p:nvSpPr>
        <p:spPr>
          <a:xfrm>
            <a:off x="1490800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Step 01</a:t>
            </a:r>
            <a:endParaRPr sz="2400" dirty="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1438600" y="3159100"/>
            <a:ext cx="1370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Generate random circuits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41"/>
          <p:cNvSpPr txBox="1"/>
          <p:nvPr/>
        </p:nvSpPr>
        <p:spPr>
          <a:xfrm>
            <a:off x="3127633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Step 02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5" name="Google Shape;625;p41"/>
          <p:cNvSpPr txBox="1"/>
          <p:nvPr/>
        </p:nvSpPr>
        <p:spPr>
          <a:xfrm>
            <a:off x="3075433" y="3159100"/>
            <a:ext cx="1370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Try</a:t>
            </a:r>
            <a:r>
              <a:rPr lang="nl-NL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nl-NL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nl-NL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route </a:t>
            </a:r>
            <a:r>
              <a:rPr lang="nl-NL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each</a:t>
            </a:r>
            <a:r>
              <a:rPr lang="nl-NL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circuit </a:t>
            </a:r>
            <a:r>
              <a:rPr lang="nl-NL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nl-NL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random actions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41"/>
          <p:cNvSpPr txBox="1"/>
          <p:nvPr/>
        </p:nvSpPr>
        <p:spPr>
          <a:xfrm>
            <a:off x="6349100" y="3159100"/>
            <a:ext cx="1370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Learn</a:t>
            </a:r>
            <a:r>
              <a:rPr lang="nl-NL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nl-NL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nl-NL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mini batches </a:t>
            </a:r>
            <a:r>
              <a:rPr lang="nl-NL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nl-NL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move on </a:t>
            </a:r>
            <a:r>
              <a:rPr lang="nl-NL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nl-NL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next circuit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41"/>
          <p:cNvSpPr txBox="1"/>
          <p:nvPr/>
        </p:nvSpPr>
        <p:spPr>
          <a:xfrm>
            <a:off x="6401300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Step 04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8" name="Google Shape;628;p41"/>
          <p:cNvSpPr txBox="1"/>
          <p:nvPr/>
        </p:nvSpPr>
        <p:spPr>
          <a:xfrm>
            <a:off x="4764466" y="1772567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Step 03</a:t>
            </a:r>
            <a:endParaRPr sz="2400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629" name="Google Shape;629;p41"/>
          <p:cNvSpPr txBox="1"/>
          <p:nvPr/>
        </p:nvSpPr>
        <p:spPr>
          <a:xfrm>
            <a:off x="4712266" y="3159100"/>
            <a:ext cx="1370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Fill</a:t>
            </a:r>
            <a:r>
              <a:rPr lang="nl-NL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out </a:t>
            </a:r>
            <a:r>
              <a:rPr lang="nl-NL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experience</a:t>
            </a:r>
            <a:r>
              <a:rPr lang="nl-NL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memory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30" name="Google Shape;630;p41"/>
          <p:cNvGrpSpPr/>
          <p:nvPr/>
        </p:nvGrpSpPr>
        <p:grpSpPr>
          <a:xfrm>
            <a:off x="1769438" y="2512045"/>
            <a:ext cx="708423" cy="440897"/>
            <a:chOff x="1769440" y="2512045"/>
            <a:chExt cx="708423" cy="440897"/>
          </a:xfrm>
        </p:grpSpPr>
        <p:sp>
          <p:nvSpPr>
            <p:cNvPr id="631" name="Google Shape;631;p41"/>
            <p:cNvSpPr/>
            <p:nvPr/>
          </p:nvSpPr>
          <p:spPr>
            <a:xfrm>
              <a:off x="1963193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2121065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2231011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769440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41"/>
          <p:cNvGrpSpPr/>
          <p:nvPr/>
        </p:nvGrpSpPr>
        <p:grpSpPr>
          <a:xfrm>
            <a:off x="6679938" y="2512045"/>
            <a:ext cx="708423" cy="440897"/>
            <a:chOff x="5028953" y="2512045"/>
            <a:chExt cx="708423" cy="440897"/>
          </a:xfrm>
        </p:grpSpPr>
        <p:sp>
          <p:nvSpPr>
            <p:cNvPr id="636" name="Google Shape;636;p41"/>
            <p:cNvSpPr/>
            <p:nvPr/>
          </p:nvSpPr>
          <p:spPr>
            <a:xfrm>
              <a:off x="5222706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5380577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5490523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5028953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1"/>
          <p:cNvGrpSpPr/>
          <p:nvPr/>
        </p:nvGrpSpPr>
        <p:grpSpPr>
          <a:xfrm>
            <a:off x="5043105" y="2512045"/>
            <a:ext cx="708423" cy="440897"/>
            <a:chOff x="5003028" y="2512045"/>
            <a:chExt cx="708423" cy="440897"/>
          </a:xfrm>
        </p:grpSpPr>
        <p:sp>
          <p:nvSpPr>
            <p:cNvPr id="641" name="Google Shape;641;p41"/>
            <p:cNvSpPr/>
            <p:nvPr/>
          </p:nvSpPr>
          <p:spPr>
            <a:xfrm>
              <a:off x="5196781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5354652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5464598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5003028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41"/>
          <p:cNvGrpSpPr/>
          <p:nvPr/>
        </p:nvGrpSpPr>
        <p:grpSpPr>
          <a:xfrm>
            <a:off x="3406272" y="2512045"/>
            <a:ext cx="708423" cy="440897"/>
            <a:chOff x="5035265" y="2512045"/>
            <a:chExt cx="708423" cy="440897"/>
          </a:xfrm>
        </p:grpSpPr>
        <p:sp>
          <p:nvSpPr>
            <p:cNvPr id="646" name="Google Shape;646;p41"/>
            <p:cNvSpPr/>
            <p:nvPr/>
          </p:nvSpPr>
          <p:spPr>
            <a:xfrm>
              <a:off x="5229018" y="2512045"/>
              <a:ext cx="303706" cy="117401"/>
            </a:xfrm>
            <a:custGeom>
              <a:avLst/>
              <a:gdLst/>
              <a:ahLst/>
              <a:cxnLst/>
              <a:rect l="l" t="t" r="r" b="b"/>
              <a:pathLst>
                <a:path w="5171" h="1999" extrusionOk="0">
                  <a:moveTo>
                    <a:pt x="41" y="319"/>
                  </a:moveTo>
                  <a:cubicBezTo>
                    <a:pt x="41" y="327"/>
                    <a:pt x="41" y="332"/>
                    <a:pt x="38" y="335"/>
                  </a:cubicBezTo>
                  <a:lnTo>
                    <a:pt x="38" y="335"/>
                  </a:lnTo>
                  <a:lnTo>
                    <a:pt x="191" y="319"/>
                  </a:lnTo>
                  <a:close/>
                  <a:moveTo>
                    <a:pt x="38" y="335"/>
                  </a:moveTo>
                  <a:lnTo>
                    <a:pt x="0" y="339"/>
                  </a:lnTo>
                  <a:cubicBezTo>
                    <a:pt x="24" y="339"/>
                    <a:pt x="34" y="339"/>
                    <a:pt x="38" y="335"/>
                  </a:cubicBezTo>
                  <a:close/>
                  <a:moveTo>
                    <a:pt x="3047" y="1"/>
                  </a:moveTo>
                  <a:cubicBezTo>
                    <a:pt x="3047" y="1"/>
                    <a:pt x="3027" y="21"/>
                    <a:pt x="3007" y="21"/>
                  </a:cubicBezTo>
                  <a:lnTo>
                    <a:pt x="191" y="319"/>
                  </a:lnTo>
                  <a:lnTo>
                    <a:pt x="252" y="319"/>
                  </a:lnTo>
                  <a:lnTo>
                    <a:pt x="273" y="339"/>
                  </a:lnTo>
                  <a:lnTo>
                    <a:pt x="419" y="339"/>
                  </a:lnTo>
                  <a:cubicBezTo>
                    <a:pt x="464" y="359"/>
                    <a:pt x="505" y="359"/>
                    <a:pt x="525" y="379"/>
                  </a:cubicBezTo>
                  <a:lnTo>
                    <a:pt x="565" y="379"/>
                  </a:lnTo>
                  <a:cubicBezTo>
                    <a:pt x="611" y="399"/>
                    <a:pt x="651" y="399"/>
                    <a:pt x="691" y="424"/>
                  </a:cubicBezTo>
                  <a:lnTo>
                    <a:pt x="717" y="424"/>
                  </a:lnTo>
                  <a:cubicBezTo>
                    <a:pt x="737" y="445"/>
                    <a:pt x="777" y="445"/>
                    <a:pt x="797" y="465"/>
                  </a:cubicBezTo>
                  <a:cubicBezTo>
                    <a:pt x="817" y="465"/>
                    <a:pt x="817" y="485"/>
                    <a:pt x="843" y="485"/>
                  </a:cubicBezTo>
                  <a:cubicBezTo>
                    <a:pt x="883" y="505"/>
                    <a:pt x="923" y="525"/>
                    <a:pt x="969" y="551"/>
                  </a:cubicBezTo>
                  <a:cubicBezTo>
                    <a:pt x="1009" y="571"/>
                    <a:pt x="1029" y="591"/>
                    <a:pt x="1070" y="611"/>
                  </a:cubicBezTo>
                  <a:cubicBezTo>
                    <a:pt x="1070" y="611"/>
                    <a:pt x="1095" y="611"/>
                    <a:pt x="1095" y="631"/>
                  </a:cubicBezTo>
                  <a:cubicBezTo>
                    <a:pt x="1135" y="651"/>
                    <a:pt x="1155" y="677"/>
                    <a:pt x="1196" y="697"/>
                  </a:cubicBezTo>
                  <a:lnTo>
                    <a:pt x="1221" y="717"/>
                  </a:lnTo>
                  <a:cubicBezTo>
                    <a:pt x="1261" y="737"/>
                    <a:pt x="1282" y="757"/>
                    <a:pt x="1322" y="803"/>
                  </a:cubicBezTo>
                  <a:lnTo>
                    <a:pt x="1347" y="803"/>
                  </a:lnTo>
                  <a:cubicBezTo>
                    <a:pt x="1367" y="843"/>
                    <a:pt x="1408" y="863"/>
                    <a:pt x="1428" y="883"/>
                  </a:cubicBezTo>
                  <a:lnTo>
                    <a:pt x="1473" y="929"/>
                  </a:lnTo>
                  <a:lnTo>
                    <a:pt x="1534" y="989"/>
                  </a:lnTo>
                  <a:cubicBezTo>
                    <a:pt x="1554" y="1010"/>
                    <a:pt x="1554" y="1030"/>
                    <a:pt x="1574" y="1055"/>
                  </a:cubicBezTo>
                  <a:cubicBezTo>
                    <a:pt x="1599" y="1075"/>
                    <a:pt x="1620" y="1095"/>
                    <a:pt x="1640" y="1116"/>
                  </a:cubicBezTo>
                  <a:cubicBezTo>
                    <a:pt x="1660" y="1136"/>
                    <a:pt x="1680" y="1156"/>
                    <a:pt x="1680" y="1181"/>
                  </a:cubicBezTo>
                  <a:cubicBezTo>
                    <a:pt x="1700" y="1201"/>
                    <a:pt x="1725" y="1221"/>
                    <a:pt x="1746" y="1242"/>
                  </a:cubicBezTo>
                  <a:cubicBezTo>
                    <a:pt x="1766" y="1262"/>
                    <a:pt x="1786" y="1307"/>
                    <a:pt x="1806" y="1348"/>
                  </a:cubicBezTo>
                  <a:cubicBezTo>
                    <a:pt x="1826" y="1348"/>
                    <a:pt x="1826" y="1368"/>
                    <a:pt x="1852" y="1388"/>
                  </a:cubicBezTo>
                  <a:cubicBezTo>
                    <a:pt x="1892" y="1454"/>
                    <a:pt x="1912" y="1514"/>
                    <a:pt x="1952" y="1580"/>
                  </a:cubicBezTo>
                  <a:cubicBezTo>
                    <a:pt x="1978" y="1600"/>
                    <a:pt x="1978" y="1620"/>
                    <a:pt x="1998" y="1640"/>
                  </a:cubicBezTo>
                  <a:cubicBezTo>
                    <a:pt x="2018" y="1686"/>
                    <a:pt x="2038" y="1726"/>
                    <a:pt x="2058" y="1766"/>
                  </a:cubicBezTo>
                  <a:cubicBezTo>
                    <a:pt x="2058" y="1786"/>
                    <a:pt x="2079" y="1812"/>
                    <a:pt x="2079" y="1812"/>
                  </a:cubicBezTo>
                  <a:cubicBezTo>
                    <a:pt x="2104" y="1872"/>
                    <a:pt x="2144" y="1938"/>
                    <a:pt x="2164" y="1998"/>
                  </a:cubicBezTo>
                  <a:lnTo>
                    <a:pt x="5171" y="1686"/>
                  </a:lnTo>
                  <a:cubicBezTo>
                    <a:pt x="5151" y="1620"/>
                    <a:pt x="5105" y="1559"/>
                    <a:pt x="5085" y="1494"/>
                  </a:cubicBezTo>
                  <a:cubicBezTo>
                    <a:pt x="5085" y="1494"/>
                    <a:pt x="5065" y="1474"/>
                    <a:pt x="5065" y="1454"/>
                  </a:cubicBezTo>
                  <a:cubicBezTo>
                    <a:pt x="5045" y="1408"/>
                    <a:pt x="5025" y="1368"/>
                    <a:pt x="4979" y="1327"/>
                  </a:cubicBezTo>
                  <a:lnTo>
                    <a:pt x="4979" y="1282"/>
                  </a:lnTo>
                  <a:lnTo>
                    <a:pt x="4959" y="1262"/>
                  </a:lnTo>
                  <a:cubicBezTo>
                    <a:pt x="4919" y="1201"/>
                    <a:pt x="4878" y="1136"/>
                    <a:pt x="4833" y="1075"/>
                  </a:cubicBezTo>
                  <a:lnTo>
                    <a:pt x="4833" y="1055"/>
                  </a:lnTo>
                  <a:lnTo>
                    <a:pt x="4813" y="1030"/>
                  </a:lnTo>
                  <a:cubicBezTo>
                    <a:pt x="4793" y="989"/>
                    <a:pt x="4772" y="949"/>
                    <a:pt x="4727" y="929"/>
                  </a:cubicBezTo>
                  <a:lnTo>
                    <a:pt x="4727" y="883"/>
                  </a:lnTo>
                  <a:cubicBezTo>
                    <a:pt x="4707" y="883"/>
                    <a:pt x="4707" y="863"/>
                    <a:pt x="4687" y="863"/>
                  </a:cubicBezTo>
                  <a:cubicBezTo>
                    <a:pt x="4666" y="843"/>
                    <a:pt x="4666" y="823"/>
                    <a:pt x="4646" y="803"/>
                  </a:cubicBezTo>
                  <a:cubicBezTo>
                    <a:pt x="4626" y="778"/>
                    <a:pt x="4626" y="778"/>
                    <a:pt x="4626" y="757"/>
                  </a:cubicBezTo>
                  <a:cubicBezTo>
                    <a:pt x="4601" y="757"/>
                    <a:pt x="4601" y="737"/>
                    <a:pt x="4581" y="737"/>
                  </a:cubicBezTo>
                  <a:cubicBezTo>
                    <a:pt x="4560" y="717"/>
                    <a:pt x="4560" y="697"/>
                    <a:pt x="4540" y="677"/>
                  </a:cubicBezTo>
                  <a:lnTo>
                    <a:pt x="4520" y="651"/>
                  </a:lnTo>
                  <a:cubicBezTo>
                    <a:pt x="4500" y="631"/>
                    <a:pt x="4500" y="631"/>
                    <a:pt x="4475" y="611"/>
                  </a:cubicBezTo>
                  <a:cubicBezTo>
                    <a:pt x="4455" y="591"/>
                    <a:pt x="4455" y="591"/>
                    <a:pt x="4434" y="571"/>
                  </a:cubicBezTo>
                  <a:lnTo>
                    <a:pt x="4414" y="551"/>
                  </a:lnTo>
                  <a:cubicBezTo>
                    <a:pt x="4394" y="525"/>
                    <a:pt x="4374" y="505"/>
                    <a:pt x="4349" y="485"/>
                  </a:cubicBezTo>
                  <a:lnTo>
                    <a:pt x="4328" y="485"/>
                  </a:lnTo>
                  <a:lnTo>
                    <a:pt x="4328" y="465"/>
                  </a:lnTo>
                  <a:cubicBezTo>
                    <a:pt x="4288" y="445"/>
                    <a:pt x="4268" y="424"/>
                    <a:pt x="4223" y="399"/>
                  </a:cubicBezTo>
                  <a:cubicBezTo>
                    <a:pt x="4202" y="379"/>
                    <a:pt x="4202" y="379"/>
                    <a:pt x="4182" y="379"/>
                  </a:cubicBezTo>
                  <a:cubicBezTo>
                    <a:pt x="4182" y="359"/>
                    <a:pt x="4162" y="339"/>
                    <a:pt x="4142" y="339"/>
                  </a:cubicBezTo>
                  <a:cubicBezTo>
                    <a:pt x="4142" y="319"/>
                    <a:pt x="4122" y="319"/>
                    <a:pt x="4096" y="319"/>
                  </a:cubicBezTo>
                  <a:cubicBezTo>
                    <a:pt x="4096" y="298"/>
                    <a:pt x="4076" y="298"/>
                    <a:pt x="4076" y="298"/>
                  </a:cubicBezTo>
                  <a:lnTo>
                    <a:pt x="4056" y="273"/>
                  </a:lnTo>
                  <a:cubicBezTo>
                    <a:pt x="4016" y="253"/>
                    <a:pt x="3996" y="233"/>
                    <a:pt x="3970" y="233"/>
                  </a:cubicBezTo>
                  <a:lnTo>
                    <a:pt x="3950" y="233"/>
                  </a:lnTo>
                  <a:lnTo>
                    <a:pt x="3950" y="213"/>
                  </a:lnTo>
                  <a:cubicBezTo>
                    <a:pt x="3930" y="213"/>
                    <a:pt x="3910" y="192"/>
                    <a:pt x="3869" y="172"/>
                  </a:cubicBezTo>
                  <a:lnTo>
                    <a:pt x="3844" y="172"/>
                  </a:lnTo>
                  <a:cubicBezTo>
                    <a:pt x="3824" y="172"/>
                    <a:pt x="3824" y="147"/>
                    <a:pt x="3804" y="147"/>
                  </a:cubicBezTo>
                  <a:cubicBezTo>
                    <a:pt x="3804" y="147"/>
                    <a:pt x="3784" y="147"/>
                    <a:pt x="3784" y="127"/>
                  </a:cubicBezTo>
                  <a:cubicBezTo>
                    <a:pt x="3763" y="127"/>
                    <a:pt x="3743" y="127"/>
                    <a:pt x="3718" y="107"/>
                  </a:cubicBezTo>
                  <a:lnTo>
                    <a:pt x="3678" y="107"/>
                  </a:lnTo>
                  <a:cubicBezTo>
                    <a:pt x="3658" y="86"/>
                    <a:pt x="3617" y="86"/>
                    <a:pt x="3572" y="66"/>
                  </a:cubicBezTo>
                  <a:lnTo>
                    <a:pt x="3531" y="66"/>
                  </a:lnTo>
                  <a:cubicBezTo>
                    <a:pt x="3511" y="46"/>
                    <a:pt x="3491" y="46"/>
                    <a:pt x="3466" y="46"/>
                  </a:cubicBezTo>
                  <a:cubicBezTo>
                    <a:pt x="3466" y="46"/>
                    <a:pt x="3446" y="46"/>
                    <a:pt x="3425" y="21"/>
                  </a:cubicBezTo>
                  <a:lnTo>
                    <a:pt x="3279" y="21"/>
                  </a:lnTo>
                  <a:lnTo>
                    <a:pt x="3259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5386890" y="2599730"/>
              <a:ext cx="285381" cy="134609"/>
            </a:xfrm>
            <a:custGeom>
              <a:avLst/>
              <a:gdLst/>
              <a:ahLst/>
              <a:cxnLst/>
              <a:rect l="l" t="t" r="r" b="b"/>
              <a:pathLst>
                <a:path w="4859" h="2292" extrusionOk="0">
                  <a:moveTo>
                    <a:pt x="3007" y="1"/>
                  </a:moveTo>
                  <a:lnTo>
                    <a:pt x="1" y="319"/>
                  </a:lnTo>
                  <a:lnTo>
                    <a:pt x="213" y="319"/>
                  </a:lnTo>
                  <a:cubicBezTo>
                    <a:pt x="233" y="339"/>
                    <a:pt x="253" y="339"/>
                    <a:pt x="273" y="339"/>
                  </a:cubicBezTo>
                  <a:lnTo>
                    <a:pt x="319" y="339"/>
                  </a:lnTo>
                  <a:cubicBezTo>
                    <a:pt x="359" y="339"/>
                    <a:pt x="399" y="359"/>
                    <a:pt x="465" y="379"/>
                  </a:cubicBezTo>
                  <a:cubicBezTo>
                    <a:pt x="505" y="379"/>
                    <a:pt x="551" y="399"/>
                    <a:pt x="591" y="420"/>
                  </a:cubicBezTo>
                  <a:lnTo>
                    <a:pt x="611" y="420"/>
                  </a:lnTo>
                  <a:cubicBezTo>
                    <a:pt x="652" y="445"/>
                    <a:pt x="697" y="465"/>
                    <a:pt x="717" y="485"/>
                  </a:cubicBezTo>
                  <a:lnTo>
                    <a:pt x="737" y="485"/>
                  </a:lnTo>
                  <a:cubicBezTo>
                    <a:pt x="778" y="505"/>
                    <a:pt x="823" y="526"/>
                    <a:pt x="843" y="546"/>
                  </a:cubicBezTo>
                  <a:lnTo>
                    <a:pt x="864" y="571"/>
                  </a:lnTo>
                  <a:cubicBezTo>
                    <a:pt x="904" y="591"/>
                    <a:pt x="949" y="611"/>
                    <a:pt x="970" y="652"/>
                  </a:cubicBezTo>
                  <a:lnTo>
                    <a:pt x="990" y="652"/>
                  </a:lnTo>
                  <a:cubicBezTo>
                    <a:pt x="1030" y="697"/>
                    <a:pt x="1075" y="717"/>
                    <a:pt x="1096" y="758"/>
                  </a:cubicBezTo>
                  <a:lnTo>
                    <a:pt x="1116" y="758"/>
                  </a:lnTo>
                  <a:cubicBezTo>
                    <a:pt x="1136" y="798"/>
                    <a:pt x="1181" y="823"/>
                    <a:pt x="1202" y="863"/>
                  </a:cubicBezTo>
                  <a:cubicBezTo>
                    <a:pt x="1222" y="863"/>
                    <a:pt x="1222" y="884"/>
                    <a:pt x="1242" y="884"/>
                  </a:cubicBezTo>
                  <a:cubicBezTo>
                    <a:pt x="1262" y="904"/>
                    <a:pt x="1282" y="949"/>
                    <a:pt x="1308" y="969"/>
                  </a:cubicBezTo>
                  <a:cubicBezTo>
                    <a:pt x="1308" y="990"/>
                    <a:pt x="1328" y="990"/>
                    <a:pt x="1328" y="1010"/>
                  </a:cubicBezTo>
                  <a:cubicBezTo>
                    <a:pt x="1348" y="1030"/>
                    <a:pt x="1368" y="1050"/>
                    <a:pt x="1388" y="1096"/>
                  </a:cubicBezTo>
                  <a:cubicBezTo>
                    <a:pt x="1408" y="1096"/>
                    <a:pt x="1408" y="1116"/>
                    <a:pt x="1434" y="1136"/>
                  </a:cubicBezTo>
                  <a:cubicBezTo>
                    <a:pt x="1434" y="1156"/>
                    <a:pt x="1454" y="1156"/>
                    <a:pt x="1454" y="1176"/>
                  </a:cubicBezTo>
                  <a:cubicBezTo>
                    <a:pt x="1474" y="1222"/>
                    <a:pt x="1494" y="1262"/>
                    <a:pt x="1535" y="1302"/>
                  </a:cubicBezTo>
                  <a:cubicBezTo>
                    <a:pt x="1535" y="1328"/>
                    <a:pt x="1560" y="1348"/>
                    <a:pt x="1560" y="1348"/>
                  </a:cubicBezTo>
                  <a:cubicBezTo>
                    <a:pt x="1580" y="1388"/>
                    <a:pt x="1600" y="1454"/>
                    <a:pt x="1620" y="1494"/>
                  </a:cubicBezTo>
                  <a:cubicBezTo>
                    <a:pt x="1640" y="1514"/>
                    <a:pt x="1640" y="1534"/>
                    <a:pt x="1640" y="1555"/>
                  </a:cubicBezTo>
                  <a:cubicBezTo>
                    <a:pt x="1661" y="1600"/>
                    <a:pt x="1686" y="1640"/>
                    <a:pt x="1706" y="1706"/>
                  </a:cubicBezTo>
                  <a:cubicBezTo>
                    <a:pt x="1726" y="1706"/>
                    <a:pt x="1726" y="1726"/>
                    <a:pt x="1726" y="1746"/>
                  </a:cubicBezTo>
                  <a:cubicBezTo>
                    <a:pt x="1746" y="1807"/>
                    <a:pt x="1767" y="1872"/>
                    <a:pt x="1787" y="1933"/>
                  </a:cubicBezTo>
                  <a:cubicBezTo>
                    <a:pt x="1787" y="1958"/>
                    <a:pt x="1787" y="1978"/>
                    <a:pt x="1812" y="1998"/>
                  </a:cubicBezTo>
                  <a:cubicBezTo>
                    <a:pt x="1812" y="2039"/>
                    <a:pt x="1832" y="2104"/>
                    <a:pt x="1832" y="2145"/>
                  </a:cubicBezTo>
                  <a:cubicBezTo>
                    <a:pt x="1852" y="2210"/>
                    <a:pt x="1852" y="2251"/>
                    <a:pt x="1872" y="2291"/>
                  </a:cubicBezTo>
                  <a:lnTo>
                    <a:pt x="4859" y="1978"/>
                  </a:lnTo>
                  <a:lnTo>
                    <a:pt x="4859" y="1872"/>
                  </a:lnTo>
                  <a:cubicBezTo>
                    <a:pt x="4859" y="1852"/>
                    <a:pt x="4839" y="1852"/>
                    <a:pt x="4839" y="1832"/>
                  </a:cubicBezTo>
                  <a:cubicBezTo>
                    <a:pt x="4839" y="1787"/>
                    <a:pt x="4813" y="1726"/>
                    <a:pt x="4813" y="1681"/>
                  </a:cubicBezTo>
                  <a:cubicBezTo>
                    <a:pt x="4793" y="1661"/>
                    <a:pt x="4793" y="1640"/>
                    <a:pt x="4793" y="1620"/>
                  </a:cubicBezTo>
                  <a:cubicBezTo>
                    <a:pt x="4773" y="1555"/>
                    <a:pt x="4753" y="1494"/>
                    <a:pt x="4733" y="1428"/>
                  </a:cubicBezTo>
                  <a:cubicBezTo>
                    <a:pt x="4733" y="1408"/>
                    <a:pt x="4713" y="1388"/>
                    <a:pt x="4713" y="1388"/>
                  </a:cubicBezTo>
                  <a:cubicBezTo>
                    <a:pt x="4687" y="1328"/>
                    <a:pt x="4667" y="1282"/>
                    <a:pt x="4647" y="1242"/>
                  </a:cubicBezTo>
                  <a:cubicBezTo>
                    <a:pt x="4647" y="1222"/>
                    <a:pt x="4627" y="1201"/>
                    <a:pt x="4627" y="1176"/>
                  </a:cubicBezTo>
                  <a:cubicBezTo>
                    <a:pt x="4607" y="1116"/>
                    <a:pt x="4586" y="1075"/>
                    <a:pt x="4561" y="1030"/>
                  </a:cubicBezTo>
                  <a:lnTo>
                    <a:pt x="4541" y="1010"/>
                  </a:lnTo>
                  <a:lnTo>
                    <a:pt x="4521" y="990"/>
                  </a:lnTo>
                  <a:cubicBezTo>
                    <a:pt x="4501" y="949"/>
                    <a:pt x="4480" y="904"/>
                    <a:pt x="4460" y="863"/>
                  </a:cubicBezTo>
                  <a:cubicBezTo>
                    <a:pt x="4460" y="863"/>
                    <a:pt x="4435" y="843"/>
                    <a:pt x="4435" y="823"/>
                  </a:cubicBezTo>
                  <a:cubicBezTo>
                    <a:pt x="4415" y="798"/>
                    <a:pt x="4415" y="778"/>
                    <a:pt x="4395" y="778"/>
                  </a:cubicBezTo>
                  <a:cubicBezTo>
                    <a:pt x="4375" y="737"/>
                    <a:pt x="4354" y="717"/>
                    <a:pt x="4354" y="697"/>
                  </a:cubicBezTo>
                  <a:lnTo>
                    <a:pt x="4334" y="697"/>
                  </a:lnTo>
                  <a:cubicBezTo>
                    <a:pt x="4334" y="672"/>
                    <a:pt x="4309" y="672"/>
                    <a:pt x="4309" y="652"/>
                  </a:cubicBezTo>
                  <a:cubicBezTo>
                    <a:pt x="4289" y="631"/>
                    <a:pt x="4269" y="611"/>
                    <a:pt x="4269" y="591"/>
                  </a:cubicBezTo>
                  <a:cubicBezTo>
                    <a:pt x="4248" y="591"/>
                    <a:pt x="4248" y="571"/>
                    <a:pt x="4228" y="571"/>
                  </a:cubicBezTo>
                  <a:cubicBezTo>
                    <a:pt x="4228" y="571"/>
                    <a:pt x="4228" y="546"/>
                    <a:pt x="4208" y="546"/>
                  </a:cubicBezTo>
                  <a:cubicBezTo>
                    <a:pt x="4208" y="526"/>
                    <a:pt x="4183" y="526"/>
                    <a:pt x="4183" y="505"/>
                  </a:cubicBezTo>
                  <a:cubicBezTo>
                    <a:pt x="4163" y="485"/>
                    <a:pt x="4143" y="465"/>
                    <a:pt x="4122" y="445"/>
                  </a:cubicBezTo>
                  <a:lnTo>
                    <a:pt x="4102" y="445"/>
                  </a:lnTo>
                  <a:cubicBezTo>
                    <a:pt x="4082" y="420"/>
                    <a:pt x="4057" y="399"/>
                    <a:pt x="4037" y="379"/>
                  </a:cubicBezTo>
                  <a:cubicBezTo>
                    <a:pt x="4016" y="359"/>
                    <a:pt x="4016" y="359"/>
                    <a:pt x="3996" y="339"/>
                  </a:cubicBezTo>
                  <a:lnTo>
                    <a:pt x="3976" y="339"/>
                  </a:lnTo>
                  <a:lnTo>
                    <a:pt x="3956" y="319"/>
                  </a:lnTo>
                  <a:lnTo>
                    <a:pt x="3890" y="253"/>
                  </a:lnTo>
                  <a:lnTo>
                    <a:pt x="3870" y="253"/>
                  </a:lnTo>
                  <a:lnTo>
                    <a:pt x="3850" y="233"/>
                  </a:lnTo>
                  <a:lnTo>
                    <a:pt x="3830" y="213"/>
                  </a:lnTo>
                  <a:cubicBezTo>
                    <a:pt x="3784" y="193"/>
                    <a:pt x="3764" y="193"/>
                    <a:pt x="3744" y="167"/>
                  </a:cubicBezTo>
                  <a:lnTo>
                    <a:pt x="3724" y="167"/>
                  </a:lnTo>
                  <a:cubicBezTo>
                    <a:pt x="3724" y="147"/>
                    <a:pt x="3704" y="147"/>
                    <a:pt x="3678" y="127"/>
                  </a:cubicBezTo>
                  <a:cubicBezTo>
                    <a:pt x="3658" y="127"/>
                    <a:pt x="3638" y="107"/>
                    <a:pt x="3598" y="107"/>
                  </a:cubicBezTo>
                  <a:cubicBezTo>
                    <a:pt x="3578" y="87"/>
                    <a:pt x="3552" y="87"/>
                    <a:pt x="3532" y="87"/>
                  </a:cubicBezTo>
                  <a:cubicBezTo>
                    <a:pt x="3512" y="66"/>
                    <a:pt x="3492" y="66"/>
                    <a:pt x="3472" y="66"/>
                  </a:cubicBezTo>
                  <a:lnTo>
                    <a:pt x="3451" y="41"/>
                  </a:lnTo>
                  <a:cubicBezTo>
                    <a:pt x="3426" y="41"/>
                    <a:pt x="3386" y="41"/>
                    <a:pt x="3366" y="21"/>
                  </a:cubicBezTo>
                  <a:lnTo>
                    <a:pt x="3280" y="21"/>
                  </a:lnTo>
                  <a:cubicBezTo>
                    <a:pt x="3260" y="21"/>
                    <a:pt x="3240" y="1"/>
                    <a:pt x="3219" y="1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5496836" y="2715899"/>
              <a:ext cx="246853" cy="237034"/>
            </a:xfrm>
            <a:custGeom>
              <a:avLst/>
              <a:gdLst/>
              <a:ahLst/>
              <a:cxnLst/>
              <a:rect l="l" t="t" r="r" b="b"/>
              <a:pathLst>
                <a:path w="4203" h="4036" extrusionOk="0">
                  <a:moveTo>
                    <a:pt x="2987" y="0"/>
                  </a:moveTo>
                  <a:lnTo>
                    <a:pt x="0" y="313"/>
                  </a:lnTo>
                  <a:cubicBezTo>
                    <a:pt x="21" y="333"/>
                    <a:pt x="66" y="333"/>
                    <a:pt x="106" y="358"/>
                  </a:cubicBezTo>
                  <a:lnTo>
                    <a:pt x="127" y="379"/>
                  </a:lnTo>
                  <a:cubicBezTo>
                    <a:pt x="167" y="399"/>
                    <a:pt x="192" y="419"/>
                    <a:pt x="233" y="439"/>
                  </a:cubicBezTo>
                  <a:lnTo>
                    <a:pt x="253" y="439"/>
                  </a:lnTo>
                  <a:cubicBezTo>
                    <a:pt x="273" y="459"/>
                    <a:pt x="318" y="485"/>
                    <a:pt x="359" y="525"/>
                  </a:cubicBezTo>
                  <a:cubicBezTo>
                    <a:pt x="399" y="545"/>
                    <a:pt x="419" y="565"/>
                    <a:pt x="465" y="611"/>
                  </a:cubicBezTo>
                  <a:lnTo>
                    <a:pt x="485" y="611"/>
                  </a:lnTo>
                  <a:cubicBezTo>
                    <a:pt x="505" y="651"/>
                    <a:pt x="545" y="671"/>
                    <a:pt x="571" y="712"/>
                  </a:cubicBezTo>
                  <a:cubicBezTo>
                    <a:pt x="571" y="712"/>
                    <a:pt x="591" y="712"/>
                    <a:pt x="591" y="737"/>
                  </a:cubicBezTo>
                  <a:cubicBezTo>
                    <a:pt x="611" y="757"/>
                    <a:pt x="631" y="777"/>
                    <a:pt x="651" y="818"/>
                  </a:cubicBezTo>
                  <a:cubicBezTo>
                    <a:pt x="671" y="818"/>
                    <a:pt x="671" y="838"/>
                    <a:pt x="697" y="838"/>
                  </a:cubicBezTo>
                  <a:cubicBezTo>
                    <a:pt x="717" y="863"/>
                    <a:pt x="717" y="903"/>
                    <a:pt x="737" y="923"/>
                  </a:cubicBezTo>
                  <a:cubicBezTo>
                    <a:pt x="757" y="944"/>
                    <a:pt x="757" y="944"/>
                    <a:pt x="777" y="964"/>
                  </a:cubicBezTo>
                  <a:cubicBezTo>
                    <a:pt x="777" y="989"/>
                    <a:pt x="798" y="1009"/>
                    <a:pt x="798" y="1009"/>
                  </a:cubicBezTo>
                  <a:cubicBezTo>
                    <a:pt x="823" y="1050"/>
                    <a:pt x="843" y="1090"/>
                    <a:pt x="863" y="1115"/>
                  </a:cubicBezTo>
                  <a:cubicBezTo>
                    <a:pt x="883" y="1135"/>
                    <a:pt x="883" y="1156"/>
                    <a:pt x="903" y="1176"/>
                  </a:cubicBezTo>
                  <a:cubicBezTo>
                    <a:pt x="924" y="1216"/>
                    <a:pt x="924" y="1241"/>
                    <a:pt x="949" y="1282"/>
                  </a:cubicBezTo>
                  <a:cubicBezTo>
                    <a:pt x="969" y="1302"/>
                    <a:pt x="969" y="1322"/>
                    <a:pt x="989" y="1342"/>
                  </a:cubicBezTo>
                  <a:cubicBezTo>
                    <a:pt x="989" y="1388"/>
                    <a:pt x="1009" y="1428"/>
                    <a:pt x="1030" y="1468"/>
                  </a:cubicBezTo>
                  <a:cubicBezTo>
                    <a:pt x="1030" y="1493"/>
                    <a:pt x="1050" y="1493"/>
                    <a:pt x="1050" y="1514"/>
                  </a:cubicBezTo>
                  <a:cubicBezTo>
                    <a:pt x="1075" y="1574"/>
                    <a:pt x="1095" y="1640"/>
                    <a:pt x="1115" y="1700"/>
                  </a:cubicBezTo>
                  <a:cubicBezTo>
                    <a:pt x="1115" y="1766"/>
                    <a:pt x="1135" y="1826"/>
                    <a:pt x="1156" y="1892"/>
                  </a:cubicBezTo>
                  <a:lnTo>
                    <a:pt x="1156" y="1973"/>
                  </a:lnTo>
                  <a:cubicBezTo>
                    <a:pt x="1176" y="1998"/>
                    <a:pt x="1176" y="2038"/>
                    <a:pt x="1176" y="2058"/>
                  </a:cubicBezTo>
                  <a:cubicBezTo>
                    <a:pt x="1176" y="2099"/>
                    <a:pt x="1176" y="2144"/>
                    <a:pt x="1201" y="2205"/>
                  </a:cubicBezTo>
                  <a:lnTo>
                    <a:pt x="1201" y="2396"/>
                  </a:lnTo>
                  <a:lnTo>
                    <a:pt x="1201" y="2437"/>
                  </a:lnTo>
                  <a:lnTo>
                    <a:pt x="1201" y="2477"/>
                  </a:lnTo>
                  <a:cubicBezTo>
                    <a:pt x="1176" y="2543"/>
                    <a:pt x="1176" y="2583"/>
                    <a:pt x="1156" y="2628"/>
                  </a:cubicBezTo>
                  <a:lnTo>
                    <a:pt x="1156" y="2649"/>
                  </a:lnTo>
                  <a:cubicBezTo>
                    <a:pt x="1135" y="2689"/>
                    <a:pt x="1135" y="2709"/>
                    <a:pt x="1135" y="2755"/>
                  </a:cubicBezTo>
                  <a:lnTo>
                    <a:pt x="1115" y="2775"/>
                  </a:lnTo>
                  <a:cubicBezTo>
                    <a:pt x="1115" y="2815"/>
                    <a:pt x="1095" y="2835"/>
                    <a:pt x="1095" y="2881"/>
                  </a:cubicBezTo>
                  <a:lnTo>
                    <a:pt x="1095" y="2901"/>
                  </a:lnTo>
                  <a:cubicBezTo>
                    <a:pt x="1095" y="2921"/>
                    <a:pt x="1075" y="2941"/>
                    <a:pt x="1075" y="2961"/>
                  </a:cubicBezTo>
                  <a:lnTo>
                    <a:pt x="1075" y="3007"/>
                  </a:lnTo>
                  <a:cubicBezTo>
                    <a:pt x="1050" y="3027"/>
                    <a:pt x="1050" y="3047"/>
                    <a:pt x="1050" y="3067"/>
                  </a:cubicBezTo>
                  <a:cubicBezTo>
                    <a:pt x="1050" y="3088"/>
                    <a:pt x="1030" y="3108"/>
                    <a:pt x="1030" y="3133"/>
                  </a:cubicBezTo>
                  <a:lnTo>
                    <a:pt x="1030" y="3153"/>
                  </a:lnTo>
                  <a:cubicBezTo>
                    <a:pt x="1030" y="3153"/>
                    <a:pt x="1030" y="3173"/>
                    <a:pt x="1009" y="3193"/>
                  </a:cubicBezTo>
                  <a:lnTo>
                    <a:pt x="1009" y="3234"/>
                  </a:lnTo>
                  <a:cubicBezTo>
                    <a:pt x="1009" y="3259"/>
                    <a:pt x="989" y="3259"/>
                    <a:pt x="989" y="3279"/>
                  </a:cubicBezTo>
                  <a:lnTo>
                    <a:pt x="989" y="3299"/>
                  </a:lnTo>
                  <a:lnTo>
                    <a:pt x="989" y="3320"/>
                  </a:lnTo>
                  <a:lnTo>
                    <a:pt x="989" y="3340"/>
                  </a:lnTo>
                  <a:lnTo>
                    <a:pt x="969" y="3340"/>
                  </a:lnTo>
                  <a:lnTo>
                    <a:pt x="969" y="3360"/>
                  </a:lnTo>
                  <a:lnTo>
                    <a:pt x="969" y="3385"/>
                  </a:lnTo>
                  <a:lnTo>
                    <a:pt x="949" y="3385"/>
                  </a:lnTo>
                  <a:lnTo>
                    <a:pt x="949" y="3405"/>
                  </a:lnTo>
                  <a:cubicBezTo>
                    <a:pt x="924" y="3426"/>
                    <a:pt x="924" y="3446"/>
                    <a:pt x="903" y="3466"/>
                  </a:cubicBezTo>
                  <a:cubicBezTo>
                    <a:pt x="883" y="3486"/>
                    <a:pt x="883" y="3511"/>
                    <a:pt x="863" y="3531"/>
                  </a:cubicBezTo>
                  <a:cubicBezTo>
                    <a:pt x="863" y="3552"/>
                    <a:pt x="843" y="3552"/>
                    <a:pt x="843" y="3572"/>
                  </a:cubicBezTo>
                  <a:lnTo>
                    <a:pt x="823" y="3592"/>
                  </a:lnTo>
                  <a:lnTo>
                    <a:pt x="798" y="3612"/>
                  </a:lnTo>
                  <a:lnTo>
                    <a:pt x="777" y="3637"/>
                  </a:lnTo>
                  <a:lnTo>
                    <a:pt x="777" y="3658"/>
                  </a:lnTo>
                  <a:cubicBezTo>
                    <a:pt x="212" y="4016"/>
                    <a:pt x="212" y="4016"/>
                    <a:pt x="192" y="4016"/>
                  </a:cubicBezTo>
                  <a:cubicBezTo>
                    <a:pt x="174" y="4016"/>
                    <a:pt x="169" y="4027"/>
                    <a:pt x="159" y="4032"/>
                  </a:cubicBezTo>
                  <a:lnTo>
                    <a:pt x="159" y="4032"/>
                  </a:lnTo>
                  <a:lnTo>
                    <a:pt x="3133" y="3718"/>
                  </a:lnTo>
                  <a:lnTo>
                    <a:pt x="3153" y="3718"/>
                  </a:lnTo>
                  <a:cubicBezTo>
                    <a:pt x="3173" y="3718"/>
                    <a:pt x="3173" y="3698"/>
                    <a:pt x="3194" y="3698"/>
                  </a:cubicBezTo>
                  <a:cubicBezTo>
                    <a:pt x="3219" y="3698"/>
                    <a:pt x="3572" y="3592"/>
                    <a:pt x="3849" y="3234"/>
                  </a:cubicBezTo>
                  <a:lnTo>
                    <a:pt x="3870" y="3214"/>
                  </a:lnTo>
                  <a:cubicBezTo>
                    <a:pt x="3890" y="3193"/>
                    <a:pt x="3910" y="3153"/>
                    <a:pt x="3910" y="3153"/>
                  </a:cubicBezTo>
                  <a:cubicBezTo>
                    <a:pt x="3930" y="3133"/>
                    <a:pt x="3930" y="3108"/>
                    <a:pt x="3950" y="3088"/>
                  </a:cubicBezTo>
                  <a:lnTo>
                    <a:pt x="3950" y="3067"/>
                  </a:lnTo>
                  <a:lnTo>
                    <a:pt x="3976" y="3067"/>
                  </a:lnTo>
                  <a:lnTo>
                    <a:pt x="3976" y="3047"/>
                  </a:lnTo>
                  <a:lnTo>
                    <a:pt x="3976" y="3027"/>
                  </a:lnTo>
                  <a:cubicBezTo>
                    <a:pt x="3976" y="3027"/>
                    <a:pt x="4162" y="2669"/>
                    <a:pt x="4203" y="2164"/>
                  </a:cubicBezTo>
                  <a:lnTo>
                    <a:pt x="4203" y="2124"/>
                  </a:lnTo>
                  <a:lnTo>
                    <a:pt x="4203" y="2079"/>
                  </a:lnTo>
                  <a:lnTo>
                    <a:pt x="4203" y="2018"/>
                  </a:lnTo>
                  <a:lnTo>
                    <a:pt x="4203" y="1912"/>
                  </a:lnTo>
                  <a:lnTo>
                    <a:pt x="4203" y="1892"/>
                  </a:lnTo>
                  <a:lnTo>
                    <a:pt x="4182" y="1892"/>
                  </a:lnTo>
                  <a:lnTo>
                    <a:pt x="4182" y="1766"/>
                  </a:lnTo>
                  <a:lnTo>
                    <a:pt x="4182" y="1746"/>
                  </a:lnTo>
                  <a:cubicBezTo>
                    <a:pt x="4182" y="1720"/>
                    <a:pt x="4162" y="1680"/>
                    <a:pt x="4162" y="1660"/>
                  </a:cubicBezTo>
                  <a:lnTo>
                    <a:pt x="4162" y="1594"/>
                  </a:lnTo>
                  <a:lnTo>
                    <a:pt x="4162" y="1574"/>
                  </a:lnTo>
                  <a:cubicBezTo>
                    <a:pt x="4142" y="1514"/>
                    <a:pt x="4122" y="1448"/>
                    <a:pt x="4122" y="1388"/>
                  </a:cubicBezTo>
                  <a:cubicBezTo>
                    <a:pt x="4102" y="1322"/>
                    <a:pt x="4076" y="1261"/>
                    <a:pt x="4056" y="1196"/>
                  </a:cubicBezTo>
                  <a:cubicBezTo>
                    <a:pt x="4056" y="1176"/>
                    <a:pt x="4036" y="1176"/>
                    <a:pt x="4036" y="1156"/>
                  </a:cubicBezTo>
                  <a:cubicBezTo>
                    <a:pt x="4016" y="1115"/>
                    <a:pt x="3996" y="1070"/>
                    <a:pt x="3996" y="1029"/>
                  </a:cubicBezTo>
                  <a:cubicBezTo>
                    <a:pt x="3976" y="1009"/>
                    <a:pt x="3976" y="989"/>
                    <a:pt x="3950" y="964"/>
                  </a:cubicBezTo>
                  <a:cubicBezTo>
                    <a:pt x="3930" y="923"/>
                    <a:pt x="3930" y="903"/>
                    <a:pt x="3910" y="863"/>
                  </a:cubicBezTo>
                  <a:cubicBezTo>
                    <a:pt x="3890" y="838"/>
                    <a:pt x="3890" y="838"/>
                    <a:pt x="3890" y="818"/>
                  </a:cubicBezTo>
                  <a:lnTo>
                    <a:pt x="3870" y="797"/>
                  </a:lnTo>
                  <a:cubicBezTo>
                    <a:pt x="3849" y="777"/>
                    <a:pt x="3824" y="737"/>
                    <a:pt x="3804" y="691"/>
                  </a:cubicBezTo>
                  <a:cubicBezTo>
                    <a:pt x="3804" y="691"/>
                    <a:pt x="3804" y="671"/>
                    <a:pt x="3784" y="671"/>
                  </a:cubicBezTo>
                  <a:lnTo>
                    <a:pt x="3784" y="651"/>
                  </a:lnTo>
                  <a:cubicBezTo>
                    <a:pt x="3764" y="631"/>
                    <a:pt x="3764" y="631"/>
                    <a:pt x="3743" y="611"/>
                  </a:cubicBezTo>
                  <a:cubicBezTo>
                    <a:pt x="3743" y="585"/>
                    <a:pt x="3723" y="565"/>
                    <a:pt x="3698" y="545"/>
                  </a:cubicBezTo>
                  <a:lnTo>
                    <a:pt x="3698" y="525"/>
                  </a:lnTo>
                  <a:cubicBezTo>
                    <a:pt x="3678" y="525"/>
                    <a:pt x="3678" y="505"/>
                    <a:pt x="3658" y="505"/>
                  </a:cubicBezTo>
                  <a:cubicBezTo>
                    <a:pt x="3658" y="485"/>
                    <a:pt x="3638" y="459"/>
                    <a:pt x="3638" y="459"/>
                  </a:cubicBezTo>
                  <a:cubicBezTo>
                    <a:pt x="3617" y="439"/>
                    <a:pt x="3617" y="419"/>
                    <a:pt x="3597" y="419"/>
                  </a:cubicBezTo>
                  <a:cubicBezTo>
                    <a:pt x="3597" y="399"/>
                    <a:pt x="3572" y="399"/>
                    <a:pt x="3572" y="399"/>
                  </a:cubicBezTo>
                  <a:lnTo>
                    <a:pt x="3552" y="379"/>
                  </a:lnTo>
                  <a:lnTo>
                    <a:pt x="3491" y="313"/>
                  </a:lnTo>
                  <a:lnTo>
                    <a:pt x="3491" y="293"/>
                  </a:lnTo>
                  <a:lnTo>
                    <a:pt x="3471" y="293"/>
                  </a:lnTo>
                  <a:lnTo>
                    <a:pt x="3426" y="253"/>
                  </a:lnTo>
                  <a:cubicBezTo>
                    <a:pt x="3406" y="232"/>
                    <a:pt x="3385" y="207"/>
                    <a:pt x="3365" y="207"/>
                  </a:cubicBezTo>
                  <a:lnTo>
                    <a:pt x="3365" y="187"/>
                  </a:lnTo>
                  <a:cubicBezTo>
                    <a:pt x="3345" y="187"/>
                    <a:pt x="3320" y="167"/>
                    <a:pt x="3300" y="147"/>
                  </a:cubicBezTo>
                  <a:cubicBezTo>
                    <a:pt x="3279" y="147"/>
                    <a:pt x="3259" y="126"/>
                    <a:pt x="3259" y="126"/>
                  </a:cubicBezTo>
                  <a:lnTo>
                    <a:pt x="3239" y="126"/>
                  </a:lnTo>
                  <a:lnTo>
                    <a:pt x="3239" y="106"/>
                  </a:lnTo>
                  <a:cubicBezTo>
                    <a:pt x="3219" y="106"/>
                    <a:pt x="3194" y="81"/>
                    <a:pt x="3173" y="81"/>
                  </a:cubicBezTo>
                  <a:cubicBezTo>
                    <a:pt x="3153" y="61"/>
                    <a:pt x="3153" y="61"/>
                    <a:pt x="3133" y="61"/>
                  </a:cubicBezTo>
                  <a:lnTo>
                    <a:pt x="3113" y="41"/>
                  </a:lnTo>
                  <a:cubicBezTo>
                    <a:pt x="3093" y="41"/>
                    <a:pt x="3068" y="20"/>
                    <a:pt x="3047" y="20"/>
                  </a:cubicBezTo>
                  <a:cubicBezTo>
                    <a:pt x="3027" y="0"/>
                    <a:pt x="3007" y="0"/>
                    <a:pt x="2987" y="0"/>
                  </a:cubicBezTo>
                  <a:close/>
                  <a:moveTo>
                    <a:pt x="159" y="4032"/>
                  </a:moveTo>
                  <a:lnTo>
                    <a:pt x="127" y="4036"/>
                  </a:lnTo>
                  <a:lnTo>
                    <a:pt x="147" y="4036"/>
                  </a:lnTo>
                  <a:cubicBezTo>
                    <a:pt x="152" y="4036"/>
                    <a:pt x="156" y="4035"/>
                    <a:pt x="159" y="4032"/>
                  </a:cubicBez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5035265" y="2528305"/>
              <a:ext cx="535188" cy="424636"/>
            </a:xfrm>
            <a:custGeom>
              <a:avLst/>
              <a:gdLst/>
              <a:ahLst/>
              <a:cxnLst/>
              <a:rect l="l" t="t" r="r" b="b"/>
              <a:pathLst>
                <a:path w="9061" h="7189" extrusionOk="0">
                  <a:moveTo>
                    <a:pt x="3340" y="1"/>
                  </a:moveTo>
                  <a:cubicBezTo>
                    <a:pt x="3340" y="21"/>
                    <a:pt x="3340" y="21"/>
                    <a:pt x="3299" y="21"/>
                  </a:cubicBezTo>
                  <a:lnTo>
                    <a:pt x="3214" y="21"/>
                  </a:lnTo>
                  <a:cubicBezTo>
                    <a:pt x="3193" y="21"/>
                    <a:pt x="3173" y="41"/>
                    <a:pt x="3153" y="41"/>
                  </a:cubicBezTo>
                  <a:lnTo>
                    <a:pt x="3108" y="41"/>
                  </a:lnTo>
                  <a:cubicBezTo>
                    <a:pt x="3027" y="61"/>
                    <a:pt x="2961" y="81"/>
                    <a:pt x="2881" y="127"/>
                  </a:cubicBezTo>
                  <a:cubicBezTo>
                    <a:pt x="2855" y="127"/>
                    <a:pt x="2855" y="127"/>
                    <a:pt x="2835" y="147"/>
                  </a:cubicBezTo>
                  <a:cubicBezTo>
                    <a:pt x="2815" y="147"/>
                    <a:pt x="2815" y="147"/>
                    <a:pt x="2795" y="167"/>
                  </a:cubicBezTo>
                  <a:cubicBezTo>
                    <a:pt x="2775" y="167"/>
                    <a:pt x="2754" y="187"/>
                    <a:pt x="2754" y="187"/>
                  </a:cubicBezTo>
                  <a:cubicBezTo>
                    <a:pt x="2729" y="187"/>
                    <a:pt x="2709" y="207"/>
                    <a:pt x="2709" y="207"/>
                  </a:cubicBezTo>
                  <a:cubicBezTo>
                    <a:pt x="2689" y="233"/>
                    <a:pt x="2669" y="233"/>
                    <a:pt x="2669" y="233"/>
                  </a:cubicBezTo>
                  <a:cubicBezTo>
                    <a:pt x="2649" y="253"/>
                    <a:pt x="2628" y="253"/>
                    <a:pt x="2628" y="273"/>
                  </a:cubicBezTo>
                  <a:cubicBezTo>
                    <a:pt x="2603" y="273"/>
                    <a:pt x="2603" y="293"/>
                    <a:pt x="2583" y="293"/>
                  </a:cubicBezTo>
                  <a:cubicBezTo>
                    <a:pt x="2563" y="313"/>
                    <a:pt x="2563" y="313"/>
                    <a:pt x="2543" y="333"/>
                  </a:cubicBezTo>
                  <a:cubicBezTo>
                    <a:pt x="2522" y="333"/>
                    <a:pt x="2522" y="333"/>
                    <a:pt x="2502" y="359"/>
                  </a:cubicBezTo>
                  <a:cubicBezTo>
                    <a:pt x="2477" y="359"/>
                    <a:pt x="2477" y="379"/>
                    <a:pt x="2457" y="399"/>
                  </a:cubicBezTo>
                  <a:cubicBezTo>
                    <a:pt x="2457" y="399"/>
                    <a:pt x="2437" y="399"/>
                    <a:pt x="2416" y="419"/>
                  </a:cubicBezTo>
                  <a:cubicBezTo>
                    <a:pt x="2416" y="439"/>
                    <a:pt x="2396" y="439"/>
                    <a:pt x="2376" y="460"/>
                  </a:cubicBezTo>
                  <a:cubicBezTo>
                    <a:pt x="2376" y="460"/>
                    <a:pt x="2376" y="485"/>
                    <a:pt x="2351" y="505"/>
                  </a:cubicBezTo>
                  <a:cubicBezTo>
                    <a:pt x="2331" y="505"/>
                    <a:pt x="2331" y="525"/>
                    <a:pt x="2311" y="525"/>
                  </a:cubicBezTo>
                  <a:cubicBezTo>
                    <a:pt x="2311" y="545"/>
                    <a:pt x="2290" y="545"/>
                    <a:pt x="2270" y="565"/>
                  </a:cubicBezTo>
                  <a:cubicBezTo>
                    <a:pt x="2270" y="586"/>
                    <a:pt x="2250" y="586"/>
                    <a:pt x="2250" y="611"/>
                  </a:cubicBezTo>
                  <a:lnTo>
                    <a:pt x="2205" y="651"/>
                  </a:lnTo>
                  <a:cubicBezTo>
                    <a:pt x="2124" y="777"/>
                    <a:pt x="2018" y="924"/>
                    <a:pt x="1952" y="1090"/>
                  </a:cubicBezTo>
                  <a:cubicBezTo>
                    <a:pt x="1932" y="1090"/>
                    <a:pt x="1932" y="1115"/>
                    <a:pt x="1932" y="1136"/>
                  </a:cubicBezTo>
                  <a:cubicBezTo>
                    <a:pt x="1912" y="1156"/>
                    <a:pt x="1912" y="1176"/>
                    <a:pt x="1892" y="1196"/>
                  </a:cubicBezTo>
                  <a:cubicBezTo>
                    <a:pt x="1892" y="1216"/>
                    <a:pt x="1892" y="1216"/>
                    <a:pt x="1872" y="1262"/>
                  </a:cubicBezTo>
                  <a:cubicBezTo>
                    <a:pt x="1872" y="1262"/>
                    <a:pt x="1872" y="1282"/>
                    <a:pt x="1846" y="1302"/>
                  </a:cubicBezTo>
                  <a:cubicBezTo>
                    <a:pt x="1846" y="1322"/>
                    <a:pt x="1846" y="1322"/>
                    <a:pt x="1826" y="1368"/>
                  </a:cubicBezTo>
                  <a:lnTo>
                    <a:pt x="1826" y="1428"/>
                  </a:lnTo>
                  <a:cubicBezTo>
                    <a:pt x="1806" y="1428"/>
                    <a:pt x="1806" y="1448"/>
                    <a:pt x="1806" y="1468"/>
                  </a:cubicBezTo>
                  <a:cubicBezTo>
                    <a:pt x="1806" y="1494"/>
                    <a:pt x="1786" y="1514"/>
                    <a:pt x="1786" y="1534"/>
                  </a:cubicBezTo>
                  <a:cubicBezTo>
                    <a:pt x="1786" y="1554"/>
                    <a:pt x="1786" y="1554"/>
                    <a:pt x="1766" y="1595"/>
                  </a:cubicBezTo>
                  <a:cubicBezTo>
                    <a:pt x="1766" y="1620"/>
                    <a:pt x="1766" y="1620"/>
                    <a:pt x="1746" y="1660"/>
                  </a:cubicBezTo>
                  <a:lnTo>
                    <a:pt x="1746" y="1721"/>
                  </a:lnTo>
                  <a:cubicBezTo>
                    <a:pt x="1746" y="1746"/>
                    <a:pt x="1746" y="1746"/>
                    <a:pt x="1720" y="1786"/>
                  </a:cubicBezTo>
                  <a:lnTo>
                    <a:pt x="1720" y="1847"/>
                  </a:lnTo>
                  <a:cubicBezTo>
                    <a:pt x="1720" y="1847"/>
                    <a:pt x="1720" y="1872"/>
                    <a:pt x="1700" y="1912"/>
                  </a:cubicBezTo>
                  <a:lnTo>
                    <a:pt x="1700" y="1973"/>
                  </a:lnTo>
                  <a:lnTo>
                    <a:pt x="1700" y="2038"/>
                  </a:lnTo>
                  <a:cubicBezTo>
                    <a:pt x="1700" y="2059"/>
                    <a:pt x="1680" y="2059"/>
                    <a:pt x="1680" y="2099"/>
                  </a:cubicBezTo>
                  <a:lnTo>
                    <a:pt x="1680" y="2165"/>
                  </a:lnTo>
                  <a:lnTo>
                    <a:pt x="1680" y="2250"/>
                  </a:lnTo>
                  <a:lnTo>
                    <a:pt x="1680" y="2311"/>
                  </a:lnTo>
                  <a:lnTo>
                    <a:pt x="1680" y="2376"/>
                  </a:lnTo>
                  <a:lnTo>
                    <a:pt x="1428" y="2331"/>
                  </a:lnTo>
                  <a:lnTo>
                    <a:pt x="1070" y="2331"/>
                  </a:lnTo>
                  <a:cubicBezTo>
                    <a:pt x="484" y="2376"/>
                    <a:pt x="0" y="3088"/>
                    <a:pt x="0" y="3991"/>
                  </a:cubicBezTo>
                  <a:cubicBezTo>
                    <a:pt x="0" y="4309"/>
                    <a:pt x="61" y="4581"/>
                    <a:pt x="146" y="4833"/>
                  </a:cubicBezTo>
                  <a:cubicBezTo>
                    <a:pt x="379" y="5484"/>
                    <a:pt x="863" y="6008"/>
                    <a:pt x="1408" y="6114"/>
                  </a:cubicBezTo>
                  <a:lnTo>
                    <a:pt x="7627" y="7189"/>
                  </a:lnTo>
                  <a:lnTo>
                    <a:pt x="8006" y="7189"/>
                  </a:lnTo>
                  <a:cubicBezTo>
                    <a:pt x="8026" y="7189"/>
                    <a:pt x="8026" y="7169"/>
                    <a:pt x="8051" y="7169"/>
                  </a:cubicBezTo>
                  <a:cubicBezTo>
                    <a:pt x="8071" y="7169"/>
                    <a:pt x="8071" y="7169"/>
                    <a:pt x="8636" y="6811"/>
                  </a:cubicBezTo>
                  <a:cubicBezTo>
                    <a:pt x="8636" y="6790"/>
                    <a:pt x="8636" y="6790"/>
                    <a:pt x="8657" y="6765"/>
                  </a:cubicBezTo>
                  <a:lnTo>
                    <a:pt x="8682" y="6745"/>
                  </a:lnTo>
                  <a:lnTo>
                    <a:pt x="8702" y="6725"/>
                  </a:lnTo>
                  <a:cubicBezTo>
                    <a:pt x="8702" y="6705"/>
                    <a:pt x="8722" y="6705"/>
                    <a:pt x="8722" y="6684"/>
                  </a:cubicBezTo>
                  <a:cubicBezTo>
                    <a:pt x="8742" y="6639"/>
                    <a:pt x="8783" y="6599"/>
                    <a:pt x="8808" y="6558"/>
                  </a:cubicBezTo>
                  <a:cubicBezTo>
                    <a:pt x="8808" y="6538"/>
                    <a:pt x="8828" y="6538"/>
                    <a:pt x="8828" y="6513"/>
                  </a:cubicBezTo>
                  <a:cubicBezTo>
                    <a:pt x="8828" y="6513"/>
                    <a:pt x="8848" y="6493"/>
                    <a:pt x="9060" y="5630"/>
                  </a:cubicBezTo>
                  <a:lnTo>
                    <a:pt x="9060" y="5590"/>
                  </a:lnTo>
                  <a:lnTo>
                    <a:pt x="9060" y="5549"/>
                  </a:lnTo>
                  <a:cubicBezTo>
                    <a:pt x="9060" y="4601"/>
                    <a:pt x="8530" y="3718"/>
                    <a:pt x="7859" y="3466"/>
                  </a:cubicBezTo>
                  <a:cubicBezTo>
                    <a:pt x="7713" y="2477"/>
                    <a:pt x="7083" y="1640"/>
                    <a:pt x="6306" y="1514"/>
                  </a:cubicBezTo>
                  <a:lnTo>
                    <a:pt x="6260" y="1514"/>
                  </a:lnTo>
                  <a:cubicBezTo>
                    <a:pt x="6240" y="1514"/>
                    <a:pt x="6220" y="1514"/>
                    <a:pt x="6200" y="1494"/>
                  </a:cubicBezTo>
                  <a:lnTo>
                    <a:pt x="6008" y="1494"/>
                  </a:lnTo>
                  <a:cubicBezTo>
                    <a:pt x="5988" y="1494"/>
                    <a:pt x="5968" y="1514"/>
                    <a:pt x="5968" y="1514"/>
                  </a:cubicBezTo>
                  <a:lnTo>
                    <a:pt x="5862" y="1514"/>
                  </a:lnTo>
                  <a:cubicBezTo>
                    <a:pt x="5842" y="1534"/>
                    <a:pt x="5842" y="1534"/>
                    <a:pt x="5822" y="1534"/>
                  </a:cubicBezTo>
                  <a:cubicBezTo>
                    <a:pt x="5801" y="1534"/>
                    <a:pt x="5781" y="1534"/>
                    <a:pt x="5756" y="1554"/>
                  </a:cubicBezTo>
                  <a:lnTo>
                    <a:pt x="5716" y="1554"/>
                  </a:lnTo>
                  <a:cubicBezTo>
                    <a:pt x="5716" y="1574"/>
                    <a:pt x="5695" y="1574"/>
                    <a:pt x="5675" y="1574"/>
                  </a:cubicBezTo>
                  <a:cubicBezTo>
                    <a:pt x="5675" y="1574"/>
                    <a:pt x="5655" y="1595"/>
                    <a:pt x="5630" y="1595"/>
                  </a:cubicBezTo>
                  <a:cubicBezTo>
                    <a:pt x="5610" y="1595"/>
                    <a:pt x="5610" y="1620"/>
                    <a:pt x="5589" y="1620"/>
                  </a:cubicBezTo>
                  <a:cubicBezTo>
                    <a:pt x="5569" y="1620"/>
                    <a:pt x="5569" y="1640"/>
                    <a:pt x="5549" y="1640"/>
                  </a:cubicBezTo>
                  <a:cubicBezTo>
                    <a:pt x="5529" y="1640"/>
                    <a:pt x="5529" y="1660"/>
                    <a:pt x="5504" y="1660"/>
                  </a:cubicBezTo>
                  <a:cubicBezTo>
                    <a:pt x="5484" y="1680"/>
                    <a:pt x="5484" y="1680"/>
                    <a:pt x="5463" y="1680"/>
                  </a:cubicBezTo>
                  <a:cubicBezTo>
                    <a:pt x="5125" y="818"/>
                    <a:pt x="4475" y="167"/>
                    <a:pt x="3718" y="21"/>
                  </a:cubicBezTo>
                  <a:lnTo>
                    <a:pt x="3572" y="21"/>
                  </a:lnTo>
                  <a:lnTo>
                    <a:pt x="355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5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</a:t>
            </a:r>
            <a:r>
              <a:rPr lang="en" dirty="0" err="1"/>
              <a:t>Pozzi’s</a:t>
            </a:r>
            <a:r>
              <a:rPr lang="en" dirty="0"/>
              <a:t> repository</a:t>
            </a:r>
            <a:endParaRPr dirty="0"/>
          </a:p>
        </p:txBody>
      </p:sp>
      <p:sp>
        <p:nvSpPr>
          <p:cNvPr id="964" name="Google Shape;964;p45"/>
          <p:cNvSpPr txBox="1">
            <a:spLocks noGrp="1"/>
          </p:cNvSpPr>
          <p:nvPr>
            <p:ph type="subTitle" idx="1"/>
          </p:nvPr>
        </p:nvSpPr>
        <p:spPr>
          <a:xfrm>
            <a:off x="724125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Paired_state_agent</a:t>
            </a:r>
            <a:endParaRPr dirty="0"/>
          </a:p>
        </p:txBody>
      </p:sp>
      <p:sp>
        <p:nvSpPr>
          <p:cNvPr id="965" name="Google Shape;965;p45"/>
          <p:cNvSpPr txBox="1">
            <a:spLocks noGrp="1"/>
          </p:cNvSpPr>
          <p:nvPr>
            <p:ph type="title" idx="2"/>
          </p:nvPr>
        </p:nvSpPr>
        <p:spPr>
          <a:xfrm>
            <a:off x="724125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Agent</a:t>
            </a:r>
            <a:endParaRPr dirty="0"/>
          </a:p>
        </p:txBody>
      </p:sp>
      <p:sp>
        <p:nvSpPr>
          <p:cNvPr id="966" name="Google Shape;966;p45"/>
          <p:cNvSpPr txBox="1">
            <a:spLocks noGrp="1"/>
          </p:cNvSpPr>
          <p:nvPr>
            <p:ph type="subTitle" idx="3"/>
          </p:nvPr>
        </p:nvSpPr>
        <p:spPr>
          <a:xfrm>
            <a:off x="3413996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</a:t>
            </a:r>
            <a:r>
              <a:rPr lang="en" dirty="0" err="1"/>
              <a:t>aired_state_annealer</a:t>
            </a:r>
            <a:endParaRPr lang="en" dirty="0"/>
          </a:p>
        </p:txBody>
      </p:sp>
      <p:sp>
        <p:nvSpPr>
          <p:cNvPr id="967" name="Google Shape;967;p45"/>
          <p:cNvSpPr txBox="1">
            <a:spLocks noGrp="1"/>
          </p:cNvSpPr>
          <p:nvPr>
            <p:ph type="title" idx="4"/>
          </p:nvPr>
        </p:nvSpPr>
        <p:spPr>
          <a:xfrm>
            <a:off x="3414000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Annealers</a:t>
            </a:r>
            <a:endParaRPr dirty="0"/>
          </a:p>
        </p:txBody>
      </p:sp>
      <p:sp>
        <p:nvSpPr>
          <p:cNvPr id="968" name="Google Shape;968;p45"/>
          <p:cNvSpPr txBox="1">
            <a:spLocks noGrp="1"/>
          </p:cNvSpPr>
          <p:nvPr>
            <p:ph type="subTitle" idx="5"/>
          </p:nvPr>
        </p:nvSpPr>
        <p:spPr>
          <a:xfrm>
            <a:off x="6103870" y="235039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Random, </a:t>
            </a:r>
            <a:r>
              <a:rPr lang="nl-NL" dirty="0" err="1"/>
              <a:t>Realistic</a:t>
            </a:r>
            <a:r>
              <a:rPr lang="nl-NL" dirty="0"/>
              <a:t>, Multi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Grid</a:t>
            </a:r>
            <a:endParaRPr dirty="0"/>
          </a:p>
        </p:txBody>
      </p:sp>
      <p:sp>
        <p:nvSpPr>
          <p:cNvPr id="969" name="Google Shape;969;p45"/>
          <p:cNvSpPr txBox="1">
            <a:spLocks noGrp="1"/>
          </p:cNvSpPr>
          <p:nvPr>
            <p:ph type="title" idx="6"/>
          </p:nvPr>
        </p:nvSpPr>
        <p:spPr>
          <a:xfrm>
            <a:off x="6103870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Benchmarks</a:t>
            </a:r>
            <a:endParaRPr dirty="0"/>
          </a:p>
        </p:txBody>
      </p:sp>
      <p:sp>
        <p:nvSpPr>
          <p:cNvPr id="970" name="Google Shape;970;p45"/>
          <p:cNvSpPr txBox="1">
            <a:spLocks noGrp="1"/>
          </p:cNvSpPr>
          <p:nvPr>
            <p:ph type="subTitle" idx="7"/>
          </p:nvPr>
        </p:nvSpPr>
        <p:spPr>
          <a:xfrm>
            <a:off x="724125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hardcoded</a:t>
            </a:r>
            <a:r>
              <a:rPr lang="nl-NL" dirty="0"/>
              <a:t> </a:t>
            </a:r>
            <a:r>
              <a:rPr lang="nl-NL" dirty="0" err="1"/>
              <a:t>Topologies</a:t>
            </a:r>
            <a:endParaRPr dirty="0"/>
          </a:p>
        </p:txBody>
      </p:sp>
      <p:sp>
        <p:nvSpPr>
          <p:cNvPr id="971" name="Google Shape;971;p45"/>
          <p:cNvSpPr txBox="1">
            <a:spLocks noGrp="1"/>
          </p:cNvSpPr>
          <p:nvPr>
            <p:ph type="title" idx="8"/>
          </p:nvPr>
        </p:nvSpPr>
        <p:spPr>
          <a:xfrm>
            <a:off x="724125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Environment</a:t>
            </a:r>
            <a:endParaRPr dirty="0"/>
          </a:p>
        </p:txBody>
      </p:sp>
      <p:sp>
        <p:nvSpPr>
          <p:cNvPr id="972" name="Google Shape;972;p45"/>
          <p:cNvSpPr txBox="1">
            <a:spLocks noGrp="1"/>
          </p:cNvSpPr>
          <p:nvPr>
            <p:ph type="subTitle" idx="9"/>
          </p:nvPr>
        </p:nvSpPr>
        <p:spPr>
          <a:xfrm>
            <a:off x="3413996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 err="1"/>
              <a:t>Saved</a:t>
            </a:r>
            <a:r>
              <a:rPr lang="nl-NL" dirty="0"/>
              <a:t> </a:t>
            </a:r>
            <a:r>
              <a:rPr lang="nl-NL" dirty="0" err="1"/>
              <a:t>trained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dirty="0"/>
          </a:p>
        </p:txBody>
      </p:sp>
      <p:sp>
        <p:nvSpPr>
          <p:cNvPr id="973" name="Google Shape;973;p45"/>
          <p:cNvSpPr txBox="1">
            <a:spLocks noGrp="1"/>
          </p:cNvSpPr>
          <p:nvPr>
            <p:ph type="title" idx="13"/>
          </p:nvPr>
        </p:nvSpPr>
        <p:spPr>
          <a:xfrm>
            <a:off x="3414000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Models</a:t>
            </a:r>
            <a:endParaRPr dirty="0"/>
          </a:p>
        </p:txBody>
      </p:sp>
      <p:sp>
        <p:nvSpPr>
          <p:cNvPr id="974" name="Google Shape;974;p45"/>
          <p:cNvSpPr txBox="1">
            <a:spLocks noGrp="1"/>
          </p:cNvSpPr>
          <p:nvPr>
            <p:ph type="subTitle" idx="14"/>
          </p:nvPr>
        </p:nvSpPr>
        <p:spPr>
          <a:xfrm>
            <a:off x="6103870" y="3911734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Visualisation</a:t>
            </a:r>
            <a:r>
              <a:rPr lang="nl-NL" dirty="0"/>
              <a:t> of </a:t>
            </a:r>
            <a:r>
              <a:rPr lang="nl-NL" dirty="0" err="1"/>
              <a:t>graphical</a:t>
            </a:r>
            <a:r>
              <a:rPr lang="nl-NL" dirty="0"/>
              <a:t> </a:t>
            </a:r>
            <a:r>
              <a:rPr lang="nl-NL" dirty="0" err="1"/>
              <a:t>representation</a:t>
            </a:r>
            <a:endParaRPr dirty="0"/>
          </a:p>
        </p:txBody>
      </p:sp>
      <p:sp>
        <p:nvSpPr>
          <p:cNvPr id="975" name="Google Shape;975;p45"/>
          <p:cNvSpPr txBox="1">
            <a:spLocks noGrp="1"/>
          </p:cNvSpPr>
          <p:nvPr>
            <p:ph type="title" idx="15"/>
          </p:nvPr>
        </p:nvSpPr>
        <p:spPr>
          <a:xfrm>
            <a:off x="6103870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Utils</a:t>
            </a:r>
            <a:endParaRPr dirty="0"/>
          </a:p>
        </p:txBody>
      </p:sp>
      <p:grpSp>
        <p:nvGrpSpPr>
          <p:cNvPr id="976" name="Google Shape;976;p45"/>
          <p:cNvGrpSpPr/>
          <p:nvPr/>
        </p:nvGrpSpPr>
        <p:grpSpPr>
          <a:xfrm>
            <a:off x="4360001" y="1652487"/>
            <a:ext cx="423999" cy="317400"/>
            <a:chOff x="4360001" y="1652487"/>
            <a:chExt cx="423999" cy="317400"/>
          </a:xfrm>
        </p:grpSpPr>
        <p:sp>
          <p:nvSpPr>
            <p:cNvPr id="977" name="Google Shape;977;p45"/>
            <p:cNvSpPr/>
            <p:nvPr/>
          </p:nvSpPr>
          <p:spPr>
            <a:xfrm>
              <a:off x="4360001" y="1701936"/>
              <a:ext cx="423999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rgbClr val="FF66AE"/>
                </a:gs>
                <a:gs pos="100000">
                  <a:srgbClr val="DA086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4360001" y="1652487"/>
              <a:ext cx="423999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4395040" y="1673157"/>
              <a:ext cx="353920" cy="226611"/>
            </a:xfrm>
            <a:custGeom>
              <a:avLst/>
              <a:gdLst/>
              <a:ahLst/>
              <a:cxnLst/>
              <a:rect l="l" t="t" r="r" b="b"/>
              <a:pathLst>
                <a:path w="1404" h="899" extrusionOk="0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45"/>
          <p:cNvGrpSpPr/>
          <p:nvPr/>
        </p:nvGrpSpPr>
        <p:grpSpPr>
          <a:xfrm>
            <a:off x="1670126" y="1652475"/>
            <a:ext cx="423999" cy="317400"/>
            <a:chOff x="1670126" y="1652475"/>
            <a:chExt cx="423999" cy="317400"/>
          </a:xfrm>
        </p:grpSpPr>
        <p:sp>
          <p:nvSpPr>
            <p:cNvPr id="981" name="Google Shape;981;p45"/>
            <p:cNvSpPr/>
            <p:nvPr/>
          </p:nvSpPr>
          <p:spPr>
            <a:xfrm>
              <a:off x="1670126" y="1701924"/>
              <a:ext cx="423999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1670126" y="1652475"/>
              <a:ext cx="423999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1705165" y="1673145"/>
              <a:ext cx="353920" cy="226611"/>
            </a:xfrm>
            <a:custGeom>
              <a:avLst/>
              <a:gdLst/>
              <a:ahLst/>
              <a:cxnLst/>
              <a:rect l="l" t="t" r="r" b="b"/>
              <a:pathLst>
                <a:path w="1404" h="899" extrusionOk="0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5"/>
          <p:cNvGrpSpPr/>
          <p:nvPr/>
        </p:nvGrpSpPr>
        <p:grpSpPr>
          <a:xfrm>
            <a:off x="7049896" y="1652475"/>
            <a:ext cx="423948" cy="317399"/>
            <a:chOff x="7049864" y="1652475"/>
            <a:chExt cx="423948" cy="317399"/>
          </a:xfrm>
        </p:grpSpPr>
        <p:sp>
          <p:nvSpPr>
            <p:cNvPr id="985" name="Google Shape;985;p45"/>
            <p:cNvSpPr/>
            <p:nvPr/>
          </p:nvSpPr>
          <p:spPr>
            <a:xfrm>
              <a:off x="7049864" y="1701924"/>
              <a:ext cx="423948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49864" y="1652475"/>
              <a:ext cx="423948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7084899" y="1673145"/>
              <a:ext cx="353878" cy="226611"/>
            </a:xfrm>
            <a:custGeom>
              <a:avLst/>
              <a:gdLst/>
              <a:ahLst/>
              <a:cxnLst/>
              <a:rect l="l" t="t" r="r" b="b"/>
              <a:pathLst>
                <a:path w="1404" h="899" extrusionOk="0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5"/>
          <p:cNvGrpSpPr/>
          <p:nvPr/>
        </p:nvGrpSpPr>
        <p:grpSpPr>
          <a:xfrm>
            <a:off x="4360001" y="3224262"/>
            <a:ext cx="423999" cy="306928"/>
            <a:chOff x="4360001" y="3224262"/>
            <a:chExt cx="423999" cy="306928"/>
          </a:xfrm>
        </p:grpSpPr>
        <p:sp>
          <p:nvSpPr>
            <p:cNvPr id="989" name="Google Shape;989;p45"/>
            <p:cNvSpPr/>
            <p:nvPr/>
          </p:nvSpPr>
          <p:spPr>
            <a:xfrm>
              <a:off x="4360001" y="3263240"/>
              <a:ext cx="423999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4360001" y="3224262"/>
              <a:ext cx="423999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4395040" y="3244932"/>
              <a:ext cx="353920" cy="226611"/>
            </a:xfrm>
            <a:custGeom>
              <a:avLst/>
              <a:gdLst/>
              <a:ahLst/>
              <a:cxnLst/>
              <a:rect l="l" t="t" r="r" b="b"/>
              <a:pathLst>
                <a:path w="1404" h="899" extrusionOk="0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5"/>
          <p:cNvGrpSpPr/>
          <p:nvPr/>
        </p:nvGrpSpPr>
        <p:grpSpPr>
          <a:xfrm>
            <a:off x="1670126" y="3224250"/>
            <a:ext cx="423999" cy="306928"/>
            <a:chOff x="1670101" y="3224250"/>
            <a:chExt cx="423999" cy="306928"/>
          </a:xfrm>
        </p:grpSpPr>
        <p:sp>
          <p:nvSpPr>
            <p:cNvPr id="993" name="Google Shape;993;p45"/>
            <p:cNvSpPr/>
            <p:nvPr/>
          </p:nvSpPr>
          <p:spPr>
            <a:xfrm>
              <a:off x="1670101" y="3263227"/>
              <a:ext cx="423999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1670101" y="3224250"/>
              <a:ext cx="423999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1705140" y="3244920"/>
              <a:ext cx="353920" cy="226611"/>
            </a:xfrm>
            <a:custGeom>
              <a:avLst/>
              <a:gdLst/>
              <a:ahLst/>
              <a:cxnLst/>
              <a:rect l="l" t="t" r="r" b="b"/>
              <a:pathLst>
                <a:path w="1404" h="899" extrusionOk="0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5"/>
          <p:cNvGrpSpPr/>
          <p:nvPr/>
        </p:nvGrpSpPr>
        <p:grpSpPr>
          <a:xfrm>
            <a:off x="7049896" y="3224250"/>
            <a:ext cx="423948" cy="306928"/>
            <a:chOff x="7049901" y="3224250"/>
            <a:chExt cx="423948" cy="306928"/>
          </a:xfrm>
        </p:grpSpPr>
        <p:sp>
          <p:nvSpPr>
            <p:cNvPr id="997" name="Google Shape;997;p45"/>
            <p:cNvSpPr/>
            <p:nvPr/>
          </p:nvSpPr>
          <p:spPr>
            <a:xfrm>
              <a:off x="7049901" y="3263228"/>
              <a:ext cx="423948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7049901" y="3224250"/>
              <a:ext cx="423948" cy="267950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7084936" y="3244920"/>
              <a:ext cx="353878" cy="226611"/>
            </a:xfrm>
            <a:custGeom>
              <a:avLst/>
              <a:gdLst/>
              <a:ahLst/>
              <a:cxnLst/>
              <a:rect l="l" t="t" r="r" b="b"/>
              <a:pathLst>
                <a:path w="1404" h="899" extrusionOk="0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2"/>
          <p:cNvSpPr txBox="1">
            <a:spLocks noGrp="1"/>
          </p:cNvSpPr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03 Feature </a:t>
            </a:r>
            <a:r>
              <a:rPr lang="nl-NL" dirty="0" err="1"/>
              <a:t>extends</a:t>
            </a:r>
            <a:endParaRPr dirty="0"/>
          </a:p>
        </p:txBody>
      </p:sp>
      <p:sp>
        <p:nvSpPr>
          <p:cNvPr id="655" name="Google Shape;655;p42"/>
          <p:cNvSpPr txBox="1">
            <a:spLocks noGrp="1"/>
          </p:cNvSpPr>
          <p:nvPr>
            <p:ph type="subTitle" idx="1"/>
          </p:nvPr>
        </p:nvSpPr>
        <p:spPr>
          <a:xfrm>
            <a:off x="5427902" y="198714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aspect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itself</a:t>
            </a:r>
            <a:endParaRPr dirty="0"/>
          </a:p>
        </p:txBody>
      </p:sp>
      <p:sp>
        <p:nvSpPr>
          <p:cNvPr id="656" name="Google Shape;656;p42"/>
          <p:cNvSpPr txBox="1">
            <a:spLocks noGrp="1"/>
          </p:cNvSpPr>
          <p:nvPr>
            <p:ph type="title" idx="2"/>
          </p:nvPr>
        </p:nvSpPr>
        <p:spPr>
          <a:xfrm>
            <a:off x="5427900" y="1263579"/>
            <a:ext cx="29961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Simplify</a:t>
            </a:r>
            <a:r>
              <a:rPr lang="nl-NL" dirty="0"/>
              <a:t> or Complex State </a:t>
            </a:r>
            <a:r>
              <a:rPr lang="nl-NL" dirty="0" err="1"/>
              <a:t>Representation</a:t>
            </a:r>
            <a:endParaRPr dirty="0"/>
          </a:p>
        </p:txBody>
      </p:sp>
      <p:sp>
        <p:nvSpPr>
          <p:cNvPr id="657" name="Google Shape;657;p42"/>
          <p:cNvSpPr txBox="1">
            <a:spLocks noGrp="1"/>
          </p:cNvSpPr>
          <p:nvPr>
            <p:ph type="subTitle" idx="3"/>
          </p:nvPr>
        </p:nvSpPr>
        <p:spPr>
          <a:xfrm>
            <a:off x="5427902" y="3628329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some</a:t>
            </a:r>
            <a:r>
              <a:rPr lang="nl-NL" dirty="0"/>
              <a:t> circuits </a:t>
            </a:r>
            <a:r>
              <a:rPr lang="nl-NL" dirty="0" err="1"/>
              <a:t>where</a:t>
            </a:r>
            <a:r>
              <a:rPr lang="nl-NL" dirty="0"/>
              <a:t> most </a:t>
            </a:r>
            <a:r>
              <a:rPr lang="nl-NL" dirty="0" err="1"/>
              <a:t>qubits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move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much</a:t>
            </a:r>
            <a:endParaRPr dirty="0"/>
          </a:p>
        </p:txBody>
      </p:sp>
      <p:sp>
        <p:nvSpPr>
          <p:cNvPr id="658" name="Google Shape;658;p42"/>
          <p:cNvSpPr txBox="1">
            <a:spLocks noGrp="1"/>
          </p:cNvSpPr>
          <p:nvPr>
            <p:ph type="title" idx="4"/>
          </p:nvPr>
        </p:nvSpPr>
        <p:spPr>
          <a:xfrm>
            <a:off x="5417392" y="2871126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Optimizing </a:t>
            </a:r>
            <a:r>
              <a:rPr lang="nl-NL" dirty="0" err="1"/>
              <a:t>Initial</a:t>
            </a:r>
            <a:r>
              <a:rPr lang="nl-NL" dirty="0"/>
              <a:t> Placement Procedure</a:t>
            </a:r>
            <a:endParaRPr dirty="0"/>
          </a:p>
        </p:txBody>
      </p:sp>
      <p:grpSp>
        <p:nvGrpSpPr>
          <p:cNvPr id="659" name="Google Shape;659;p42"/>
          <p:cNvGrpSpPr/>
          <p:nvPr/>
        </p:nvGrpSpPr>
        <p:grpSpPr>
          <a:xfrm>
            <a:off x="720000" y="1504500"/>
            <a:ext cx="3986151" cy="3112300"/>
            <a:chOff x="720000" y="1504500"/>
            <a:chExt cx="3986151" cy="3112300"/>
          </a:xfrm>
        </p:grpSpPr>
        <p:sp>
          <p:nvSpPr>
            <p:cNvPr id="660" name="Google Shape;660;p42"/>
            <p:cNvSpPr/>
            <p:nvPr/>
          </p:nvSpPr>
          <p:spPr>
            <a:xfrm>
              <a:off x="3614670" y="1504500"/>
              <a:ext cx="1091481" cy="1753602"/>
            </a:xfrm>
            <a:custGeom>
              <a:avLst/>
              <a:gdLst/>
              <a:ahLst/>
              <a:cxnLst/>
              <a:rect l="l" t="t" r="r" b="b"/>
              <a:pathLst>
                <a:path w="6429" h="10329" extrusionOk="0">
                  <a:moveTo>
                    <a:pt x="202" y="0"/>
                  </a:moveTo>
                  <a:cubicBezTo>
                    <a:pt x="101" y="0"/>
                    <a:pt x="0" y="96"/>
                    <a:pt x="0" y="216"/>
                  </a:cubicBezTo>
                  <a:lnTo>
                    <a:pt x="0" y="3939"/>
                  </a:lnTo>
                  <a:lnTo>
                    <a:pt x="1643" y="4881"/>
                  </a:lnTo>
                  <a:cubicBezTo>
                    <a:pt x="1663" y="4900"/>
                    <a:pt x="1682" y="4924"/>
                    <a:pt x="1682" y="4963"/>
                  </a:cubicBezTo>
                  <a:lnTo>
                    <a:pt x="1706" y="4982"/>
                  </a:lnTo>
                  <a:lnTo>
                    <a:pt x="1706" y="7826"/>
                  </a:lnTo>
                  <a:lnTo>
                    <a:pt x="5986" y="10286"/>
                  </a:lnTo>
                  <a:cubicBezTo>
                    <a:pt x="6029" y="10329"/>
                    <a:pt x="6068" y="10329"/>
                    <a:pt x="6125" y="10329"/>
                  </a:cubicBezTo>
                  <a:cubicBezTo>
                    <a:pt x="6289" y="10329"/>
                    <a:pt x="6428" y="10209"/>
                    <a:pt x="6428" y="10045"/>
                  </a:cubicBezTo>
                  <a:lnTo>
                    <a:pt x="6409" y="3680"/>
                  </a:lnTo>
                  <a:lnTo>
                    <a:pt x="6409" y="3622"/>
                  </a:lnTo>
                  <a:cubicBezTo>
                    <a:pt x="6390" y="3579"/>
                    <a:pt x="6346" y="3521"/>
                    <a:pt x="6308" y="3502"/>
                  </a:cubicBezTo>
                  <a:lnTo>
                    <a:pt x="322" y="39"/>
                  </a:lnTo>
                  <a:cubicBezTo>
                    <a:pt x="284" y="19"/>
                    <a:pt x="241" y="0"/>
                    <a:pt x="202" y="0"/>
                  </a:cubicBezTo>
                  <a:close/>
                </a:path>
              </a:pathLst>
            </a:custGeom>
            <a:solidFill>
              <a:srgbClr val="B0A1F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3295661" y="2003642"/>
              <a:ext cx="608642" cy="978920"/>
            </a:xfrm>
            <a:custGeom>
              <a:avLst/>
              <a:gdLst/>
              <a:ahLst/>
              <a:cxnLst/>
              <a:rect l="l" t="t" r="r" b="b"/>
              <a:pathLst>
                <a:path w="3585" h="5766" extrusionOk="0">
                  <a:moveTo>
                    <a:pt x="102" y="0"/>
                  </a:moveTo>
                  <a:cubicBezTo>
                    <a:pt x="39" y="0"/>
                    <a:pt x="1" y="39"/>
                    <a:pt x="1" y="101"/>
                  </a:cubicBezTo>
                  <a:lnTo>
                    <a:pt x="1" y="3382"/>
                  </a:lnTo>
                  <a:lnTo>
                    <a:pt x="1" y="3762"/>
                  </a:lnTo>
                  <a:cubicBezTo>
                    <a:pt x="1" y="3805"/>
                    <a:pt x="20" y="3843"/>
                    <a:pt x="39" y="3863"/>
                  </a:cubicBezTo>
                  <a:lnTo>
                    <a:pt x="3321" y="5746"/>
                  </a:lnTo>
                  <a:cubicBezTo>
                    <a:pt x="3364" y="5765"/>
                    <a:pt x="3383" y="5765"/>
                    <a:pt x="3421" y="5765"/>
                  </a:cubicBezTo>
                  <a:cubicBezTo>
                    <a:pt x="3503" y="5765"/>
                    <a:pt x="3585" y="5707"/>
                    <a:pt x="3585" y="5606"/>
                  </a:cubicBezTo>
                  <a:lnTo>
                    <a:pt x="3585" y="4886"/>
                  </a:lnTo>
                  <a:lnTo>
                    <a:pt x="1980" y="3964"/>
                  </a:lnTo>
                  <a:cubicBezTo>
                    <a:pt x="1923" y="3925"/>
                    <a:pt x="1879" y="3863"/>
                    <a:pt x="1879" y="3786"/>
                  </a:cubicBezTo>
                  <a:lnTo>
                    <a:pt x="1879" y="3123"/>
                  </a:lnTo>
                  <a:lnTo>
                    <a:pt x="1879" y="999"/>
                  </a:lnTo>
                  <a:lnTo>
                    <a:pt x="159" y="19"/>
                  </a:lnTo>
                  <a:cubicBezTo>
                    <a:pt x="140" y="0"/>
                    <a:pt x="121" y="0"/>
                    <a:pt x="102" y="0"/>
                  </a:cubicBezTo>
                  <a:close/>
                </a:path>
              </a:pathLst>
            </a:custGeom>
            <a:solidFill>
              <a:srgbClr val="B0A1FB">
                <a:alpha val="4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3614670" y="2173248"/>
              <a:ext cx="289635" cy="659914"/>
            </a:xfrm>
            <a:custGeom>
              <a:avLst/>
              <a:gdLst/>
              <a:ahLst/>
              <a:cxnLst/>
              <a:rect l="l" t="t" r="r" b="b"/>
              <a:pathLst>
                <a:path w="1706" h="3887" extrusionOk="0">
                  <a:moveTo>
                    <a:pt x="0" y="0"/>
                  </a:moveTo>
                  <a:lnTo>
                    <a:pt x="0" y="2124"/>
                  </a:lnTo>
                  <a:lnTo>
                    <a:pt x="0" y="2787"/>
                  </a:lnTo>
                  <a:cubicBezTo>
                    <a:pt x="0" y="2864"/>
                    <a:pt x="44" y="2926"/>
                    <a:pt x="101" y="2965"/>
                  </a:cubicBezTo>
                  <a:lnTo>
                    <a:pt x="1706" y="3887"/>
                  </a:lnTo>
                  <a:lnTo>
                    <a:pt x="1706" y="1043"/>
                  </a:lnTo>
                  <a:lnTo>
                    <a:pt x="1682" y="1024"/>
                  </a:lnTo>
                  <a:cubicBezTo>
                    <a:pt x="1682" y="985"/>
                    <a:pt x="1663" y="961"/>
                    <a:pt x="1643" y="9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0A1FB">
                <a:alpha val="64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3" name="Google Shape;663;p42"/>
            <p:cNvGrpSpPr/>
            <p:nvPr/>
          </p:nvGrpSpPr>
          <p:grpSpPr>
            <a:xfrm>
              <a:off x="720000" y="1915473"/>
              <a:ext cx="1372803" cy="1712856"/>
              <a:chOff x="720000" y="1915473"/>
              <a:chExt cx="1372803" cy="1712856"/>
            </a:xfrm>
          </p:grpSpPr>
          <p:sp>
            <p:nvSpPr>
              <p:cNvPr id="664" name="Google Shape;664;p42"/>
              <p:cNvSpPr/>
              <p:nvPr/>
            </p:nvSpPr>
            <p:spPr>
              <a:xfrm>
                <a:off x="720000" y="1915473"/>
                <a:ext cx="1060412" cy="1712856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10089" extrusionOk="0">
                    <a:moveTo>
                      <a:pt x="6044" y="0"/>
                    </a:moveTo>
                    <a:cubicBezTo>
                      <a:pt x="6006" y="0"/>
                      <a:pt x="5982" y="20"/>
                      <a:pt x="5943" y="39"/>
                    </a:cubicBezTo>
                    <a:lnTo>
                      <a:pt x="97" y="3421"/>
                    </a:lnTo>
                    <a:cubicBezTo>
                      <a:pt x="78" y="3421"/>
                      <a:pt x="78" y="3440"/>
                      <a:pt x="58" y="3440"/>
                    </a:cubicBezTo>
                    <a:cubicBezTo>
                      <a:pt x="39" y="3483"/>
                      <a:pt x="20" y="3503"/>
                      <a:pt x="1" y="3541"/>
                    </a:cubicBezTo>
                    <a:lnTo>
                      <a:pt x="1" y="3584"/>
                    </a:lnTo>
                    <a:lnTo>
                      <a:pt x="1" y="9786"/>
                    </a:lnTo>
                    <a:cubicBezTo>
                      <a:pt x="1" y="9969"/>
                      <a:pt x="140" y="10089"/>
                      <a:pt x="279" y="10089"/>
                    </a:cubicBezTo>
                    <a:cubicBezTo>
                      <a:pt x="318" y="10089"/>
                      <a:pt x="380" y="10070"/>
                      <a:pt x="419" y="10046"/>
                    </a:cubicBezTo>
                    <a:lnTo>
                      <a:pt x="4180" y="7865"/>
                    </a:lnTo>
                    <a:lnTo>
                      <a:pt x="4180" y="5703"/>
                    </a:lnTo>
                    <a:cubicBezTo>
                      <a:pt x="4180" y="5684"/>
                      <a:pt x="4204" y="5684"/>
                      <a:pt x="4204" y="5664"/>
                    </a:cubicBezTo>
                    <a:cubicBezTo>
                      <a:pt x="4204" y="5645"/>
                      <a:pt x="4223" y="5602"/>
                      <a:pt x="4262" y="5602"/>
                    </a:cubicBezTo>
                    <a:lnTo>
                      <a:pt x="6246" y="4444"/>
                    </a:lnTo>
                    <a:lnTo>
                      <a:pt x="6246" y="197"/>
                    </a:lnTo>
                    <a:cubicBezTo>
                      <a:pt x="6246" y="101"/>
                      <a:pt x="6145" y="0"/>
                      <a:pt x="6044" y="0"/>
                    </a:cubicBezTo>
                    <a:close/>
                  </a:path>
                </a:pathLst>
              </a:cu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2"/>
              <p:cNvSpPr/>
              <p:nvPr/>
            </p:nvSpPr>
            <p:spPr>
              <a:xfrm>
                <a:off x="1429664" y="2503577"/>
                <a:ext cx="663140" cy="1066863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6284" extrusionOk="0">
                    <a:moveTo>
                      <a:pt x="3786" y="0"/>
                    </a:moveTo>
                    <a:cubicBezTo>
                      <a:pt x="3767" y="0"/>
                      <a:pt x="3747" y="19"/>
                      <a:pt x="3723" y="19"/>
                    </a:cubicBezTo>
                    <a:lnTo>
                      <a:pt x="2066" y="980"/>
                    </a:lnTo>
                    <a:lnTo>
                      <a:pt x="2066" y="2460"/>
                    </a:lnTo>
                    <a:lnTo>
                      <a:pt x="2066" y="3099"/>
                    </a:lnTo>
                    <a:cubicBezTo>
                      <a:pt x="2066" y="3180"/>
                      <a:pt x="2023" y="3243"/>
                      <a:pt x="1965" y="3281"/>
                    </a:cubicBezTo>
                    <a:lnTo>
                      <a:pt x="0" y="4401"/>
                    </a:lnTo>
                    <a:lnTo>
                      <a:pt x="0" y="6101"/>
                    </a:lnTo>
                    <a:cubicBezTo>
                      <a:pt x="0" y="6202"/>
                      <a:pt x="101" y="6284"/>
                      <a:pt x="183" y="6284"/>
                    </a:cubicBezTo>
                    <a:cubicBezTo>
                      <a:pt x="221" y="6284"/>
                      <a:pt x="240" y="6284"/>
                      <a:pt x="284" y="6265"/>
                    </a:cubicBezTo>
                    <a:lnTo>
                      <a:pt x="3843" y="4204"/>
                    </a:lnTo>
                    <a:cubicBezTo>
                      <a:pt x="3887" y="4180"/>
                      <a:pt x="3906" y="4141"/>
                      <a:pt x="3906" y="4084"/>
                    </a:cubicBezTo>
                    <a:lnTo>
                      <a:pt x="3906" y="3680"/>
                    </a:lnTo>
                    <a:lnTo>
                      <a:pt x="3906" y="140"/>
                    </a:lnTo>
                    <a:cubicBezTo>
                      <a:pt x="3906" y="58"/>
                      <a:pt x="3843" y="0"/>
                      <a:pt x="3786" y="0"/>
                    </a:cubicBezTo>
                    <a:close/>
                  </a:path>
                </a:pathLst>
              </a:custGeom>
              <a:solidFill>
                <a:srgbClr val="FFFFFF">
                  <a:alpha val="54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2"/>
              <p:cNvSpPr/>
              <p:nvPr/>
            </p:nvSpPr>
            <p:spPr>
              <a:xfrm>
                <a:off x="1429664" y="2669958"/>
                <a:ext cx="350754" cy="580799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3421" extrusionOk="0">
                    <a:moveTo>
                      <a:pt x="2066" y="0"/>
                    </a:moveTo>
                    <a:lnTo>
                      <a:pt x="82" y="1158"/>
                    </a:lnTo>
                    <a:cubicBezTo>
                      <a:pt x="43" y="1158"/>
                      <a:pt x="24" y="1201"/>
                      <a:pt x="24" y="1220"/>
                    </a:cubicBezTo>
                    <a:cubicBezTo>
                      <a:pt x="24" y="1240"/>
                      <a:pt x="0" y="1240"/>
                      <a:pt x="0" y="1259"/>
                    </a:cubicBezTo>
                    <a:lnTo>
                      <a:pt x="0" y="3421"/>
                    </a:lnTo>
                    <a:lnTo>
                      <a:pt x="1965" y="2301"/>
                    </a:lnTo>
                    <a:cubicBezTo>
                      <a:pt x="2023" y="2263"/>
                      <a:pt x="2066" y="2200"/>
                      <a:pt x="2066" y="2119"/>
                    </a:cubicBezTo>
                    <a:lnTo>
                      <a:pt x="2066" y="1480"/>
                    </a:lnTo>
                    <a:lnTo>
                      <a:pt x="2066" y="0"/>
                    </a:lnTo>
                    <a:close/>
                  </a:path>
                </a:pathLst>
              </a:cu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7" name="Google Shape;667;p42"/>
            <p:cNvSpPr/>
            <p:nvPr/>
          </p:nvSpPr>
          <p:spPr>
            <a:xfrm>
              <a:off x="2789241" y="2717171"/>
              <a:ext cx="23769" cy="71136"/>
            </a:xfrm>
            <a:custGeom>
              <a:avLst/>
              <a:gdLst/>
              <a:ahLst/>
              <a:cxnLst/>
              <a:rect l="l" t="t" r="r" b="b"/>
              <a:pathLst>
                <a:path w="140" h="419" extrusionOk="0">
                  <a:moveTo>
                    <a:pt x="39" y="0"/>
                  </a:moveTo>
                  <a:cubicBezTo>
                    <a:pt x="20" y="0"/>
                    <a:pt x="1" y="19"/>
                    <a:pt x="1" y="39"/>
                  </a:cubicBezTo>
                  <a:lnTo>
                    <a:pt x="63" y="360"/>
                  </a:lnTo>
                  <a:cubicBezTo>
                    <a:pt x="63" y="380"/>
                    <a:pt x="82" y="380"/>
                    <a:pt x="101" y="399"/>
                  </a:cubicBezTo>
                  <a:lnTo>
                    <a:pt x="140" y="418"/>
                  </a:lnTo>
                  <a:lnTo>
                    <a:pt x="101" y="39"/>
                  </a:lnTo>
                  <a:cubicBezTo>
                    <a:pt x="101" y="19"/>
                    <a:pt x="63" y="0"/>
                    <a:pt x="39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2806388" y="2726848"/>
              <a:ext cx="17317" cy="71985"/>
            </a:xfrm>
            <a:custGeom>
              <a:avLst/>
              <a:gdLst/>
              <a:ahLst/>
              <a:cxnLst/>
              <a:rect l="l" t="t" r="r" b="b"/>
              <a:pathLst>
                <a:path w="102" h="424" extrusionOk="0">
                  <a:moveTo>
                    <a:pt x="58" y="1"/>
                  </a:moveTo>
                  <a:cubicBezTo>
                    <a:pt x="39" y="1"/>
                    <a:pt x="20" y="25"/>
                    <a:pt x="20" y="44"/>
                  </a:cubicBezTo>
                  <a:lnTo>
                    <a:pt x="0" y="342"/>
                  </a:lnTo>
                  <a:cubicBezTo>
                    <a:pt x="0" y="361"/>
                    <a:pt x="20" y="385"/>
                    <a:pt x="20" y="385"/>
                  </a:cubicBezTo>
                  <a:lnTo>
                    <a:pt x="82" y="424"/>
                  </a:lnTo>
                  <a:lnTo>
                    <a:pt x="101" y="63"/>
                  </a:lnTo>
                  <a:cubicBezTo>
                    <a:pt x="101" y="44"/>
                    <a:pt x="82" y="25"/>
                    <a:pt x="58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868374" y="4212055"/>
              <a:ext cx="489631" cy="249569"/>
            </a:xfrm>
            <a:custGeom>
              <a:avLst/>
              <a:gdLst/>
              <a:ahLst/>
              <a:cxnLst/>
              <a:rect l="l" t="t" r="r" b="b"/>
              <a:pathLst>
                <a:path w="2884" h="1470" extrusionOk="0">
                  <a:moveTo>
                    <a:pt x="1682" y="1"/>
                  </a:moveTo>
                  <a:cubicBezTo>
                    <a:pt x="1283" y="1"/>
                    <a:pt x="822" y="102"/>
                    <a:pt x="443" y="260"/>
                  </a:cubicBezTo>
                  <a:cubicBezTo>
                    <a:pt x="400" y="284"/>
                    <a:pt x="361" y="323"/>
                    <a:pt x="323" y="342"/>
                  </a:cubicBezTo>
                  <a:cubicBezTo>
                    <a:pt x="159" y="462"/>
                    <a:pt x="1" y="645"/>
                    <a:pt x="20" y="842"/>
                  </a:cubicBezTo>
                  <a:cubicBezTo>
                    <a:pt x="39" y="1043"/>
                    <a:pt x="222" y="1202"/>
                    <a:pt x="419" y="1303"/>
                  </a:cubicBezTo>
                  <a:cubicBezTo>
                    <a:pt x="697" y="1414"/>
                    <a:pt x="1010" y="1470"/>
                    <a:pt x="1323" y="1470"/>
                  </a:cubicBezTo>
                  <a:cubicBezTo>
                    <a:pt x="1687" y="1470"/>
                    <a:pt x="2052" y="1395"/>
                    <a:pt x="2364" y="1245"/>
                  </a:cubicBezTo>
                  <a:cubicBezTo>
                    <a:pt x="2662" y="1125"/>
                    <a:pt x="2883" y="861"/>
                    <a:pt x="2821" y="544"/>
                  </a:cubicBezTo>
                  <a:cubicBezTo>
                    <a:pt x="2744" y="83"/>
                    <a:pt x="2124" y="1"/>
                    <a:pt x="1682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2051902" y="3856033"/>
              <a:ext cx="105430" cy="473502"/>
            </a:xfrm>
            <a:custGeom>
              <a:avLst/>
              <a:gdLst/>
              <a:ahLst/>
              <a:cxnLst/>
              <a:rect l="l" t="t" r="r" b="b"/>
              <a:pathLst>
                <a:path w="621" h="2789" extrusionOk="0">
                  <a:moveTo>
                    <a:pt x="302" y="1"/>
                  </a:moveTo>
                  <a:cubicBezTo>
                    <a:pt x="229" y="1"/>
                    <a:pt x="159" y="47"/>
                    <a:pt x="140" y="138"/>
                  </a:cubicBezTo>
                  <a:cubicBezTo>
                    <a:pt x="1" y="537"/>
                    <a:pt x="58" y="2521"/>
                    <a:pt x="159" y="2698"/>
                  </a:cubicBezTo>
                  <a:cubicBezTo>
                    <a:pt x="190" y="2758"/>
                    <a:pt x="246" y="2789"/>
                    <a:pt x="303" y="2789"/>
                  </a:cubicBezTo>
                  <a:cubicBezTo>
                    <a:pt x="361" y="2789"/>
                    <a:pt x="421" y="2758"/>
                    <a:pt x="462" y="2698"/>
                  </a:cubicBezTo>
                  <a:cubicBezTo>
                    <a:pt x="563" y="2521"/>
                    <a:pt x="620" y="537"/>
                    <a:pt x="481" y="138"/>
                  </a:cubicBezTo>
                  <a:cubicBezTo>
                    <a:pt x="450" y="47"/>
                    <a:pt x="374" y="1"/>
                    <a:pt x="302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1769734" y="3637530"/>
              <a:ext cx="686910" cy="331910"/>
            </a:xfrm>
            <a:custGeom>
              <a:avLst/>
              <a:gdLst/>
              <a:ahLst/>
              <a:cxnLst/>
              <a:rect l="l" t="t" r="r" b="b"/>
              <a:pathLst>
                <a:path w="4046" h="1955" extrusionOk="0">
                  <a:moveTo>
                    <a:pt x="2741" y="0"/>
                  </a:moveTo>
                  <a:cubicBezTo>
                    <a:pt x="2622" y="0"/>
                    <a:pt x="2507" y="3"/>
                    <a:pt x="2403" y="3"/>
                  </a:cubicBezTo>
                  <a:cubicBezTo>
                    <a:pt x="1903" y="3"/>
                    <a:pt x="1480" y="85"/>
                    <a:pt x="1024" y="185"/>
                  </a:cubicBezTo>
                  <a:lnTo>
                    <a:pt x="563" y="344"/>
                  </a:lnTo>
                  <a:cubicBezTo>
                    <a:pt x="279" y="382"/>
                    <a:pt x="1" y="743"/>
                    <a:pt x="1" y="1026"/>
                  </a:cubicBezTo>
                  <a:cubicBezTo>
                    <a:pt x="20" y="1406"/>
                    <a:pt x="399" y="1583"/>
                    <a:pt x="721" y="1723"/>
                  </a:cubicBezTo>
                  <a:cubicBezTo>
                    <a:pt x="1077" y="1878"/>
                    <a:pt x="1503" y="1954"/>
                    <a:pt x="1932" y="1954"/>
                  </a:cubicBezTo>
                  <a:cubicBezTo>
                    <a:pt x="2447" y="1954"/>
                    <a:pt x="2969" y="1844"/>
                    <a:pt x="3383" y="1627"/>
                  </a:cubicBezTo>
                  <a:cubicBezTo>
                    <a:pt x="3762" y="1425"/>
                    <a:pt x="4046" y="1122"/>
                    <a:pt x="3983" y="666"/>
                  </a:cubicBezTo>
                  <a:cubicBezTo>
                    <a:pt x="3900" y="55"/>
                    <a:pt x="3281" y="0"/>
                    <a:pt x="2741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1681620" y="3081002"/>
              <a:ext cx="486236" cy="379787"/>
            </a:xfrm>
            <a:custGeom>
              <a:avLst/>
              <a:gdLst/>
              <a:ahLst/>
              <a:cxnLst/>
              <a:rect l="l" t="t" r="r" b="b"/>
              <a:pathLst>
                <a:path w="2864" h="2237" extrusionOk="0">
                  <a:moveTo>
                    <a:pt x="1663" y="0"/>
                  </a:moveTo>
                  <a:cubicBezTo>
                    <a:pt x="1529" y="0"/>
                    <a:pt x="1393" y="20"/>
                    <a:pt x="1259" y="57"/>
                  </a:cubicBezTo>
                  <a:cubicBezTo>
                    <a:pt x="841" y="177"/>
                    <a:pt x="419" y="461"/>
                    <a:pt x="198" y="840"/>
                  </a:cubicBezTo>
                  <a:cubicBezTo>
                    <a:pt x="20" y="1157"/>
                    <a:pt x="1" y="1561"/>
                    <a:pt x="198" y="1840"/>
                  </a:cubicBezTo>
                  <a:cubicBezTo>
                    <a:pt x="397" y="2116"/>
                    <a:pt x="784" y="2236"/>
                    <a:pt x="1196" y="2236"/>
                  </a:cubicBezTo>
                  <a:cubicBezTo>
                    <a:pt x="1736" y="2236"/>
                    <a:pt x="2319" y="2030"/>
                    <a:pt x="2580" y="1700"/>
                  </a:cubicBezTo>
                  <a:cubicBezTo>
                    <a:pt x="2864" y="1359"/>
                    <a:pt x="2821" y="898"/>
                    <a:pt x="2600" y="519"/>
                  </a:cubicBezTo>
                  <a:cubicBezTo>
                    <a:pt x="2381" y="152"/>
                    <a:pt x="2031" y="0"/>
                    <a:pt x="1663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2041376" y="2759955"/>
              <a:ext cx="730881" cy="393029"/>
            </a:xfrm>
            <a:custGeom>
              <a:avLst/>
              <a:gdLst/>
              <a:ahLst/>
              <a:cxnLst/>
              <a:rect l="l" t="t" r="r" b="b"/>
              <a:pathLst>
                <a:path w="4305" h="2315" extrusionOk="0">
                  <a:moveTo>
                    <a:pt x="499" y="0"/>
                  </a:moveTo>
                  <a:cubicBezTo>
                    <a:pt x="330" y="0"/>
                    <a:pt x="221" y="128"/>
                    <a:pt x="221" y="128"/>
                  </a:cubicBezTo>
                  <a:cubicBezTo>
                    <a:pt x="0" y="329"/>
                    <a:pt x="24" y="670"/>
                    <a:pt x="284" y="829"/>
                  </a:cubicBezTo>
                  <a:lnTo>
                    <a:pt x="2604" y="2289"/>
                  </a:lnTo>
                  <a:cubicBezTo>
                    <a:pt x="2646" y="2305"/>
                    <a:pt x="2691" y="2315"/>
                    <a:pt x="2735" y="2315"/>
                  </a:cubicBezTo>
                  <a:cubicBezTo>
                    <a:pt x="2798" y="2315"/>
                    <a:pt x="2859" y="2296"/>
                    <a:pt x="2907" y="2251"/>
                  </a:cubicBezTo>
                  <a:lnTo>
                    <a:pt x="4305" y="728"/>
                  </a:lnTo>
                  <a:lnTo>
                    <a:pt x="3868" y="349"/>
                  </a:lnTo>
                  <a:lnTo>
                    <a:pt x="2825" y="1209"/>
                  </a:lnTo>
                  <a:cubicBezTo>
                    <a:pt x="2778" y="1244"/>
                    <a:pt x="2725" y="1266"/>
                    <a:pt x="2673" y="1266"/>
                  </a:cubicBezTo>
                  <a:cubicBezTo>
                    <a:pt x="2635" y="1266"/>
                    <a:pt x="2598" y="1254"/>
                    <a:pt x="2566" y="1228"/>
                  </a:cubicBezTo>
                  <a:lnTo>
                    <a:pt x="745" y="89"/>
                  </a:lnTo>
                  <a:cubicBezTo>
                    <a:pt x="654" y="23"/>
                    <a:pt x="571" y="0"/>
                    <a:pt x="499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2697901" y="2703249"/>
              <a:ext cx="108656" cy="133104"/>
            </a:xfrm>
            <a:custGeom>
              <a:avLst/>
              <a:gdLst/>
              <a:ahLst/>
              <a:cxnLst/>
              <a:rect l="l" t="t" r="r" b="b"/>
              <a:pathLst>
                <a:path w="640" h="784" extrusionOk="0">
                  <a:moveTo>
                    <a:pt x="418" y="0"/>
                  </a:moveTo>
                  <a:lnTo>
                    <a:pt x="318" y="82"/>
                  </a:lnTo>
                  <a:lnTo>
                    <a:pt x="1" y="683"/>
                  </a:lnTo>
                  <a:lnTo>
                    <a:pt x="97" y="784"/>
                  </a:lnTo>
                  <a:lnTo>
                    <a:pt x="380" y="342"/>
                  </a:lnTo>
                  <a:lnTo>
                    <a:pt x="337" y="784"/>
                  </a:lnTo>
                  <a:lnTo>
                    <a:pt x="519" y="644"/>
                  </a:lnTo>
                  <a:lnTo>
                    <a:pt x="639" y="342"/>
                  </a:lnTo>
                  <a:lnTo>
                    <a:pt x="620" y="260"/>
                  </a:lnTo>
                  <a:lnTo>
                    <a:pt x="620" y="241"/>
                  </a:lnTo>
                  <a:lnTo>
                    <a:pt x="558" y="164"/>
                  </a:lnTo>
                  <a:lnTo>
                    <a:pt x="558" y="140"/>
                  </a:lnTo>
                  <a:lnTo>
                    <a:pt x="500" y="63"/>
                  </a:lnTo>
                  <a:lnTo>
                    <a:pt x="519" y="44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2714200" y="2761143"/>
              <a:ext cx="48386" cy="92358"/>
            </a:xfrm>
            <a:custGeom>
              <a:avLst/>
              <a:gdLst/>
              <a:ahLst/>
              <a:cxnLst/>
              <a:rect l="l" t="t" r="r" b="b"/>
              <a:pathLst>
                <a:path w="285" h="544" extrusionOk="0">
                  <a:moveTo>
                    <a:pt x="284" y="1"/>
                  </a:moveTo>
                  <a:lnTo>
                    <a:pt x="1" y="443"/>
                  </a:lnTo>
                  <a:lnTo>
                    <a:pt x="121" y="543"/>
                  </a:lnTo>
                  <a:lnTo>
                    <a:pt x="241" y="443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2555119" y="4296943"/>
              <a:ext cx="339550" cy="214596"/>
            </a:xfrm>
            <a:custGeom>
              <a:avLst/>
              <a:gdLst/>
              <a:ahLst/>
              <a:cxnLst/>
              <a:rect l="l" t="t" r="r" b="b"/>
              <a:pathLst>
                <a:path w="2000" h="1264" extrusionOk="0">
                  <a:moveTo>
                    <a:pt x="1" y="1"/>
                  </a:moveTo>
                  <a:lnTo>
                    <a:pt x="1" y="683"/>
                  </a:lnTo>
                  <a:cubicBezTo>
                    <a:pt x="1" y="683"/>
                    <a:pt x="140" y="822"/>
                    <a:pt x="500" y="865"/>
                  </a:cubicBezTo>
                  <a:cubicBezTo>
                    <a:pt x="865" y="1165"/>
                    <a:pt x="1076" y="1264"/>
                    <a:pt x="1357" y="1264"/>
                  </a:cubicBezTo>
                  <a:cubicBezTo>
                    <a:pt x="1432" y="1264"/>
                    <a:pt x="1512" y="1257"/>
                    <a:pt x="1601" y="1245"/>
                  </a:cubicBezTo>
                  <a:cubicBezTo>
                    <a:pt x="1999" y="1182"/>
                    <a:pt x="1740" y="1125"/>
                    <a:pt x="1538" y="942"/>
                  </a:cubicBezTo>
                  <a:cubicBezTo>
                    <a:pt x="1322" y="745"/>
                    <a:pt x="697" y="183"/>
                    <a:pt x="697" y="183"/>
                  </a:cubicBezTo>
                  <a:lnTo>
                    <a:pt x="640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967184" y="3488636"/>
              <a:ext cx="716960" cy="853629"/>
            </a:xfrm>
            <a:custGeom>
              <a:avLst/>
              <a:gdLst/>
              <a:ahLst/>
              <a:cxnLst/>
              <a:rect l="l" t="t" r="r" b="b"/>
              <a:pathLst>
                <a:path w="4223" h="5028" extrusionOk="0">
                  <a:moveTo>
                    <a:pt x="1499" y="1"/>
                  </a:moveTo>
                  <a:lnTo>
                    <a:pt x="0" y="78"/>
                  </a:lnTo>
                  <a:lnTo>
                    <a:pt x="101" y="981"/>
                  </a:lnTo>
                  <a:cubicBezTo>
                    <a:pt x="120" y="1221"/>
                    <a:pt x="260" y="1423"/>
                    <a:pt x="480" y="1543"/>
                  </a:cubicBezTo>
                  <a:lnTo>
                    <a:pt x="3161" y="2023"/>
                  </a:lnTo>
                  <a:cubicBezTo>
                    <a:pt x="3344" y="2042"/>
                    <a:pt x="3320" y="2119"/>
                    <a:pt x="3344" y="2302"/>
                  </a:cubicBezTo>
                  <a:lnTo>
                    <a:pt x="3344" y="2340"/>
                  </a:lnTo>
                  <a:lnTo>
                    <a:pt x="3440" y="4665"/>
                  </a:lnTo>
                  <a:cubicBezTo>
                    <a:pt x="3463" y="4870"/>
                    <a:pt x="3623" y="5027"/>
                    <a:pt x="3827" y="5027"/>
                  </a:cubicBezTo>
                  <a:cubicBezTo>
                    <a:pt x="3839" y="5027"/>
                    <a:pt x="3851" y="5027"/>
                    <a:pt x="3863" y="5026"/>
                  </a:cubicBezTo>
                  <a:lnTo>
                    <a:pt x="3920" y="5026"/>
                  </a:lnTo>
                  <a:cubicBezTo>
                    <a:pt x="4103" y="5002"/>
                    <a:pt x="4141" y="4843"/>
                    <a:pt x="4141" y="4665"/>
                  </a:cubicBezTo>
                  <a:lnTo>
                    <a:pt x="4223" y="1922"/>
                  </a:lnTo>
                  <a:cubicBezTo>
                    <a:pt x="4223" y="1783"/>
                    <a:pt x="4160" y="1663"/>
                    <a:pt x="4064" y="1562"/>
                  </a:cubicBezTo>
                  <a:lnTo>
                    <a:pt x="1561" y="481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2306397" y="4395583"/>
              <a:ext cx="357376" cy="221217"/>
            </a:xfrm>
            <a:custGeom>
              <a:avLst/>
              <a:gdLst/>
              <a:ahLst/>
              <a:cxnLst/>
              <a:rect l="l" t="t" r="r" b="b"/>
              <a:pathLst>
                <a:path w="2105" h="1303" extrusionOk="0">
                  <a:moveTo>
                    <a:pt x="1" y="1"/>
                  </a:moveTo>
                  <a:lnTo>
                    <a:pt x="1" y="702"/>
                  </a:lnTo>
                  <a:cubicBezTo>
                    <a:pt x="1" y="702"/>
                    <a:pt x="145" y="842"/>
                    <a:pt x="543" y="885"/>
                  </a:cubicBezTo>
                  <a:cubicBezTo>
                    <a:pt x="909" y="1201"/>
                    <a:pt x="1123" y="1302"/>
                    <a:pt x="1414" y="1302"/>
                  </a:cubicBezTo>
                  <a:cubicBezTo>
                    <a:pt x="1490" y="1302"/>
                    <a:pt x="1572" y="1295"/>
                    <a:pt x="1663" y="1284"/>
                  </a:cubicBezTo>
                  <a:cubicBezTo>
                    <a:pt x="2105" y="1221"/>
                    <a:pt x="1826" y="1163"/>
                    <a:pt x="1605" y="962"/>
                  </a:cubicBezTo>
                  <a:cubicBezTo>
                    <a:pt x="1384" y="765"/>
                    <a:pt x="721" y="164"/>
                    <a:pt x="721" y="164"/>
                  </a:cubicBezTo>
                  <a:lnTo>
                    <a:pt x="683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1865148" y="3542455"/>
              <a:ext cx="580970" cy="905071"/>
            </a:xfrm>
            <a:custGeom>
              <a:avLst/>
              <a:gdLst/>
              <a:ahLst/>
              <a:cxnLst/>
              <a:rect l="l" t="t" r="r" b="b"/>
              <a:pathLst>
                <a:path w="3422" h="5331" extrusionOk="0">
                  <a:moveTo>
                    <a:pt x="1499" y="1"/>
                  </a:moveTo>
                  <a:lnTo>
                    <a:pt x="1" y="82"/>
                  </a:lnTo>
                  <a:lnTo>
                    <a:pt x="101" y="962"/>
                  </a:lnTo>
                  <a:cubicBezTo>
                    <a:pt x="121" y="1202"/>
                    <a:pt x="279" y="1423"/>
                    <a:pt x="481" y="1543"/>
                  </a:cubicBezTo>
                  <a:lnTo>
                    <a:pt x="2220" y="2264"/>
                  </a:lnTo>
                  <a:cubicBezTo>
                    <a:pt x="2359" y="2345"/>
                    <a:pt x="2460" y="2484"/>
                    <a:pt x="2460" y="2643"/>
                  </a:cubicBezTo>
                  <a:lnTo>
                    <a:pt x="2561" y="4968"/>
                  </a:lnTo>
                  <a:cubicBezTo>
                    <a:pt x="2561" y="5177"/>
                    <a:pt x="2741" y="5330"/>
                    <a:pt x="2927" y="5330"/>
                  </a:cubicBezTo>
                  <a:cubicBezTo>
                    <a:pt x="2938" y="5330"/>
                    <a:pt x="2949" y="5330"/>
                    <a:pt x="2960" y="5328"/>
                  </a:cubicBezTo>
                  <a:lnTo>
                    <a:pt x="3022" y="5328"/>
                  </a:lnTo>
                  <a:cubicBezTo>
                    <a:pt x="3200" y="5309"/>
                    <a:pt x="3344" y="5146"/>
                    <a:pt x="3363" y="4968"/>
                  </a:cubicBezTo>
                  <a:lnTo>
                    <a:pt x="3421" y="2225"/>
                  </a:lnTo>
                  <a:cubicBezTo>
                    <a:pt x="3421" y="2086"/>
                    <a:pt x="3363" y="1966"/>
                    <a:pt x="3263" y="1865"/>
                  </a:cubicBezTo>
                  <a:lnTo>
                    <a:pt x="1562" y="462"/>
                  </a:lnTo>
                  <a:lnTo>
                    <a:pt x="1499" y="1"/>
                  </a:ln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1923042" y="2730923"/>
              <a:ext cx="336154" cy="842763"/>
            </a:xfrm>
            <a:custGeom>
              <a:avLst/>
              <a:gdLst/>
              <a:ahLst/>
              <a:cxnLst/>
              <a:rect l="l" t="t" r="r" b="b"/>
              <a:pathLst>
                <a:path w="1980" h="4964" extrusionOk="0">
                  <a:moveTo>
                    <a:pt x="279" y="1"/>
                  </a:moveTo>
                  <a:lnTo>
                    <a:pt x="1" y="179"/>
                  </a:lnTo>
                  <a:cubicBezTo>
                    <a:pt x="1082" y="1538"/>
                    <a:pt x="817" y="3282"/>
                    <a:pt x="861" y="4963"/>
                  </a:cubicBezTo>
                  <a:cubicBezTo>
                    <a:pt x="1082" y="4944"/>
                    <a:pt x="1600" y="4805"/>
                    <a:pt x="1802" y="4685"/>
                  </a:cubicBezTo>
                  <a:cubicBezTo>
                    <a:pt x="1980" y="3042"/>
                    <a:pt x="1802" y="1461"/>
                    <a:pt x="1000" y="39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800803" y="2761143"/>
              <a:ext cx="268414" cy="867211"/>
            </a:xfrm>
            <a:custGeom>
              <a:avLst/>
              <a:gdLst/>
              <a:ahLst/>
              <a:cxnLst/>
              <a:rect l="l" t="t" r="r" b="b"/>
              <a:pathLst>
                <a:path w="1581" h="5108" extrusionOk="0">
                  <a:moveTo>
                    <a:pt x="721" y="1"/>
                  </a:moveTo>
                  <a:lnTo>
                    <a:pt x="336" y="222"/>
                  </a:lnTo>
                  <a:cubicBezTo>
                    <a:pt x="120" y="361"/>
                    <a:pt x="0" y="601"/>
                    <a:pt x="0" y="841"/>
                  </a:cubicBezTo>
                  <a:lnTo>
                    <a:pt x="0" y="904"/>
                  </a:lnTo>
                  <a:lnTo>
                    <a:pt x="159" y="4766"/>
                  </a:lnTo>
                  <a:cubicBezTo>
                    <a:pt x="279" y="4824"/>
                    <a:pt x="399" y="4886"/>
                    <a:pt x="538" y="4925"/>
                  </a:cubicBezTo>
                  <a:cubicBezTo>
                    <a:pt x="746" y="5000"/>
                    <a:pt x="1055" y="5107"/>
                    <a:pt x="1316" y="5107"/>
                  </a:cubicBezTo>
                  <a:cubicBezTo>
                    <a:pt x="1406" y="5107"/>
                    <a:pt x="1489" y="5095"/>
                    <a:pt x="1561" y="5064"/>
                  </a:cubicBezTo>
                  <a:cubicBezTo>
                    <a:pt x="1581" y="3964"/>
                    <a:pt x="1581" y="2763"/>
                    <a:pt x="1537" y="2282"/>
                  </a:cubicBezTo>
                  <a:cubicBezTo>
                    <a:pt x="1460" y="1461"/>
                    <a:pt x="1259" y="683"/>
                    <a:pt x="721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2092649" y="2737544"/>
              <a:ext cx="193544" cy="829521"/>
            </a:xfrm>
            <a:custGeom>
              <a:avLst/>
              <a:gdLst/>
              <a:ahLst/>
              <a:cxnLst/>
              <a:rect l="l" t="t" r="r" b="b"/>
              <a:pathLst>
                <a:path w="1140" h="4886" extrusionOk="0">
                  <a:moveTo>
                    <a:pt x="1" y="0"/>
                  </a:moveTo>
                  <a:lnTo>
                    <a:pt x="1" y="0"/>
                  </a:lnTo>
                  <a:cubicBezTo>
                    <a:pt x="400" y="721"/>
                    <a:pt x="539" y="1499"/>
                    <a:pt x="582" y="2301"/>
                  </a:cubicBezTo>
                  <a:cubicBezTo>
                    <a:pt x="601" y="3104"/>
                    <a:pt x="702" y="4002"/>
                    <a:pt x="822" y="4886"/>
                  </a:cubicBezTo>
                  <a:cubicBezTo>
                    <a:pt x="899" y="4886"/>
                    <a:pt x="1000" y="4862"/>
                    <a:pt x="1082" y="4823"/>
                  </a:cubicBezTo>
                  <a:cubicBezTo>
                    <a:pt x="1139" y="4045"/>
                    <a:pt x="923" y="2162"/>
                    <a:pt x="899" y="1619"/>
                  </a:cubicBezTo>
                  <a:cubicBezTo>
                    <a:pt x="899" y="1403"/>
                    <a:pt x="880" y="1220"/>
                    <a:pt x="861" y="1120"/>
                  </a:cubicBezTo>
                  <a:cubicBezTo>
                    <a:pt x="779" y="658"/>
                    <a:pt x="380" y="101"/>
                    <a:pt x="380" y="1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973635" y="2638734"/>
              <a:ext cx="119182" cy="93376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20" y="1"/>
                  </a:moveTo>
                  <a:lnTo>
                    <a:pt x="1" y="222"/>
                  </a:lnTo>
                  <a:cubicBezTo>
                    <a:pt x="165" y="403"/>
                    <a:pt x="391" y="550"/>
                    <a:pt x="623" y="550"/>
                  </a:cubicBezTo>
                  <a:cubicBezTo>
                    <a:pt x="649" y="550"/>
                    <a:pt x="676" y="548"/>
                    <a:pt x="702" y="544"/>
                  </a:cubicBezTo>
                  <a:lnTo>
                    <a:pt x="683" y="26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1970410" y="2676255"/>
              <a:ext cx="125803" cy="119352"/>
            </a:xfrm>
            <a:custGeom>
              <a:avLst/>
              <a:gdLst/>
              <a:ahLst/>
              <a:cxnLst/>
              <a:rect l="l" t="t" r="r" b="b"/>
              <a:pathLst>
                <a:path w="741" h="703" extrusionOk="0">
                  <a:moveTo>
                    <a:pt x="20" y="1"/>
                  </a:moveTo>
                  <a:lnTo>
                    <a:pt x="0" y="323"/>
                  </a:lnTo>
                  <a:lnTo>
                    <a:pt x="442" y="683"/>
                  </a:lnTo>
                  <a:cubicBezTo>
                    <a:pt x="481" y="702"/>
                    <a:pt x="519" y="702"/>
                    <a:pt x="562" y="702"/>
                  </a:cubicBezTo>
                  <a:cubicBezTo>
                    <a:pt x="601" y="683"/>
                    <a:pt x="620" y="659"/>
                    <a:pt x="639" y="640"/>
                  </a:cubicBezTo>
                  <a:lnTo>
                    <a:pt x="721" y="539"/>
                  </a:lnTo>
                  <a:cubicBezTo>
                    <a:pt x="721" y="520"/>
                    <a:pt x="740" y="501"/>
                    <a:pt x="740" y="481"/>
                  </a:cubicBezTo>
                  <a:lnTo>
                    <a:pt x="721" y="323"/>
                  </a:lnTo>
                  <a:cubicBezTo>
                    <a:pt x="695" y="327"/>
                    <a:pt x="668" y="329"/>
                    <a:pt x="642" y="329"/>
                  </a:cubicBezTo>
                  <a:cubicBezTo>
                    <a:pt x="410" y="329"/>
                    <a:pt x="184" y="182"/>
                    <a:pt x="20" y="1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898594" y="2381522"/>
              <a:ext cx="272659" cy="278431"/>
            </a:xfrm>
            <a:custGeom>
              <a:avLst/>
              <a:gdLst/>
              <a:ahLst/>
              <a:cxnLst/>
              <a:rect l="l" t="t" r="r" b="b"/>
              <a:pathLst>
                <a:path w="1606" h="1640" extrusionOk="0">
                  <a:moveTo>
                    <a:pt x="1319" y="0"/>
                  </a:moveTo>
                  <a:cubicBezTo>
                    <a:pt x="1289" y="0"/>
                    <a:pt x="1257" y="6"/>
                    <a:pt x="1226" y="17"/>
                  </a:cubicBezTo>
                  <a:cubicBezTo>
                    <a:pt x="1200" y="40"/>
                    <a:pt x="1163" y="49"/>
                    <a:pt x="1125" y="49"/>
                  </a:cubicBezTo>
                  <a:cubicBezTo>
                    <a:pt x="1097" y="49"/>
                    <a:pt x="1069" y="44"/>
                    <a:pt x="1043" y="36"/>
                  </a:cubicBezTo>
                  <a:cubicBezTo>
                    <a:pt x="1012" y="34"/>
                    <a:pt x="981" y="33"/>
                    <a:pt x="950" y="33"/>
                  </a:cubicBezTo>
                  <a:cubicBezTo>
                    <a:pt x="737" y="33"/>
                    <a:pt x="517" y="88"/>
                    <a:pt x="342" y="176"/>
                  </a:cubicBezTo>
                  <a:cubicBezTo>
                    <a:pt x="145" y="276"/>
                    <a:pt x="25" y="536"/>
                    <a:pt x="1" y="757"/>
                  </a:cubicBezTo>
                  <a:cubicBezTo>
                    <a:pt x="1" y="935"/>
                    <a:pt x="44" y="1175"/>
                    <a:pt x="121" y="1357"/>
                  </a:cubicBezTo>
                  <a:cubicBezTo>
                    <a:pt x="183" y="1434"/>
                    <a:pt x="222" y="1477"/>
                    <a:pt x="303" y="1535"/>
                  </a:cubicBezTo>
                  <a:cubicBezTo>
                    <a:pt x="337" y="1574"/>
                    <a:pt x="391" y="1639"/>
                    <a:pt x="443" y="1639"/>
                  </a:cubicBezTo>
                  <a:cubicBezTo>
                    <a:pt x="449" y="1639"/>
                    <a:pt x="456" y="1638"/>
                    <a:pt x="462" y="1636"/>
                  </a:cubicBezTo>
                  <a:cubicBezTo>
                    <a:pt x="481" y="1578"/>
                    <a:pt x="601" y="1497"/>
                    <a:pt x="664" y="1458"/>
                  </a:cubicBezTo>
                  <a:cubicBezTo>
                    <a:pt x="745" y="1377"/>
                    <a:pt x="822" y="1295"/>
                    <a:pt x="904" y="1218"/>
                  </a:cubicBezTo>
                  <a:cubicBezTo>
                    <a:pt x="961" y="1156"/>
                    <a:pt x="1062" y="1036"/>
                    <a:pt x="1144" y="1016"/>
                  </a:cubicBezTo>
                  <a:cubicBezTo>
                    <a:pt x="1182" y="978"/>
                    <a:pt x="1226" y="954"/>
                    <a:pt x="1264" y="935"/>
                  </a:cubicBezTo>
                  <a:cubicBezTo>
                    <a:pt x="1346" y="915"/>
                    <a:pt x="1423" y="858"/>
                    <a:pt x="1485" y="815"/>
                  </a:cubicBezTo>
                  <a:cubicBezTo>
                    <a:pt x="1562" y="757"/>
                    <a:pt x="1605" y="656"/>
                    <a:pt x="1605" y="555"/>
                  </a:cubicBezTo>
                  <a:cubicBezTo>
                    <a:pt x="1605" y="416"/>
                    <a:pt x="1586" y="276"/>
                    <a:pt x="1523" y="137"/>
                  </a:cubicBezTo>
                  <a:lnTo>
                    <a:pt x="1523" y="113"/>
                  </a:lnTo>
                  <a:cubicBezTo>
                    <a:pt x="1481" y="42"/>
                    <a:pt x="1405" y="0"/>
                    <a:pt x="1319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1931701" y="2478974"/>
              <a:ext cx="219010" cy="234969"/>
            </a:xfrm>
            <a:custGeom>
              <a:avLst/>
              <a:gdLst/>
              <a:ahLst/>
              <a:cxnLst/>
              <a:rect l="l" t="t" r="r" b="b"/>
              <a:pathLst>
                <a:path w="1290" h="1384" extrusionOk="0">
                  <a:moveTo>
                    <a:pt x="430" y="0"/>
                  </a:moveTo>
                  <a:lnTo>
                    <a:pt x="387" y="284"/>
                  </a:lnTo>
                  <a:lnTo>
                    <a:pt x="329" y="380"/>
                  </a:lnTo>
                  <a:lnTo>
                    <a:pt x="329" y="663"/>
                  </a:lnTo>
                  <a:lnTo>
                    <a:pt x="248" y="644"/>
                  </a:lnTo>
                  <a:cubicBezTo>
                    <a:pt x="228" y="601"/>
                    <a:pt x="228" y="462"/>
                    <a:pt x="190" y="442"/>
                  </a:cubicBezTo>
                  <a:cubicBezTo>
                    <a:pt x="177" y="440"/>
                    <a:pt x="165" y="439"/>
                    <a:pt x="155" y="439"/>
                  </a:cubicBezTo>
                  <a:cubicBezTo>
                    <a:pt x="1" y="439"/>
                    <a:pt x="90" y="685"/>
                    <a:pt x="108" y="721"/>
                  </a:cubicBezTo>
                  <a:cubicBezTo>
                    <a:pt x="108" y="768"/>
                    <a:pt x="155" y="791"/>
                    <a:pt x="194" y="791"/>
                  </a:cubicBezTo>
                  <a:cubicBezTo>
                    <a:pt x="207" y="791"/>
                    <a:pt x="219" y="788"/>
                    <a:pt x="228" y="783"/>
                  </a:cubicBezTo>
                  <a:lnTo>
                    <a:pt x="228" y="1081"/>
                  </a:lnTo>
                  <a:cubicBezTo>
                    <a:pt x="228" y="1081"/>
                    <a:pt x="488" y="1384"/>
                    <a:pt x="829" y="1384"/>
                  </a:cubicBezTo>
                  <a:cubicBezTo>
                    <a:pt x="1050" y="1384"/>
                    <a:pt x="1247" y="1201"/>
                    <a:pt x="1247" y="980"/>
                  </a:cubicBezTo>
                  <a:lnTo>
                    <a:pt x="1290" y="341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2874129" y="2754691"/>
              <a:ext cx="7470" cy="170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2704353" y="2751296"/>
              <a:ext cx="173171" cy="8149"/>
            </a:xfrm>
            <a:custGeom>
              <a:avLst/>
              <a:gdLst/>
              <a:ahLst/>
              <a:cxnLst/>
              <a:rect l="l" t="t" r="r" b="b"/>
              <a:pathLst>
                <a:path w="1020" h="48" extrusionOk="0">
                  <a:moveTo>
                    <a:pt x="39" y="1"/>
                  </a:moveTo>
                  <a:cubicBezTo>
                    <a:pt x="20" y="1"/>
                    <a:pt x="1" y="1"/>
                    <a:pt x="1" y="20"/>
                  </a:cubicBezTo>
                  <a:cubicBezTo>
                    <a:pt x="1" y="39"/>
                    <a:pt x="20" y="39"/>
                    <a:pt x="39" y="39"/>
                  </a:cubicBezTo>
                  <a:cubicBezTo>
                    <a:pt x="39" y="39"/>
                    <a:pt x="379" y="48"/>
                    <a:pt x="669" y="48"/>
                  </a:cubicBezTo>
                  <a:cubicBezTo>
                    <a:pt x="814" y="48"/>
                    <a:pt x="947" y="46"/>
                    <a:pt x="1019" y="39"/>
                  </a:cubicBezTo>
                  <a:lnTo>
                    <a:pt x="1019" y="20"/>
                  </a:lnTo>
                  <a:cubicBezTo>
                    <a:pt x="803" y="1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2697901" y="2734318"/>
              <a:ext cx="85057" cy="102035"/>
            </a:xfrm>
            <a:custGeom>
              <a:avLst/>
              <a:gdLst/>
              <a:ahLst/>
              <a:cxnLst/>
              <a:rect l="l" t="t" r="r" b="b"/>
              <a:pathLst>
                <a:path w="501" h="601" extrusionOk="0">
                  <a:moveTo>
                    <a:pt x="500" y="0"/>
                  </a:moveTo>
                  <a:lnTo>
                    <a:pt x="140" y="259"/>
                  </a:lnTo>
                  <a:lnTo>
                    <a:pt x="1" y="500"/>
                  </a:lnTo>
                  <a:lnTo>
                    <a:pt x="97" y="601"/>
                  </a:lnTo>
                  <a:lnTo>
                    <a:pt x="279" y="480"/>
                  </a:lnTo>
                  <a:lnTo>
                    <a:pt x="298" y="317"/>
                  </a:lnTo>
                  <a:lnTo>
                    <a:pt x="481" y="1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2768868" y="2701891"/>
              <a:ext cx="40916" cy="65873"/>
            </a:xfrm>
            <a:custGeom>
              <a:avLst/>
              <a:gdLst/>
              <a:ahLst/>
              <a:cxnLst/>
              <a:rect l="l" t="t" r="r" b="b"/>
              <a:pathLst>
                <a:path w="241" h="388" extrusionOk="0">
                  <a:moveTo>
                    <a:pt x="71" y="0"/>
                  </a:moveTo>
                  <a:cubicBezTo>
                    <a:pt x="62" y="0"/>
                    <a:pt x="52" y="3"/>
                    <a:pt x="39" y="8"/>
                  </a:cubicBezTo>
                  <a:lnTo>
                    <a:pt x="0" y="8"/>
                  </a:lnTo>
                  <a:lnTo>
                    <a:pt x="159" y="350"/>
                  </a:lnTo>
                  <a:cubicBezTo>
                    <a:pt x="159" y="369"/>
                    <a:pt x="159" y="369"/>
                    <a:pt x="183" y="369"/>
                  </a:cubicBezTo>
                  <a:lnTo>
                    <a:pt x="241" y="388"/>
                  </a:lnTo>
                  <a:lnTo>
                    <a:pt x="121" y="28"/>
                  </a:lnTo>
                  <a:cubicBezTo>
                    <a:pt x="107" y="14"/>
                    <a:pt x="93" y="0"/>
                    <a:pt x="71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1" name="Google Shape;691;p42"/>
            <p:cNvGrpSpPr/>
            <p:nvPr/>
          </p:nvGrpSpPr>
          <p:grpSpPr>
            <a:xfrm>
              <a:off x="2577081" y="3294558"/>
              <a:ext cx="1733243" cy="965856"/>
              <a:chOff x="2951632" y="3945364"/>
              <a:chExt cx="880176" cy="490481"/>
            </a:xfrm>
          </p:grpSpPr>
          <p:sp>
            <p:nvSpPr>
              <p:cNvPr id="692" name="Google Shape;692;p42"/>
              <p:cNvSpPr/>
              <p:nvPr/>
            </p:nvSpPr>
            <p:spPr>
              <a:xfrm>
                <a:off x="3188121" y="4045546"/>
                <a:ext cx="34486" cy="9328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82" extrusionOk="0">
                    <a:moveTo>
                      <a:pt x="399" y="1"/>
                    </a:moveTo>
                    <a:lnTo>
                      <a:pt x="0" y="899"/>
                    </a:lnTo>
                    <a:lnTo>
                      <a:pt x="0" y="1082"/>
                    </a:lnTo>
                    <a:lnTo>
                      <a:pt x="399" y="1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2"/>
              <p:cNvSpPr/>
              <p:nvPr/>
            </p:nvSpPr>
            <p:spPr>
              <a:xfrm>
                <a:off x="3051814" y="4123054"/>
                <a:ext cx="136392" cy="3655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424" extrusionOk="0">
                    <a:moveTo>
                      <a:pt x="1581" y="0"/>
                    </a:moveTo>
                    <a:lnTo>
                      <a:pt x="1" y="241"/>
                    </a:lnTo>
                    <a:lnTo>
                      <a:pt x="1" y="423"/>
                    </a:lnTo>
                    <a:lnTo>
                      <a:pt x="1581" y="183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2"/>
              <p:cNvSpPr/>
              <p:nvPr/>
            </p:nvSpPr>
            <p:spPr>
              <a:xfrm>
                <a:off x="2951632" y="4087016"/>
                <a:ext cx="100268" cy="72593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842" extrusionOk="0">
                    <a:moveTo>
                      <a:pt x="0" y="0"/>
                    </a:moveTo>
                    <a:lnTo>
                      <a:pt x="0" y="159"/>
                    </a:lnTo>
                    <a:lnTo>
                      <a:pt x="1163" y="841"/>
                    </a:lnTo>
                    <a:lnTo>
                      <a:pt x="1163" y="6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2"/>
              <p:cNvSpPr/>
              <p:nvPr/>
            </p:nvSpPr>
            <p:spPr>
              <a:xfrm>
                <a:off x="2951632" y="3986747"/>
                <a:ext cx="270974" cy="157084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1822" extrusionOk="0">
                    <a:moveTo>
                      <a:pt x="2004" y="1"/>
                    </a:moveTo>
                    <a:lnTo>
                      <a:pt x="418" y="241"/>
                    </a:lnTo>
                    <a:lnTo>
                      <a:pt x="0" y="1163"/>
                    </a:lnTo>
                    <a:lnTo>
                      <a:pt x="1163" y="1822"/>
                    </a:lnTo>
                    <a:lnTo>
                      <a:pt x="2743" y="1581"/>
                    </a:lnTo>
                    <a:lnTo>
                      <a:pt x="3142" y="683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2"/>
              <p:cNvSpPr/>
              <p:nvPr/>
            </p:nvSpPr>
            <p:spPr>
              <a:xfrm>
                <a:off x="3256835" y="4214616"/>
                <a:ext cx="36555" cy="9319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081" extrusionOk="0">
                    <a:moveTo>
                      <a:pt x="424" y="0"/>
                    </a:moveTo>
                    <a:lnTo>
                      <a:pt x="1" y="922"/>
                    </a:lnTo>
                    <a:lnTo>
                      <a:pt x="1" y="1081"/>
                    </a:lnTo>
                    <a:lnTo>
                      <a:pt x="424" y="163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8F7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2"/>
              <p:cNvSpPr/>
              <p:nvPr/>
            </p:nvSpPr>
            <p:spPr>
              <a:xfrm>
                <a:off x="3120614" y="4294107"/>
                <a:ext cx="136306" cy="34486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400" extrusionOk="0">
                    <a:moveTo>
                      <a:pt x="1581" y="0"/>
                    </a:moveTo>
                    <a:lnTo>
                      <a:pt x="0" y="241"/>
                    </a:lnTo>
                    <a:lnTo>
                      <a:pt x="0" y="399"/>
                    </a:lnTo>
                    <a:lnTo>
                      <a:pt x="1581" y="159"/>
                    </a:lnTo>
                    <a:lnTo>
                      <a:pt x="1581" y="0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2"/>
              <p:cNvSpPr/>
              <p:nvPr/>
            </p:nvSpPr>
            <p:spPr>
              <a:xfrm>
                <a:off x="3020777" y="4255999"/>
                <a:ext cx="99923" cy="72593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842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1158" y="841"/>
                    </a:lnTo>
                    <a:lnTo>
                      <a:pt x="1158" y="6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2"/>
              <p:cNvSpPr/>
              <p:nvPr/>
            </p:nvSpPr>
            <p:spPr>
              <a:xfrm>
                <a:off x="3020777" y="4157799"/>
                <a:ext cx="272612" cy="157084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1822" extrusionOk="0">
                    <a:moveTo>
                      <a:pt x="1999" y="1"/>
                    </a:moveTo>
                    <a:lnTo>
                      <a:pt x="418" y="241"/>
                    </a:lnTo>
                    <a:lnTo>
                      <a:pt x="1" y="1139"/>
                    </a:lnTo>
                    <a:lnTo>
                      <a:pt x="1158" y="1822"/>
                    </a:lnTo>
                    <a:lnTo>
                      <a:pt x="2739" y="1581"/>
                    </a:lnTo>
                    <a:lnTo>
                      <a:pt x="3162" y="659"/>
                    </a:lnTo>
                    <a:lnTo>
                      <a:pt x="1999" y="1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2"/>
              <p:cNvSpPr/>
              <p:nvPr/>
            </p:nvSpPr>
            <p:spPr>
              <a:xfrm>
                <a:off x="3797408" y="4321868"/>
                <a:ext cx="34400" cy="9328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082" extrusionOk="0">
                    <a:moveTo>
                      <a:pt x="399" y="0"/>
                    </a:moveTo>
                    <a:lnTo>
                      <a:pt x="0" y="918"/>
                    </a:lnTo>
                    <a:lnTo>
                      <a:pt x="0" y="1081"/>
                    </a:lnTo>
                    <a:lnTo>
                      <a:pt x="399" y="17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2"/>
              <p:cNvSpPr/>
              <p:nvPr/>
            </p:nvSpPr>
            <p:spPr>
              <a:xfrm>
                <a:off x="3660670" y="4400928"/>
                <a:ext cx="136823" cy="34917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05" extrusionOk="0">
                    <a:moveTo>
                      <a:pt x="1586" y="1"/>
                    </a:moveTo>
                    <a:lnTo>
                      <a:pt x="1" y="241"/>
                    </a:lnTo>
                    <a:lnTo>
                      <a:pt x="1" y="404"/>
                    </a:lnTo>
                    <a:lnTo>
                      <a:pt x="1586" y="164"/>
                    </a:lnTo>
                    <a:lnTo>
                      <a:pt x="1586" y="1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2"/>
              <p:cNvSpPr/>
              <p:nvPr/>
            </p:nvSpPr>
            <p:spPr>
              <a:xfrm>
                <a:off x="3560832" y="4364890"/>
                <a:ext cx="99923" cy="7095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823" extrusionOk="0">
                    <a:moveTo>
                      <a:pt x="1" y="1"/>
                    </a:moveTo>
                    <a:lnTo>
                      <a:pt x="1" y="159"/>
                    </a:lnTo>
                    <a:lnTo>
                      <a:pt x="1159" y="822"/>
                    </a:lnTo>
                    <a:lnTo>
                      <a:pt x="1159" y="6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2"/>
              <p:cNvSpPr/>
              <p:nvPr/>
            </p:nvSpPr>
            <p:spPr>
              <a:xfrm>
                <a:off x="3560832" y="4264707"/>
                <a:ext cx="270974" cy="157084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1822" extrusionOk="0">
                    <a:moveTo>
                      <a:pt x="1999" y="0"/>
                    </a:moveTo>
                    <a:lnTo>
                      <a:pt x="419" y="240"/>
                    </a:lnTo>
                    <a:lnTo>
                      <a:pt x="1" y="1163"/>
                    </a:lnTo>
                    <a:lnTo>
                      <a:pt x="1159" y="1821"/>
                    </a:lnTo>
                    <a:lnTo>
                      <a:pt x="2744" y="1581"/>
                    </a:lnTo>
                    <a:lnTo>
                      <a:pt x="3143" y="663"/>
                    </a:lnTo>
                    <a:lnTo>
                      <a:pt x="1999" y="0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2"/>
              <p:cNvSpPr/>
              <p:nvPr/>
            </p:nvSpPr>
            <p:spPr>
              <a:xfrm>
                <a:off x="3709123" y="4059255"/>
                <a:ext cx="72593" cy="183121"/>
              </a:xfrm>
              <a:custGeom>
                <a:avLst/>
                <a:gdLst/>
                <a:ahLst/>
                <a:cxnLst/>
                <a:rect l="l" t="t" r="r" b="b"/>
                <a:pathLst>
                  <a:path w="842" h="2124" extrusionOk="0">
                    <a:moveTo>
                      <a:pt x="842" y="0"/>
                    </a:moveTo>
                    <a:lnTo>
                      <a:pt x="20" y="1802"/>
                    </a:lnTo>
                    <a:lnTo>
                      <a:pt x="1" y="2124"/>
                    </a:lnTo>
                    <a:lnTo>
                      <a:pt x="842" y="322"/>
                    </a:lnTo>
                    <a:lnTo>
                      <a:pt x="842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2"/>
              <p:cNvSpPr/>
              <p:nvPr/>
            </p:nvSpPr>
            <p:spPr>
              <a:xfrm>
                <a:off x="3441596" y="4214616"/>
                <a:ext cx="269336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822" extrusionOk="0">
                    <a:moveTo>
                      <a:pt x="3123" y="0"/>
                    </a:moveTo>
                    <a:lnTo>
                      <a:pt x="0" y="480"/>
                    </a:lnTo>
                    <a:lnTo>
                      <a:pt x="0" y="821"/>
                    </a:lnTo>
                    <a:lnTo>
                      <a:pt x="3104" y="322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AD95E6">
                  <a:alpha val="633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2"/>
              <p:cNvSpPr/>
              <p:nvPr/>
            </p:nvSpPr>
            <p:spPr>
              <a:xfrm>
                <a:off x="3244851" y="4142108"/>
                <a:ext cx="196829" cy="143376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1663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2282" y="1662"/>
                    </a:lnTo>
                    <a:lnTo>
                      <a:pt x="2282" y="13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F79F9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2"/>
              <p:cNvSpPr/>
              <p:nvPr/>
            </p:nvSpPr>
            <p:spPr>
              <a:xfrm>
                <a:off x="3244851" y="3945364"/>
                <a:ext cx="536861" cy="310719"/>
              </a:xfrm>
              <a:custGeom>
                <a:avLst/>
                <a:gdLst/>
                <a:ahLst/>
                <a:cxnLst/>
                <a:rect l="l" t="t" r="r" b="b"/>
                <a:pathLst>
                  <a:path w="6227" h="3604" extrusionOk="0">
                    <a:moveTo>
                      <a:pt x="3925" y="0"/>
                    </a:moveTo>
                    <a:lnTo>
                      <a:pt x="822" y="481"/>
                    </a:lnTo>
                    <a:lnTo>
                      <a:pt x="1" y="2282"/>
                    </a:lnTo>
                    <a:lnTo>
                      <a:pt x="2282" y="3603"/>
                    </a:lnTo>
                    <a:lnTo>
                      <a:pt x="5405" y="3123"/>
                    </a:lnTo>
                    <a:lnTo>
                      <a:pt x="6227" y="1321"/>
                    </a:lnTo>
                    <a:lnTo>
                      <a:pt x="3925" y="0"/>
                    </a:lnTo>
                    <a:close/>
                  </a:path>
                </a:pathLst>
              </a:custGeom>
              <a:solidFill>
                <a:srgbClr val="F8F8F8">
                  <a:alpha val="55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8" name="Google Shape;708;p42"/>
            <p:cNvSpPr/>
            <p:nvPr/>
          </p:nvSpPr>
          <p:spPr>
            <a:xfrm>
              <a:off x="1769734" y="2824639"/>
              <a:ext cx="390822" cy="664160"/>
            </a:xfrm>
            <a:custGeom>
              <a:avLst/>
              <a:gdLst/>
              <a:ahLst/>
              <a:cxnLst/>
              <a:rect l="l" t="t" r="r" b="b"/>
              <a:pathLst>
                <a:path w="2302" h="3912" extrusionOk="0">
                  <a:moveTo>
                    <a:pt x="622" y="1"/>
                  </a:moveTo>
                  <a:cubicBezTo>
                    <a:pt x="405" y="1"/>
                    <a:pt x="199" y="176"/>
                    <a:pt x="183" y="410"/>
                  </a:cubicBezTo>
                  <a:lnTo>
                    <a:pt x="1" y="3148"/>
                  </a:lnTo>
                  <a:cubicBezTo>
                    <a:pt x="1" y="3268"/>
                    <a:pt x="82" y="3369"/>
                    <a:pt x="183" y="3388"/>
                  </a:cubicBezTo>
                  <a:lnTo>
                    <a:pt x="2182" y="3912"/>
                  </a:lnTo>
                  <a:lnTo>
                    <a:pt x="2302" y="3350"/>
                  </a:lnTo>
                  <a:lnTo>
                    <a:pt x="1062" y="2850"/>
                  </a:lnTo>
                  <a:cubicBezTo>
                    <a:pt x="961" y="2812"/>
                    <a:pt x="904" y="2711"/>
                    <a:pt x="904" y="2610"/>
                  </a:cubicBezTo>
                  <a:lnTo>
                    <a:pt x="1062" y="486"/>
                  </a:lnTo>
                  <a:cubicBezTo>
                    <a:pt x="1101" y="107"/>
                    <a:pt x="760" y="25"/>
                    <a:pt x="760" y="25"/>
                  </a:cubicBezTo>
                  <a:cubicBezTo>
                    <a:pt x="714" y="8"/>
                    <a:pt x="668" y="1"/>
                    <a:pt x="622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2150712" y="3393222"/>
              <a:ext cx="213747" cy="105430"/>
            </a:xfrm>
            <a:custGeom>
              <a:avLst/>
              <a:gdLst/>
              <a:ahLst/>
              <a:cxnLst/>
              <a:rect l="l" t="t" r="r" b="b"/>
              <a:pathLst>
                <a:path w="1259" h="621" extrusionOk="0">
                  <a:moveTo>
                    <a:pt x="58" y="1"/>
                  </a:moveTo>
                  <a:lnTo>
                    <a:pt x="0" y="279"/>
                  </a:lnTo>
                  <a:lnTo>
                    <a:pt x="341" y="423"/>
                  </a:lnTo>
                  <a:lnTo>
                    <a:pt x="658" y="399"/>
                  </a:lnTo>
                  <a:lnTo>
                    <a:pt x="841" y="601"/>
                  </a:lnTo>
                  <a:cubicBezTo>
                    <a:pt x="841" y="620"/>
                    <a:pt x="860" y="620"/>
                    <a:pt x="879" y="620"/>
                  </a:cubicBezTo>
                  <a:lnTo>
                    <a:pt x="942" y="620"/>
                  </a:lnTo>
                  <a:lnTo>
                    <a:pt x="740" y="361"/>
                  </a:lnTo>
                  <a:lnTo>
                    <a:pt x="740" y="342"/>
                  </a:lnTo>
                  <a:lnTo>
                    <a:pt x="961" y="544"/>
                  </a:lnTo>
                  <a:cubicBezTo>
                    <a:pt x="980" y="563"/>
                    <a:pt x="999" y="563"/>
                    <a:pt x="999" y="563"/>
                  </a:cubicBezTo>
                  <a:lnTo>
                    <a:pt x="1062" y="544"/>
                  </a:lnTo>
                  <a:lnTo>
                    <a:pt x="778" y="241"/>
                  </a:lnTo>
                  <a:lnTo>
                    <a:pt x="797" y="241"/>
                  </a:lnTo>
                  <a:lnTo>
                    <a:pt x="1139" y="443"/>
                  </a:lnTo>
                  <a:lnTo>
                    <a:pt x="1201" y="443"/>
                  </a:lnTo>
                  <a:lnTo>
                    <a:pt x="1239" y="399"/>
                  </a:lnTo>
                  <a:lnTo>
                    <a:pt x="841" y="140"/>
                  </a:lnTo>
                  <a:lnTo>
                    <a:pt x="1158" y="260"/>
                  </a:lnTo>
                  <a:cubicBezTo>
                    <a:pt x="1182" y="260"/>
                    <a:pt x="1182" y="260"/>
                    <a:pt x="1201" y="241"/>
                  </a:cubicBezTo>
                  <a:lnTo>
                    <a:pt x="1259" y="222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3736443" y="2400707"/>
              <a:ext cx="257888" cy="1149377"/>
            </a:xfrm>
            <a:custGeom>
              <a:avLst/>
              <a:gdLst/>
              <a:ahLst/>
              <a:cxnLst/>
              <a:rect l="l" t="t" r="r" b="b"/>
              <a:pathLst>
                <a:path w="1519" h="6770" extrusionOk="0">
                  <a:moveTo>
                    <a:pt x="39" y="43"/>
                  </a:moveTo>
                  <a:lnTo>
                    <a:pt x="1499" y="892"/>
                  </a:lnTo>
                  <a:lnTo>
                    <a:pt x="1499" y="892"/>
                  </a:lnTo>
                  <a:lnTo>
                    <a:pt x="1499" y="6726"/>
                  </a:lnTo>
                  <a:lnTo>
                    <a:pt x="19" y="5866"/>
                  </a:lnTo>
                  <a:lnTo>
                    <a:pt x="39" y="43"/>
                  </a:lnTo>
                  <a:close/>
                  <a:moveTo>
                    <a:pt x="19" y="0"/>
                  </a:moveTo>
                  <a:lnTo>
                    <a:pt x="0" y="5885"/>
                  </a:lnTo>
                  <a:lnTo>
                    <a:pt x="1518" y="6769"/>
                  </a:lnTo>
                  <a:lnTo>
                    <a:pt x="1518" y="88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3736443" y="2400707"/>
              <a:ext cx="257888" cy="1149377"/>
            </a:xfrm>
            <a:custGeom>
              <a:avLst/>
              <a:gdLst/>
              <a:ahLst/>
              <a:cxnLst/>
              <a:rect l="l" t="t" r="r" b="b"/>
              <a:pathLst>
                <a:path w="1519" h="6770" extrusionOk="0">
                  <a:moveTo>
                    <a:pt x="39" y="43"/>
                  </a:moveTo>
                  <a:lnTo>
                    <a:pt x="1499" y="892"/>
                  </a:lnTo>
                  <a:lnTo>
                    <a:pt x="1499" y="892"/>
                  </a:lnTo>
                  <a:lnTo>
                    <a:pt x="1499" y="6726"/>
                  </a:lnTo>
                  <a:lnTo>
                    <a:pt x="19" y="5866"/>
                  </a:lnTo>
                  <a:lnTo>
                    <a:pt x="39" y="43"/>
                  </a:lnTo>
                  <a:close/>
                  <a:moveTo>
                    <a:pt x="19" y="0"/>
                  </a:moveTo>
                  <a:lnTo>
                    <a:pt x="0" y="5885"/>
                  </a:lnTo>
                  <a:lnTo>
                    <a:pt x="1518" y="6769"/>
                  </a:lnTo>
                  <a:lnTo>
                    <a:pt x="1518" y="88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3443579" y="2571163"/>
              <a:ext cx="261963" cy="1148528"/>
            </a:xfrm>
            <a:custGeom>
              <a:avLst/>
              <a:gdLst/>
              <a:ahLst/>
              <a:cxnLst/>
              <a:rect l="l" t="t" r="r" b="b"/>
              <a:pathLst>
                <a:path w="1543" h="6765" extrusionOk="0">
                  <a:moveTo>
                    <a:pt x="44" y="39"/>
                  </a:moveTo>
                  <a:lnTo>
                    <a:pt x="1523" y="899"/>
                  </a:lnTo>
                  <a:lnTo>
                    <a:pt x="1523" y="899"/>
                  </a:lnTo>
                  <a:lnTo>
                    <a:pt x="1504" y="6726"/>
                  </a:lnTo>
                  <a:lnTo>
                    <a:pt x="24" y="5866"/>
                  </a:lnTo>
                  <a:lnTo>
                    <a:pt x="44" y="39"/>
                  </a:lnTo>
                  <a:close/>
                  <a:moveTo>
                    <a:pt x="24" y="0"/>
                  </a:moveTo>
                  <a:lnTo>
                    <a:pt x="0" y="5885"/>
                  </a:lnTo>
                  <a:lnTo>
                    <a:pt x="1523" y="6764"/>
                  </a:lnTo>
                  <a:lnTo>
                    <a:pt x="1543" y="87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3443579" y="2571163"/>
              <a:ext cx="261963" cy="1148528"/>
            </a:xfrm>
            <a:custGeom>
              <a:avLst/>
              <a:gdLst/>
              <a:ahLst/>
              <a:cxnLst/>
              <a:rect l="l" t="t" r="r" b="b"/>
              <a:pathLst>
                <a:path w="1543" h="6765" extrusionOk="0">
                  <a:moveTo>
                    <a:pt x="44" y="39"/>
                  </a:moveTo>
                  <a:lnTo>
                    <a:pt x="1523" y="899"/>
                  </a:lnTo>
                  <a:lnTo>
                    <a:pt x="1523" y="899"/>
                  </a:lnTo>
                  <a:lnTo>
                    <a:pt x="1504" y="6726"/>
                  </a:lnTo>
                  <a:lnTo>
                    <a:pt x="24" y="5866"/>
                  </a:lnTo>
                  <a:lnTo>
                    <a:pt x="44" y="39"/>
                  </a:lnTo>
                  <a:close/>
                  <a:moveTo>
                    <a:pt x="24" y="0"/>
                  </a:moveTo>
                  <a:lnTo>
                    <a:pt x="0" y="5885"/>
                  </a:lnTo>
                  <a:lnTo>
                    <a:pt x="1523" y="6764"/>
                  </a:lnTo>
                  <a:lnTo>
                    <a:pt x="1543" y="87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3698923" y="2547394"/>
              <a:ext cx="295408" cy="1172296"/>
            </a:xfrm>
            <a:custGeom>
              <a:avLst/>
              <a:gdLst/>
              <a:ahLst/>
              <a:cxnLst/>
              <a:rect l="l" t="t" r="r" b="b"/>
              <a:pathLst>
                <a:path w="1740" h="6905" extrusionOk="0">
                  <a:moveTo>
                    <a:pt x="1720" y="39"/>
                  </a:moveTo>
                  <a:lnTo>
                    <a:pt x="1720" y="5886"/>
                  </a:lnTo>
                  <a:lnTo>
                    <a:pt x="19" y="6866"/>
                  </a:lnTo>
                  <a:lnTo>
                    <a:pt x="38" y="1038"/>
                  </a:lnTo>
                  <a:lnTo>
                    <a:pt x="38" y="1038"/>
                  </a:lnTo>
                  <a:lnTo>
                    <a:pt x="39" y="1039"/>
                  </a:lnTo>
                  <a:lnTo>
                    <a:pt x="1720" y="39"/>
                  </a:lnTo>
                  <a:close/>
                  <a:moveTo>
                    <a:pt x="1739" y="1"/>
                  </a:moveTo>
                  <a:lnTo>
                    <a:pt x="19" y="1019"/>
                  </a:lnTo>
                  <a:lnTo>
                    <a:pt x="0" y="6904"/>
                  </a:lnTo>
                  <a:lnTo>
                    <a:pt x="1739" y="5886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3698923" y="2547394"/>
              <a:ext cx="295408" cy="1172296"/>
            </a:xfrm>
            <a:custGeom>
              <a:avLst/>
              <a:gdLst/>
              <a:ahLst/>
              <a:cxnLst/>
              <a:rect l="l" t="t" r="r" b="b"/>
              <a:pathLst>
                <a:path w="1740" h="6905" extrusionOk="0">
                  <a:moveTo>
                    <a:pt x="1720" y="39"/>
                  </a:moveTo>
                  <a:lnTo>
                    <a:pt x="1720" y="5886"/>
                  </a:lnTo>
                  <a:lnTo>
                    <a:pt x="19" y="6866"/>
                  </a:lnTo>
                  <a:lnTo>
                    <a:pt x="38" y="1038"/>
                  </a:lnTo>
                  <a:lnTo>
                    <a:pt x="38" y="1038"/>
                  </a:lnTo>
                  <a:lnTo>
                    <a:pt x="39" y="1039"/>
                  </a:lnTo>
                  <a:lnTo>
                    <a:pt x="1720" y="39"/>
                  </a:lnTo>
                  <a:close/>
                  <a:moveTo>
                    <a:pt x="1739" y="1"/>
                  </a:moveTo>
                  <a:lnTo>
                    <a:pt x="19" y="1019"/>
                  </a:lnTo>
                  <a:lnTo>
                    <a:pt x="0" y="6904"/>
                  </a:lnTo>
                  <a:lnTo>
                    <a:pt x="1739" y="5886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3440354" y="3396447"/>
              <a:ext cx="553976" cy="320026"/>
            </a:xfrm>
            <a:custGeom>
              <a:avLst/>
              <a:gdLst/>
              <a:ahLst/>
              <a:cxnLst/>
              <a:rect l="l" t="t" r="r" b="b"/>
              <a:pathLst>
                <a:path w="3263" h="1885" extrusionOk="0">
                  <a:moveTo>
                    <a:pt x="1744" y="20"/>
                  </a:moveTo>
                  <a:lnTo>
                    <a:pt x="3224" y="885"/>
                  </a:lnTo>
                  <a:lnTo>
                    <a:pt x="1533" y="1859"/>
                  </a:lnTo>
                  <a:lnTo>
                    <a:pt x="1533" y="1859"/>
                  </a:lnTo>
                  <a:lnTo>
                    <a:pt x="43" y="1024"/>
                  </a:lnTo>
                  <a:lnTo>
                    <a:pt x="1744" y="20"/>
                  </a:lnTo>
                  <a:close/>
                  <a:moveTo>
                    <a:pt x="1744" y="1"/>
                  </a:moveTo>
                  <a:lnTo>
                    <a:pt x="0" y="1024"/>
                  </a:lnTo>
                  <a:lnTo>
                    <a:pt x="1523" y="1884"/>
                  </a:lnTo>
                  <a:lnTo>
                    <a:pt x="1542" y="1884"/>
                  </a:lnTo>
                  <a:lnTo>
                    <a:pt x="3262" y="885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3440354" y="3396447"/>
              <a:ext cx="553976" cy="320026"/>
            </a:xfrm>
            <a:custGeom>
              <a:avLst/>
              <a:gdLst/>
              <a:ahLst/>
              <a:cxnLst/>
              <a:rect l="l" t="t" r="r" b="b"/>
              <a:pathLst>
                <a:path w="3263" h="1885" extrusionOk="0">
                  <a:moveTo>
                    <a:pt x="1744" y="20"/>
                  </a:moveTo>
                  <a:lnTo>
                    <a:pt x="3224" y="885"/>
                  </a:lnTo>
                  <a:lnTo>
                    <a:pt x="1533" y="1859"/>
                  </a:lnTo>
                  <a:lnTo>
                    <a:pt x="1533" y="1859"/>
                  </a:lnTo>
                  <a:lnTo>
                    <a:pt x="43" y="1024"/>
                  </a:lnTo>
                  <a:lnTo>
                    <a:pt x="1744" y="20"/>
                  </a:lnTo>
                  <a:close/>
                  <a:moveTo>
                    <a:pt x="1744" y="1"/>
                  </a:moveTo>
                  <a:lnTo>
                    <a:pt x="0" y="1024"/>
                  </a:lnTo>
                  <a:lnTo>
                    <a:pt x="1523" y="1884"/>
                  </a:lnTo>
                  <a:lnTo>
                    <a:pt x="1542" y="1884"/>
                  </a:lnTo>
                  <a:lnTo>
                    <a:pt x="3262" y="885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3443579" y="2400707"/>
              <a:ext cx="299483" cy="1169750"/>
            </a:xfrm>
            <a:custGeom>
              <a:avLst/>
              <a:gdLst/>
              <a:ahLst/>
              <a:cxnLst/>
              <a:rect l="l" t="t" r="r" b="b"/>
              <a:pathLst>
                <a:path w="1764" h="6890" extrusionOk="0">
                  <a:moveTo>
                    <a:pt x="1744" y="43"/>
                  </a:moveTo>
                  <a:lnTo>
                    <a:pt x="1725" y="5866"/>
                  </a:lnTo>
                  <a:lnTo>
                    <a:pt x="25" y="6856"/>
                  </a:lnTo>
                  <a:lnTo>
                    <a:pt x="25" y="6856"/>
                  </a:lnTo>
                  <a:lnTo>
                    <a:pt x="44" y="1023"/>
                  </a:lnTo>
                  <a:lnTo>
                    <a:pt x="1744" y="43"/>
                  </a:lnTo>
                  <a:close/>
                  <a:moveTo>
                    <a:pt x="1764" y="0"/>
                  </a:moveTo>
                  <a:lnTo>
                    <a:pt x="24" y="1023"/>
                  </a:lnTo>
                  <a:lnTo>
                    <a:pt x="1" y="6870"/>
                  </a:lnTo>
                  <a:lnTo>
                    <a:pt x="1" y="6870"/>
                  </a:lnTo>
                  <a:lnTo>
                    <a:pt x="0" y="6870"/>
                  </a:lnTo>
                  <a:lnTo>
                    <a:pt x="0" y="6889"/>
                  </a:lnTo>
                  <a:lnTo>
                    <a:pt x="24" y="6889"/>
                  </a:lnTo>
                  <a:lnTo>
                    <a:pt x="1744" y="588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3443579" y="2400707"/>
              <a:ext cx="299483" cy="1169750"/>
            </a:xfrm>
            <a:custGeom>
              <a:avLst/>
              <a:gdLst/>
              <a:ahLst/>
              <a:cxnLst/>
              <a:rect l="l" t="t" r="r" b="b"/>
              <a:pathLst>
                <a:path w="1764" h="6890" extrusionOk="0">
                  <a:moveTo>
                    <a:pt x="1744" y="43"/>
                  </a:moveTo>
                  <a:lnTo>
                    <a:pt x="1725" y="5866"/>
                  </a:lnTo>
                  <a:lnTo>
                    <a:pt x="25" y="6856"/>
                  </a:lnTo>
                  <a:lnTo>
                    <a:pt x="25" y="6856"/>
                  </a:lnTo>
                  <a:lnTo>
                    <a:pt x="44" y="1023"/>
                  </a:lnTo>
                  <a:lnTo>
                    <a:pt x="1744" y="43"/>
                  </a:lnTo>
                  <a:close/>
                  <a:moveTo>
                    <a:pt x="1764" y="0"/>
                  </a:moveTo>
                  <a:lnTo>
                    <a:pt x="24" y="1023"/>
                  </a:lnTo>
                  <a:lnTo>
                    <a:pt x="1" y="6870"/>
                  </a:lnTo>
                  <a:lnTo>
                    <a:pt x="1" y="6870"/>
                  </a:lnTo>
                  <a:lnTo>
                    <a:pt x="0" y="6870"/>
                  </a:lnTo>
                  <a:lnTo>
                    <a:pt x="0" y="6889"/>
                  </a:lnTo>
                  <a:lnTo>
                    <a:pt x="24" y="6889"/>
                  </a:lnTo>
                  <a:lnTo>
                    <a:pt x="1744" y="588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3443579" y="2400707"/>
              <a:ext cx="554825" cy="323082"/>
            </a:xfrm>
            <a:custGeom>
              <a:avLst/>
              <a:gdLst/>
              <a:ahLst/>
              <a:cxnLst/>
              <a:rect l="l" t="t" r="r" b="b"/>
              <a:pathLst>
                <a:path w="3268" h="1903" extrusionOk="0">
                  <a:moveTo>
                    <a:pt x="1744" y="43"/>
                  </a:moveTo>
                  <a:lnTo>
                    <a:pt x="3224" y="884"/>
                  </a:lnTo>
                  <a:lnTo>
                    <a:pt x="1523" y="1883"/>
                  </a:lnTo>
                  <a:lnTo>
                    <a:pt x="60" y="1014"/>
                  </a:lnTo>
                  <a:lnTo>
                    <a:pt x="60" y="1014"/>
                  </a:lnTo>
                  <a:lnTo>
                    <a:pt x="1744" y="43"/>
                  </a:lnTo>
                  <a:close/>
                  <a:moveTo>
                    <a:pt x="1744" y="0"/>
                  </a:moveTo>
                  <a:lnTo>
                    <a:pt x="0" y="1023"/>
                  </a:lnTo>
                  <a:lnTo>
                    <a:pt x="24" y="1023"/>
                  </a:lnTo>
                  <a:lnTo>
                    <a:pt x="1523" y="1903"/>
                  </a:lnTo>
                  <a:lnTo>
                    <a:pt x="3267" y="884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3443579" y="2400707"/>
              <a:ext cx="554825" cy="323082"/>
            </a:xfrm>
            <a:custGeom>
              <a:avLst/>
              <a:gdLst/>
              <a:ahLst/>
              <a:cxnLst/>
              <a:rect l="l" t="t" r="r" b="b"/>
              <a:pathLst>
                <a:path w="3268" h="1903" extrusionOk="0">
                  <a:moveTo>
                    <a:pt x="1744" y="43"/>
                  </a:moveTo>
                  <a:lnTo>
                    <a:pt x="3224" y="884"/>
                  </a:lnTo>
                  <a:lnTo>
                    <a:pt x="1523" y="1883"/>
                  </a:lnTo>
                  <a:lnTo>
                    <a:pt x="60" y="1014"/>
                  </a:lnTo>
                  <a:lnTo>
                    <a:pt x="60" y="1014"/>
                  </a:lnTo>
                  <a:lnTo>
                    <a:pt x="1744" y="43"/>
                  </a:lnTo>
                  <a:close/>
                  <a:moveTo>
                    <a:pt x="1744" y="0"/>
                  </a:moveTo>
                  <a:lnTo>
                    <a:pt x="0" y="1023"/>
                  </a:lnTo>
                  <a:lnTo>
                    <a:pt x="24" y="1023"/>
                  </a:lnTo>
                  <a:lnTo>
                    <a:pt x="1523" y="1903"/>
                  </a:lnTo>
                  <a:lnTo>
                    <a:pt x="3267" y="884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3447654" y="2903925"/>
              <a:ext cx="173001" cy="768402"/>
            </a:xfrm>
            <a:custGeom>
              <a:avLst/>
              <a:gdLst/>
              <a:ahLst/>
              <a:cxnLst/>
              <a:rect l="l" t="t" r="r" b="b"/>
              <a:pathLst>
                <a:path w="1019" h="4526" extrusionOk="0">
                  <a:moveTo>
                    <a:pt x="20" y="19"/>
                  </a:moveTo>
                  <a:lnTo>
                    <a:pt x="1000" y="590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19"/>
                  </a:lnTo>
                  <a:close/>
                  <a:moveTo>
                    <a:pt x="0" y="0"/>
                  </a:moveTo>
                  <a:lnTo>
                    <a:pt x="0" y="3925"/>
                  </a:lnTo>
                  <a:lnTo>
                    <a:pt x="1019" y="4526"/>
                  </a:lnTo>
                  <a:lnTo>
                    <a:pt x="1019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3447654" y="2903925"/>
              <a:ext cx="173001" cy="768402"/>
            </a:xfrm>
            <a:custGeom>
              <a:avLst/>
              <a:gdLst/>
              <a:ahLst/>
              <a:cxnLst/>
              <a:rect l="l" t="t" r="r" b="b"/>
              <a:pathLst>
                <a:path w="1019" h="4526" extrusionOk="0">
                  <a:moveTo>
                    <a:pt x="20" y="19"/>
                  </a:moveTo>
                  <a:lnTo>
                    <a:pt x="1000" y="590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19"/>
                  </a:lnTo>
                  <a:close/>
                  <a:moveTo>
                    <a:pt x="0" y="0"/>
                  </a:moveTo>
                  <a:lnTo>
                    <a:pt x="0" y="3925"/>
                  </a:lnTo>
                  <a:lnTo>
                    <a:pt x="1019" y="4526"/>
                  </a:lnTo>
                  <a:lnTo>
                    <a:pt x="1019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3250204" y="3016487"/>
              <a:ext cx="177245" cy="767553"/>
            </a:xfrm>
            <a:custGeom>
              <a:avLst/>
              <a:gdLst/>
              <a:ahLst/>
              <a:cxnLst/>
              <a:rect l="l" t="t" r="r" b="b"/>
              <a:pathLst>
                <a:path w="1044" h="4521" extrusionOk="0">
                  <a:moveTo>
                    <a:pt x="39" y="39"/>
                  </a:moveTo>
                  <a:lnTo>
                    <a:pt x="1019" y="601"/>
                  </a:lnTo>
                  <a:lnTo>
                    <a:pt x="1019" y="4482"/>
                  </a:lnTo>
                  <a:lnTo>
                    <a:pt x="20" y="3920"/>
                  </a:lnTo>
                  <a:lnTo>
                    <a:pt x="39" y="39"/>
                  </a:lnTo>
                  <a:close/>
                  <a:moveTo>
                    <a:pt x="20" y="0"/>
                  </a:moveTo>
                  <a:lnTo>
                    <a:pt x="1" y="3940"/>
                  </a:lnTo>
                  <a:lnTo>
                    <a:pt x="1043" y="4521"/>
                  </a:lnTo>
                  <a:lnTo>
                    <a:pt x="1043" y="57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3250204" y="3016487"/>
              <a:ext cx="177245" cy="767553"/>
            </a:xfrm>
            <a:custGeom>
              <a:avLst/>
              <a:gdLst/>
              <a:ahLst/>
              <a:cxnLst/>
              <a:rect l="l" t="t" r="r" b="b"/>
              <a:pathLst>
                <a:path w="1044" h="4521" extrusionOk="0">
                  <a:moveTo>
                    <a:pt x="39" y="39"/>
                  </a:moveTo>
                  <a:lnTo>
                    <a:pt x="1019" y="601"/>
                  </a:lnTo>
                  <a:lnTo>
                    <a:pt x="1019" y="4482"/>
                  </a:lnTo>
                  <a:lnTo>
                    <a:pt x="20" y="3920"/>
                  </a:lnTo>
                  <a:lnTo>
                    <a:pt x="39" y="39"/>
                  </a:lnTo>
                  <a:close/>
                  <a:moveTo>
                    <a:pt x="20" y="0"/>
                  </a:moveTo>
                  <a:lnTo>
                    <a:pt x="1" y="3940"/>
                  </a:lnTo>
                  <a:lnTo>
                    <a:pt x="1043" y="4521"/>
                  </a:lnTo>
                  <a:lnTo>
                    <a:pt x="1043" y="57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3423206" y="3002565"/>
              <a:ext cx="197448" cy="781474"/>
            </a:xfrm>
            <a:custGeom>
              <a:avLst/>
              <a:gdLst/>
              <a:ahLst/>
              <a:cxnLst/>
              <a:rect l="l" t="t" r="r" b="b"/>
              <a:pathLst>
                <a:path w="1163" h="4603" extrusionOk="0">
                  <a:moveTo>
                    <a:pt x="1144" y="20"/>
                  </a:moveTo>
                  <a:lnTo>
                    <a:pt x="1144" y="3925"/>
                  </a:lnTo>
                  <a:lnTo>
                    <a:pt x="24" y="4564"/>
                  </a:lnTo>
                  <a:lnTo>
                    <a:pt x="24" y="683"/>
                  </a:lnTo>
                  <a:lnTo>
                    <a:pt x="1144" y="20"/>
                  </a:lnTo>
                  <a:close/>
                  <a:moveTo>
                    <a:pt x="1163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3423206" y="3002565"/>
              <a:ext cx="197448" cy="781474"/>
            </a:xfrm>
            <a:custGeom>
              <a:avLst/>
              <a:gdLst/>
              <a:ahLst/>
              <a:cxnLst/>
              <a:rect l="l" t="t" r="r" b="b"/>
              <a:pathLst>
                <a:path w="1163" h="4603" extrusionOk="0">
                  <a:moveTo>
                    <a:pt x="1144" y="20"/>
                  </a:moveTo>
                  <a:lnTo>
                    <a:pt x="1144" y="3925"/>
                  </a:lnTo>
                  <a:lnTo>
                    <a:pt x="24" y="4564"/>
                  </a:lnTo>
                  <a:lnTo>
                    <a:pt x="24" y="683"/>
                  </a:lnTo>
                  <a:lnTo>
                    <a:pt x="1144" y="20"/>
                  </a:lnTo>
                  <a:close/>
                  <a:moveTo>
                    <a:pt x="1163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3250204" y="3566903"/>
              <a:ext cx="370449" cy="217142"/>
            </a:xfrm>
            <a:custGeom>
              <a:avLst/>
              <a:gdLst/>
              <a:ahLst/>
              <a:cxnLst/>
              <a:rect l="l" t="t" r="r" b="b"/>
              <a:pathLst>
                <a:path w="2182" h="1279" extrusionOk="0">
                  <a:moveTo>
                    <a:pt x="1163" y="39"/>
                  </a:moveTo>
                  <a:lnTo>
                    <a:pt x="2143" y="601"/>
                  </a:lnTo>
                  <a:lnTo>
                    <a:pt x="1019" y="1260"/>
                  </a:lnTo>
                  <a:lnTo>
                    <a:pt x="39" y="678"/>
                  </a:lnTo>
                  <a:lnTo>
                    <a:pt x="1163" y="39"/>
                  </a:lnTo>
                  <a:close/>
                  <a:moveTo>
                    <a:pt x="1163" y="1"/>
                  </a:moveTo>
                  <a:lnTo>
                    <a:pt x="1" y="678"/>
                  </a:lnTo>
                  <a:lnTo>
                    <a:pt x="1019" y="1279"/>
                  </a:lnTo>
                  <a:lnTo>
                    <a:pt x="2182" y="601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3250204" y="3566903"/>
              <a:ext cx="370449" cy="217142"/>
            </a:xfrm>
            <a:custGeom>
              <a:avLst/>
              <a:gdLst/>
              <a:ahLst/>
              <a:cxnLst/>
              <a:rect l="l" t="t" r="r" b="b"/>
              <a:pathLst>
                <a:path w="2182" h="1279" extrusionOk="0">
                  <a:moveTo>
                    <a:pt x="1163" y="39"/>
                  </a:moveTo>
                  <a:lnTo>
                    <a:pt x="2143" y="601"/>
                  </a:lnTo>
                  <a:lnTo>
                    <a:pt x="1019" y="1260"/>
                  </a:lnTo>
                  <a:lnTo>
                    <a:pt x="39" y="678"/>
                  </a:lnTo>
                  <a:lnTo>
                    <a:pt x="1163" y="39"/>
                  </a:lnTo>
                  <a:close/>
                  <a:moveTo>
                    <a:pt x="1163" y="1"/>
                  </a:moveTo>
                  <a:lnTo>
                    <a:pt x="1" y="678"/>
                  </a:lnTo>
                  <a:lnTo>
                    <a:pt x="1019" y="1279"/>
                  </a:lnTo>
                  <a:lnTo>
                    <a:pt x="2182" y="601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3250204" y="2903925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19"/>
                  </a:moveTo>
                  <a:lnTo>
                    <a:pt x="1163" y="3925"/>
                  </a:lnTo>
                  <a:lnTo>
                    <a:pt x="20" y="4583"/>
                  </a:lnTo>
                  <a:lnTo>
                    <a:pt x="39" y="682"/>
                  </a:lnTo>
                  <a:lnTo>
                    <a:pt x="1163" y="19"/>
                  </a:lnTo>
                  <a:close/>
                  <a:moveTo>
                    <a:pt x="1183" y="0"/>
                  </a:moveTo>
                  <a:lnTo>
                    <a:pt x="20" y="682"/>
                  </a:lnTo>
                  <a:lnTo>
                    <a:pt x="1" y="4603"/>
                  </a:lnTo>
                  <a:lnTo>
                    <a:pt x="20" y="4603"/>
                  </a:lnTo>
                  <a:lnTo>
                    <a:pt x="1183" y="3925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3250204" y="2903925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19"/>
                  </a:moveTo>
                  <a:lnTo>
                    <a:pt x="1163" y="3925"/>
                  </a:lnTo>
                  <a:lnTo>
                    <a:pt x="20" y="4583"/>
                  </a:lnTo>
                  <a:lnTo>
                    <a:pt x="39" y="682"/>
                  </a:lnTo>
                  <a:lnTo>
                    <a:pt x="1163" y="19"/>
                  </a:lnTo>
                  <a:close/>
                  <a:moveTo>
                    <a:pt x="1183" y="0"/>
                  </a:moveTo>
                  <a:lnTo>
                    <a:pt x="20" y="682"/>
                  </a:lnTo>
                  <a:lnTo>
                    <a:pt x="1" y="4603"/>
                  </a:lnTo>
                  <a:lnTo>
                    <a:pt x="20" y="4603"/>
                  </a:lnTo>
                  <a:lnTo>
                    <a:pt x="1183" y="3925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3253600" y="2903925"/>
              <a:ext cx="370449" cy="214596"/>
            </a:xfrm>
            <a:custGeom>
              <a:avLst/>
              <a:gdLst/>
              <a:ahLst/>
              <a:cxnLst/>
              <a:rect l="l" t="t" r="r" b="b"/>
              <a:pathLst>
                <a:path w="2182" h="1264" extrusionOk="0">
                  <a:moveTo>
                    <a:pt x="1163" y="19"/>
                  </a:moveTo>
                  <a:lnTo>
                    <a:pt x="2143" y="582"/>
                  </a:lnTo>
                  <a:lnTo>
                    <a:pt x="1023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023" y="1264"/>
                  </a:lnTo>
                  <a:lnTo>
                    <a:pt x="2181" y="582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3253600" y="2903925"/>
              <a:ext cx="370449" cy="214596"/>
            </a:xfrm>
            <a:custGeom>
              <a:avLst/>
              <a:gdLst/>
              <a:ahLst/>
              <a:cxnLst/>
              <a:rect l="l" t="t" r="r" b="b"/>
              <a:pathLst>
                <a:path w="2182" h="1264" extrusionOk="0">
                  <a:moveTo>
                    <a:pt x="1163" y="19"/>
                  </a:moveTo>
                  <a:lnTo>
                    <a:pt x="2143" y="582"/>
                  </a:lnTo>
                  <a:lnTo>
                    <a:pt x="1023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023" y="1264"/>
                  </a:lnTo>
                  <a:lnTo>
                    <a:pt x="2181" y="582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3967169" y="2903925"/>
              <a:ext cx="177245" cy="768402"/>
            </a:xfrm>
            <a:custGeom>
              <a:avLst/>
              <a:gdLst/>
              <a:ahLst/>
              <a:cxnLst/>
              <a:rect l="l" t="t" r="r" b="b"/>
              <a:pathLst>
                <a:path w="1044" h="4526" extrusionOk="0">
                  <a:moveTo>
                    <a:pt x="39" y="19"/>
                  </a:moveTo>
                  <a:lnTo>
                    <a:pt x="1024" y="601"/>
                  </a:lnTo>
                  <a:lnTo>
                    <a:pt x="1024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39" y="19"/>
                  </a:lnTo>
                  <a:close/>
                  <a:moveTo>
                    <a:pt x="20" y="0"/>
                  </a:moveTo>
                  <a:lnTo>
                    <a:pt x="1" y="3925"/>
                  </a:lnTo>
                  <a:lnTo>
                    <a:pt x="1024" y="4526"/>
                  </a:lnTo>
                  <a:lnTo>
                    <a:pt x="1043" y="582"/>
                  </a:lnTo>
                  <a:lnTo>
                    <a:pt x="1024" y="58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3967169" y="2903925"/>
              <a:ext cx="177245" cy="768402"/>
            </a:xfrm>
            <a:custGeom>
              <a:avLst/>
              <a:gdLst/>
              <a:ahLst/>
              <a:cxnLst/>
              <a:rect l="l" t="t" r="r" b="b"/>
              <a:pathLst>
                <a:path w="1044" h="4526" extrusionOk="0">
                  <a:moveTo>
                    <a:pt x="39" y="19"/>
                  </a:moveTo>
                  <a:lnTo>
                    <a:pt x="1024" y="601"/>
                  </a:lnTo>
                  <a:lnTo>
                    <a:pt x="1024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39" y="19"/>
                  </a:lnTo>
                  <a:close/>
                  <a:moveTo>
                    <a:pt x="20" y="0"/>
                  </a:moveTo>
                  <a:lnTo>
                    <a:pt x="1" y="3925"/>
                  </a:lnTo>
                  <a:lnTo>
                    <a:pt x="1024" y="4526"/>
                  </a:lnTo>
                  <a:lnTo>
                    <a:pt x="1043" y="582"/>
                  </a:lnTo>
                  <a:lnTo>
                    <a:pt x="1024" y="58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3773964" y="3016487"/>
              <a:ext cx="173001" cy="767553"/>
            </a:xfrm>
            <a:custGeom>
              <a:avLst/>
              <a:gdLst/>
              <a:ahLst/>
              <a:cxnLst/>
              <a:rect l="l" t="t" r="r" b="b"/>
              <a:pathLst>
                <a:path w="1019" h="4521" extrusionOk="0">
                  <a:moveTo>
                    <a:pt x="0" y="0"/>
                  </a:moveTo>
                  <a:lnTo>
                    <a:pt x="0" y="3940"/>
                  </a:lnTo>
                  <a:lnTo>
                    <a:pt x="1019" y="4521"/>
                  </a:lnTo>
                  <a:lnTo>
                    <a:pt x="1019" y="601"/>
                  </a:lnTo>
                  <a:lnTo>
                    <a:pt x="999" y="601"/>
                  </a:lnTo>
                  <a:lnTo>
                    <a:pt x="999" y="4482"/>
                  </a:lnTo>
                  <a:lnTo>
                    <a:pt x="19" y="3920"/>
                  </a:lnTo>
                  <a:lnTo>
                    <a:pt x="19" y="39"/>
                  </a:lnTo>
                  <a:lnTo>
                    <a:pt x="1019" y="601"/>
                  </a:lnTo>
                  <a:lnTo>
                    <a:pt x="1019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3773964" y="3016487"/>
              <a:ext cx="173001" cy="767553"/>
            </a:xfrm>
            <a:custGeom>
              <a:avLst/>
              <a:gdLst/>
              <a:ahLst/>
              <a:cxnLst/>
              <a:rect l="l" t="t" r="r" b="b"/>
              <a:pathLst>
                <a:path w="1019" h="4521" extrusionOk="0">
                  <a:moveTo>
                    <a:pt x="0" y="0"/>
                  </a:moveTo>
                  <a:lnTo>
                    <a:pt x="0" y="3940"/>
                  </a:lnTo>
                  <a:lnTo>
                    <a:pt x="1019" y="4521"/>
                  </a:lnTo>
                  <a:lnTo>
                    <a:pt x="1019" y="601"/>
                  </a:lnTo>
                  <a:lnTo>
                    <a:pt x="999" y="601"/>
                  </a:lnTo>
                  <a:lnTo>
                    <a:pt x="999" y="4482"/>
                  </a:lnTo>
                  <a:lnTo>
                    <a:pt x="19" y="3920"/>
                  </a:lnTo>
                  <a:lnTo>
                    <a:pt x="19" y="39"/>
                  </a:lnTo>
                  <a:lnTo>
                    <a:pt x="1019" y="601"/>
                  </a:lnTo>
                  <a:lnTo>
                    <a:pt x="1019" y="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3943571" y="3002565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20"/>
                  </a:moveTo>
                  <a:lnTo>
                    <a:pt x="1139" y="3925"/>
                  </a:lnTo>
                  <a:lnTo>
                    <a:pt x="20" y="4564"/>
                  </a:lnTo>
                  <a:lnTo>
                    <a:pt x="20" y="683"/>
                  </a:lnTo>
                  <a:lnTo>
                    <a:pt x="1163" y="20"/>
                  </a:lnTo>
                  <a:close/>
                  <a:moveTo>
                    <a:pt x="1182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3943571" y="3002565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20"/>
                  </a:moveTo>
                  <a:lnTo>
                    <a:pt x="1139" y="3925"/>
                  </a:lnTo>
                  <a:lnTo>
                    <a:pt x="20" y="4564"/>
                  </a:lnTo>
                  <a:lnTo>
                    <a:pt x="20" y="683"/>
                  </a:lnTo>
                  <a:lnTo>
                    <a:pt x="1163" y="20"/>
                  </a:lnTo>
                  <a:close/>
                  <a:moveTo>
                    <a:pt x="1182" y="1"/>
                  </a:moveTo>
                  <a:lnTo>
                    <a:pt x="0" y="659"/>
                  </a:lnTo>
                  <a:lnTo>
                    <a:pt x="0" y="683"/>
                  </a:lnTo>
                  <a:lnTo>
                    <a:pt x="0" y="4603"/>
                  </a:lnTo>
                  <a:lnTo>
                    <a:pt x="1163" y="392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3769889" y="3566903"/>
              <a:ext cx="374524" cy="217142"/>
            </a:xfrm>
            <a:custGeom>
              <a:avLst/>
              <a:gdLst/>
              <a:ahLst/>
              <a:cxnLst/>
              <a:rect l="l" t="t" r="r" b="b"/>
              <a:pathLst>
                <a:path w="2206" h="1279" extrusionOk="0">
                  <a:moveTo>
                    <a:pt x="1182" y="39"/>
                  </a:moveTo>
                  <a:lnTo>
                    <a:pt x="2162" y="601"/>
                  </a:lnTo>
                  <a:lnTo>
                    <a:pt x="1033" y="1254"/>
                  </a:lnTo>
                  <a:lnTo>
                    <a:pt x="1033" y="1254"/>
                  </a:lnTo>
                  <a:lnTo>
                    <a:pt x="43" y="678"/>
                  </a:lnTo>
                  <a:lnTo>
                    <a:pt x="1182" y="39"/>
                  </a:lnTo>
                  <a:close/>
                  <a:moveTo>
                    <a:pt x="1182" y="1"/>
                  </a:moveTo>
                  <a:lnTo>
                    <a:pt x="0" y="678"/>
                  </a:lnTo>
                  <a:lnTo>
                    <a:pt x="1023" y="1279"/>
                  </a:lnTo>
                  <a:lnTo>
                    <a:pt x="1043" y="1279"/>
                  </a:lnTo>
                  <a:lnTo>
                    <a:pt x="2205" y="601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3769889" y="3566903"/>
              <a:ext cx="374524" cy="217142"/>
            </a:xfrm>
            <a:custGeom>
              <a:avLst/>
              <a:gdLst/>
              <a:ahLst/>
              <a:cxnLst/>
              <a:rect l="l" t="t" r="r" b="b"/>
              <a:pathLst>
                <a:path w="2206" h="1279" extrusionOk="0">
                  <a:moveTo>
                    <a:pt x="1182" y="39"/>
                  </a:moveTo>
                  <a:lnTo>
                    <a:pt x="2162" y="601"/>
                  </a:lnTo>
                  <a:lnTo>
                    <a:pt x="1033" y="1254"/>
                  </a:lnTo>
                  <a:lnTo>
                    <a:pt x="1033" y="1254"/>
                  </a:lnTo>
                  <a:lnTo>
                    <a:pt x="43" y="678"/>
                  </a:lnTo>
                  <a:lnTo>
                    <a:pt x="1182" y="39"/>
                  </a:lnTo>
                  <a:close/>
                  <a:moveTo>
                    <a:pt x="1182" y="1"/>
                  </a:moveTo>
                  <a:lnTo>
                    <a:pt x="0" y="678"/>
                  </a:lnTo>
                  <a:lnTo>
                    <a:pt x="1023" y="1279"/>
                  </a:lnTo>
                  <a:lnTo>
                    <a:pt x="1043" y="1279"/>
                  </a:lnTo>
                  <a:lnTo>
                    <a:pt x="2205" y="601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3773964" y="2903925"/>
              <a:ext cx="199995" cy="781474"/>
            </a:xfrm>
            <a:custGeom>
              <a:avLst/>
              <a:gdLst/>
              <a:ahLst/>
              <a:cxnLst/>
              <a:rect l="l" t="t" r="r" b="b"/>
              <a:pathLst>
                <a:path w="1178" h="4603" extrusionOk="0">
                  <a:moveTo>
                    <a:pt x="1158" y="19"/>
                  </a:moveTo>
                  <a:lnTo>
                    <a:pt x="1139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58" y="19"/>
                  </a:lnTo>
                  <a:close/>
                  <a:moveTo>
                    <a:pt x="1177" y="0"/>
                  </a:moveTo>
                  <a:lnTo>
                    <a:pt x="0" y="682"/>
                  </a:lnTo>
                  <a:lnTo>
                    <a:pt x="0" y="4603"/>
                  </a:lnTo>
                  <a:lnTo>
                    <a:pt x="19" y="4603"/>
                  </a:lnTo>
                  <a:lnTo>
                    <a:pt x="1158" y="3925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3773964" y="2903925"/>
              <a:ext cx="199995" cy="781474"/>
            </a:xfrm>
            <a:custGeom>
              <a:avLst/>
              <a:gdLst/>
              <a:ahLst/>
              <a:cxnLst/>
              <a:rect l="l" t="t" r="r" b="b"/>
              <a:pathLst>
                <a:path w="1178" h="4603" extrusionOk="0">
                  <a:moveTo>
                    <a:pt x="1158" y="19"/>
                  </a:moveTo>
                  <a:lnTo>
                    <a:pt x="1139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58" y="19"/>
                  </a:lnTo>
                  <a:close/>
                  <a:moveTo>
                    <a:pt x="1177" y="0"/>
                  </a:moveTo>
                  <a:lnTo>
                    <a:pt x="0" y="682"/>
                  </a:lnTo>
                  <a:lnTo>
                    <a:pt x="0" y="4603"/>
                  </a:lnTo>
                  <a:lnTo>
                    <a:pt x="19" y="4603"/>
                  </a:lnTo>
                  <a:lnTo>
                    <a:pt x="1158" y="3925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3773964" y="2903925"/>
              <a:ext cx="370449" cy="214596"/>
            </a:xfrm>
            <a:custGeom>
              <a:avLst/>
              <a:gdLst/>
              <a:ahLst/>
              <a:cxnLst/>
              <a:rect l="l" t="t" r="r" b="b"/>
              <a:pathLst>
                <a:path w="2182" h="1264" extrusionOk="0">
                  <a:moveTo>
                    <a:pt x="1158" y="19"/>
                  </a:moveTo>
                  <a:lnTo>
                    <a:pt x="2138" y="582"/>
                  </a:lnTo>
                  <a:lnTo>
                    <a:pt x="1019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58" y="19"/>
                  </a:lnTo>
                  <a:close/>
                  <a:moveTo>
                    <a:pt x="1158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9" y="682"/>
                  </a:lnTo>
                  <a:lnTo>
                    <a:pt x="1019" y="1264"/>
                  </a:lnTo>
                  <a:lnTo>
                    <a:pt x="2181" y="582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3773964" y="2903925"/>
              <a:ext cx="370449" cy="214596"/>
            </a:xfrm>
            <a:custGeom>
              <a:avLst/>
              <a:gdLst/>
              <a:ahLst/>
              <a:cxnLst/>
              <a:rect l="l" t="t" r="r" b="b"/>
              <a:pathLst>
                <a:path w="2182" h="1264" extrusionOk="0">
                  <a:moveTo>
                    <a:pt x="1158" y="19"/>
                  </a:moveTo>
                  <a:lnTo>
                    <a:pt x="2138" y="582"/>
                  </a:lnTo>
                  <a:lnTo>
                    <a:pt x="1019" y="1240"/>
                  </a:lnTo>
                  <a:lnTo>
                    <a:pt x="36" y="673"/>
                  </a:lnTo>
                  <a:lnTo>
                    <a:pt x="36" y="673"/>
                  </a:lnTo>
                  <a:lnTo>
                    <a:pt x="1158" y="19"/>
                  </a:lnTo>
                  <a:close/>
                  <a:moveTo>
                    <a:pt x="1158" y="0"/>
                  </a:moveTo>
                  <a:lnTo>
                    <a:pt x="26" y="667"/>
                  </a:lnTo>
                  <a:lnTo>
                    <a:pt x="26" y="667"/>
                  </a:lnTo>
                  <a:lnTo>
                    <a:pt x="19" y="663"/>
                  </a:lnTo>
                  <a:lnTo>
                    <a:pt x="19" y="671"/>
                  </a:lnTo>
                  <a:lnTo>
                    <a:pt x="19" y="671"/>
                  </a:lnTo>
                  <a:lnTo>
                    <a:pt x="0" y="682"/>
                  </a:lnTo>
                  <a:lnTo>
                    <a:pt x="19" y="682"/>
                  </a:lnTo>
                  <a:lnTo>
                    <a:pt x="1019" y="1264"/>
                  </a:lnTo>
                  <a:lnTo>
                    <a:pt x="2181" y="582"/>
                  </a:lnTo>
                  <a:lnTo>
                    <a:pt x="1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3875830" y="3291356"/>
              <a:ext cx="176396" cy="768402"/>
            </a:xfrm>
            <a:custGeom>
              <a:avLst/>
              <a:gdLst/>
              <a:ahLst/>
              <a:cxnLst/>
              <a:rect l="l" t="t" r="r" b="b"/>
              <a:pathLst>
                <a:path w="1039" h="4526" extrusionOk="0">
                  <a:moveTo>
                    <a:pt x="20" y="39"/>
                  </a:moveTo>
                  <a:lnTo>
                    <a:pt x="1019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39"/>
                  </a:lnTo>
                  <a:close/>
                  <a:moveTo>
                    <a:pt x="1" y="0"/>
                  </a:moveTo>
                  <a:lnTo>
                    <a:pt x="1" y="3944"/>
                  </a:lnTo>
                  <a:lnTo>
                    <a:pt x="1019" y="4526"/>
                  </a:lnTo>
                  <a:lnTo>
                    <a:pt x="1038" y="601"/>
                  </a:lnTo>
                  <a:lnTo>
                    <a:pt x="1019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3875830" y="3291356"/>
              <a:ext cx="176396" cy="768402"/>
            </a:xfrm>
            <a:custGeom>
              <a:avLst/>
              <a:gdLst/>
              <a:ahLst/>
              <a:cxnLst/>
              <a:rect l="l" t="t" r="r" b="b"/>
              <a:pathLst>
                <a:path w="1039" h="4526" extrusionOk="0">
                  <a:moveTo>
                    <a:pt x="20" y="39"/>
                  </a:moveTo>
                  <a:lnTo>
                    <a:pt x="1019" y="601"/>
                  </a:lnTo>
                  <a:lnTo>
                    <a:pt x="1000" y="4482"/>
                  </a:lnTo>
                  <a:lnTo>
                    <a:pt x="20" y="3925"/>
                  </a:lnTo>
                  <a:lnTo>
                    <a:pt x="20" y="39"/>
                  </a:lnTo>
                  <a:close/>
                  <a:moveTo>
                    <a:pt x="1" y="0"/>
                  </a:moveTo>
                  <a:lnTo>
                    <a:pt x="1" y="3944"/>
                  </a:lnTo>
                  <a:lnTo>
                    <a:pt x="1019" y="4526"/>
                  </a:lnTo>
                  <a:lnTo>
                    <a:pt x="1038" y="601"/>
                  </a:lnTo>
                  <a:lnTo>
                    <a:pt x="1019" y="5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3681775" y="3403918"/>
              <a:ext cx="173850" cy="767553"/>
            </a:xfrm>
            <a:custGeom>
              <a:avLst/>
              <a:gdLst/>
              <a:ahLst/>
              <a:cxnLst/>
              <a:rect l="l" t="t" r="r" b="b"/>
              <a:pathLst>
                <a:path w="1024" h="4521" extrusionOk="0">
                  <a:moveTo>
                    <a:pt x="19" y="39"/>
                  </a:moveTo>
                  <a:lnTo>
                    <a:pt x="999" y="606"/>
                  </a:lnTo>
                  <a:lnTo>
                    <a:pt x="999" y="606"/>
                  </a:lnTo>
                  <a:lnTo>
                    <a:pt x="999" y="4502"/>
                  </a:lnTo>
                  <a:lnTo>
                    <a:pt x="19" y="3920"/>
                  </a:lnTo>
                  <a:lnTo>
                    <a:pt x="19" y="39"/>
                  </a:lnTo>
                  <a:close/>
                  <a:moveTo>
                    <a:pt x="0" y="0"/>
                  </a:moveTo>
                  <a:lnTo>
                    <a:pt x="0" y="3939"/>
                  </a:lnTo>
                  <a:lnTo>
                    <a:pt x="1023" y="4521"/>
                  </a:lnTo>
                  <a:lnTo>
                    <a:pt x="1023" y="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3681775" y="3403918"/>
              <a:ext cx="173850" cy="767553"/>
            </a:xfrm>
            <a:custGeom>
              <a:avLst/>
              <a:gdLst/>
              <a:ahLst/>
              <a:cxnLst/>
              <a:rect l="l" t="t" r="r" b="b"/>
              <a:pathLst>
                <a:path w="1024" h="4521" extrusionOk="0">
                  <a:moveTo>
                    <a:pt x="19" y="39"/>
                  </a:moveTo>
                  <a:lnTo>
                    <a:pt x="999" y="606"/>
                  </a:lnTo>
                  <a:lnTo>
                    <a:pt x="999" y="606"/>
                  </a:lnTo>
                  <a:lnTo>
                    <a:pt x="999" y="4502"/>
                  </a:lnTo>
                  <a:lnTo>
                    <a:pt x="19" y="3920"/>
                  </a:lnTo>
                  <a:lnTo>
                    <a:pt x="19" y="39"/>
                  </a:lnTo>
                  <a:close/>
                  <a:moveTo>
                    <a:pt x="0" y="0"/>
                  </a:moveTo>
                  <a:lnTo>
                    <a:pt x="0" y="3939"/>
                  </a:lnTo>
                  <a:lnTo>
                    <a:pt x="1023" y="4521"/>
                  </a:lnTo>
                  <a:lnTo>
                    <a:pt x="1023" y="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3851382" y="3389996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39"/>
                  </a:moveTo>
                  <a:lnTo>
                    <a:pt x="1144" y="3925"/>
                  </a:lnTo>
                  <a:lnTo>
                    <a:pt x="24" y="4584"/>
                  </a:lnTo>
                  <a:lnTo>
                    <a:pt x="24" y="702"/>
                  </a:lnTo>
                  <a:lnTo>
                    <a:pt x="1163" y="39"/>
                  </a:lnTo>
                  <a:close/>
                  <a:moveTo>
                    <a:pt x="1182" y="0"/>
                  </a:moveTo>
                  <a:lnTo>
                    <a:pt x="0" y="683"/>
                  </a:lnTo>
                  <a:lnTo>
                    <a:pt x="0" y="4603"/>
                  </a:lnTo>
                  <a:lnTo>
                    <a:pt x="1163" y="3945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3851382" y="3389996"/>
              <a:ext cx="200844" cy="781474"/>
            </a:xfrm>
            <a:custGeom>
              <a:avLst/>
              <a:gdLst/>
              <a:ahLst/>
              <a:cxnLst/>
              <a:rect l="l" t="t" r="r" b="b"/>
              <a:pathLst>
                <a:path w="1183" h="4603" extrusionOk="0">
                  <a:moveTo>
                    <a:pt x="1163" y="39"/>
                  </a:moveTo>
                  <a:lnTo>
                    <a:pt x="1144" y="3925"/>
                  </a:lnTo>
                  <a:lnTo>
                    <a:pt x="24" y="4584"/>
                  </a:lnTo>
                  <a:lnTo>
                    <a:pt x="24" y="702"/>
                  </a:lnTo>
                  <a:lnTo>
                    <a:pt x="1163" y="39"/>
                  </a:lnTo>
                  <a:close/>
                  <a:moveTo>
                    <a:pt x="1182" y="0"/>
                  </a:moveTo>
                  <a:lnTo>
                    <a:pt x="0" y="683"/>
                  </a:lnTo>
                  <a:lnTo>
                    <a:pt x="0" y="4603"/>
                  </a:lnTo>
                  <a:lnTo>
                    <a:pt x="1163" y="3945"/>
                  </a:lnTo>
                  <a:lnTo>
                    <a:pt x="11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3678380" y="3957729"/>
              <a:ext cx="370619" cy="213747"/>
            </a:xfrm>
            <a:custGeom>
              <a:avLst/>
              <a:gdLst/>
              <a:ahLst/>
              <a:cxnLst/>
              <a:rect l="l" t="t" r="r" b="b"/>
              <a:pathLst>
                <a:path w="2183" h="1259" extrusionOk="0">
                  <a:moveTo>
                    <a:pt x="1164" y="19"/>
                  </a:moveTo>
                  <a:lnTo>
                    <a:pt x="2144" y="581"/>
                  </a:lnTo>
                  <a:lnTo>
                    <a:pt x="1019" y="1240"/>
                  </a:lnTo>
                  <a:lnTo>
                    <a:pt x="39" y="677"/>
                  </a:lnTo>
                  <a:lnTo>
                    <a:pt x="1164" y="19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019" y="1259"/>
                  </a:lnTo>
                  <a:lnTo>
                    <a:pt x="2182" y="581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3678380" y="3957729"/>
              <a:ext cx="370619" cy="213747"/>
            </a:xfrm>
            <a:custGeom>
              <a:avLst/>
              <a:gdLst/>
              <a:ahLst/>
              <a:cxnLst/>
              <a:rect l="l" t="t" r="r" b="b"/>
              <a:pathLst>
                <a:path w="2183" h="1259" extrusionOk="0">
                  <a:moveTo>
                    <a:pt x="1164" y="19"/>
                  </a:moveTo>
                  <a:lnTo>
                    <a:pt x="2144" y="581"/>
                  </a:lnTo>
                  <a:lnTo>
                    <a:pt x="1019" y="1240"/>
                  </a:lnTo>
                  <a:lnTo>
                    <a:pt x="39" y="677"/>
                  </a:lnTo>
                  <a:lnTo>
                    <a:pt x="1164" y="19"/>
                  </a:lnTo>
                  <a:close/>
                  <a:moveTo>
                    <a:pt x="1164" y="0"/>
                  </a:moveTo>
                  <a:lnTo>
                    <a:pt x="1" y="677"/>
                  </a:lnTo>
                  <a:lnTo>
                    <a:pt x="1019" y="1259"/>
                  </a:lnTo>
                  <a:lnTo>
                    <a:pt x="2182" y="581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3681775" y="3291356"/>
              <a:ext cx="197448" cy="781474"/>
            </a:xfrm>
            <a:custGeom>
              <a:avLst/>
              <a:gdLst/>
              <a:ahLst/>
              <a:cxnLst/>
              <a:rect l="l" t="t" r="r" b="b"/>
              <a:pathLst>
                <a:path w="1163" h="4603" extrusionOk="0">
                  <a:moveTo>
                    <a:pt x="1144" y="39"/>
                  </a:moveTo>
                  <a:lnTo>
                    <a:pt x="1144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44" y="3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4602"/>
                  </a:lnTo>
                  <a:lnTo>
                    <a:pt x="19" y="4602"/>
                  </a:lnTo>
                  <a:lnTo>
                    <a:pt x="19" y="4592"/>
                  </a:lnTo>
                  <a:lnTo>
                    <a:pt x="19" y="4592"/>
                  </a:lnTo>
                  <a:lnTo>
                    <a:pt x="1163" y="39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3681775" y="3291356"/>
              <a:ext cx="197448" cy="781474"/>
            </a:xfrm>
            <a:custGeom>
              <a:avLst/>
              <a:gdLst/>
              <a:ahLst/>
              <a:cxnLst/>
              <a:rect l="l" t="t" r="r" b="b"/>
              <a:pathLst>
                <a:path w="1163" h="4603" extrusionOk="0">
                  <a:moveTo>
                    <a:pt x="1144" y="39"/>
                  </a:moveTo>
                  <a:lnTo>
                    <a:pt x="1144" y="3925"/>
                  </a:lnTo>
                  <a:lnTo>
                    <a:pt x="19" y="4572"/>
                  </a:lnTo>
                  <a:lnTo>
                    <a:pt x="19" y="4572"/>
                  </a:lnTo>
                  <a:lnTo>
                    <a:pt x="19" y="682"/>
                  </a:lnTo>
                  <a:lnTo>
                    <a:pt x="1144" y="3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4602"/>
                  </a:lnTo>
                  <a:lnTo>
                    <a:pt x="19" y="4602"/>
                  </a:lnTo>
                  <a:lnTo>
                    <a:pt x="19" y="4592"/>
                  </a:lnTo>
                  <a:lnTo>
                    <a:pt x="19" y="4592"/>
                  </a:lnTo>
                  <a:lnTo>
                    <a:pt x="1163" y="3944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3681775" y="3291356"/>
              <a:ext cx="370449" cy="217821"/>
            </a:xfrm>
            <a:custGeom>
              <a:avLst/>
              <a:gdLst/>
              <a:ahLst/>
              <a:cxnLst/>
              <a:rect l="l" t="t" r="r" b="b"/>
              <a:pathLst>
                <a:path w="2182" h="1283" extrusionOk="0">
                  <a:moveTo>
                    <a:pt x="1163" y="19"/>
                  </a:moveTo>
                  <a:lnTo>
                    <a:pt x="2143" y="601"/>
                  </a:lnTo>
                  <a:lnTo>
                    <a:pt x="1023" y="1264"/>
                  </a:lnTo>
                  <a:lnTo>
                    <a:pt x="36" y="692"/>
                  </a:lnTo>
                  <a:lnTo>
                    <a:pt x="36" y="692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702"/>
                  </a:lnTo>
                  <a:lnTo>
                    <a:pt x="1023" y="1283"/>
                  </a:lnTo>
                  <a:lnTo>
                    <a:pt x="2181" y="601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3681775" y="3291356"/>
              <a:ext cx="370449" cy="217821"/>
            </a:xfrm>
            <a:custGeom>
              <a:avLst/>
              <a:gdLst/>
              <a:ahLst/>
              <a:cxnLst/>
              <a:rect l="l" t="t" r="r" b="b"/>
              <a:pathLst>
                <a:path w="2182" h="1283" extrusionOk="0">
                  <a:moveTo>
                    <a:pt x="1163" y="19"/>
                  </a:moveTo>
                  <a:lnTo>
                    <a:pt x="2143" y="601"/>
                  </a:lnTo>
                  <a:lnTo>
                    <a:pt x="1023" y="1264"/>
                  </a:lnTo>
                  <a:lnTo>
                    <a:pt x="36" y="692"/>
                  </a:lnTo>
                  <a:lnTo>
                    <a:pt x="36" y="692"/>
                  </a:lnTo>
                  <a:lnTo>
                    <a:pt x="1163" y="19"/>
                  </a:lnTo>
                  <a:close/>
                  <a:moveTo>
                    <a:pt x="1163" y="0"/>
                  </a:moveTo>
                  <a:lnTo>
                    <a:pt x="0" y="682"/>
                  </a:lnTo>
                  <a:lnTo>
                    <a:pt x="0" y="702"/>
                  </a:lnTo>
                  <a:lnTo>
                    <a:pt x="1023" y="1283"/>
                  </a:lnTo>
                  <a:lnTo>
                    <a:pt x="2181" y="601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3406908" y="2784742"/>
              <a:ext cx="176226" cy="275884"/>
            </a:xfrm>
            <a:custGeom>
              <a:avLst/>
              <a:gdLst/>
              <a:ahLst/>
              <a:cxnLst/>
              <a:rect l="l" t="t" r="r" b="b"/>
              <a:pathLst>
                <a:path w="1038" h="1625" extrusionOk="0">
                  <a:moveTo>
                    <a:pt x="39" y="44"/>
                  </a:moveTo>
                  <a:lnTo>
                    <a:pt x="1019" y="601"/>
                  </a:lnTo>
                  <a:lnTo>
                    <a:pt x="999" y="1581"/>
                  </a:lnTo>
                  <a:lnTo>
                    <a:pt x="20" y="1005"/>
                  </a:lnTo>
                  <a:lnTo>
                    <a:pt x="20" y="1005"/>
                  </a:lnTo>
                  <a:lnTo>
                    <a:pt x="39" y="44"/>
                  </a:lnTo>
                  <a:close/>
                  <a:moveTo>
                    <a:pt x="19" y="1"/>
                  </a:moveTo>
                  <a:lnTo>
                    <a:pt x="0" y="1024"/>
                  </a:lnTo>
                  <a:lnTo>
                    <a:pt x="19" y="1024"/>
                  </a:lnTo>
                  <a:lnTo>
                    <a:pt x="1019" y="1625"/>
                  </a:lnTo>
                  <a:lnTo>
                    <a:pt x="1038" y="60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3406908" y="2784742"/>
              <a:ext cx="176226" cy="275884"/>
            </a:xfrm>
            <a:custGeom>
              <a:avLst/>
              <a:gdLst/>
              <a:ahLst/>
              <a:cxnLst/>
              <a:rect l="l" t="t" r="r" b="b"/>
              <a:pathLst>
                <a:path w="1038" h="1625" extrusionOk="0">
                  <a:moveTo>
                    <a:pt x="39" y="44"/>
                  </a:moveTo>
                  <a:lnTo>
                    <a:pt x="1019" y="601"/>
                  </a:lnTo>
                  <a:lnTo>
                    <a:pt x="999" y="1581"/>
                  </a:lnTo>
                  <a:lnTo>
                    <a:pt x="20" y="1005"/>
                  </a:lnTo>
                  <a:lnTo>
                    <a:pt x="20" y="1005"/>
                  </a:lnTo>
                  <a:lnTo>
                    <a:pt x="39" y="44"/>
                  </a:lnTo>
                  <a:close/>
                  <a:moveTo>
                    <a:pt x="19" y="1"/>
                  </a:moveTo>
                  <a:lnTo>
                    <a:pt x="0" y="1024"/>
                  </a:lnTo>
                  <a:lnTo>
                    <a:pt x="19" y="1024"/>
                  </a:lnTo>
                  <a:lnTo>
                    <a:pt x="1019" y="1625"/>
                  </a:lnTo>
                  <a:lnTo>
                    <a:pt x="1038" y="601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3603509" y="2673029"/>
              <a:ext cx="173850" cy="271810"/>
            </a:xfrm>
            <a:custGeom>
              <a:avLst/>
              <a:gdLst/>
              <a:ahLst/>
              <a:cxnLst/>
              <a:rect l="l" t="t" r="r" b="b"/>
              <a:pathLst>
                <a:path w="1024" h="1601" extrusionOk="0">
                  <a:moveTo>
                    <a:pt x="19" y="39"/>
                  </a:moveTo>
                  <a:lnTo>
                    <a:pt x="1004" y="601"/>
                  </a:lnTo>
                  <a:lnTo>
                    <a:pt x="1004" y="1581"/>
                  </a:lnTo>
                  <a:lnTo>
                    <a:pt x="19" y="1011"/>
                  </a:lnTo>
                  <a:lnTo>
                    <a:pt x="19" y="1011"/>
                  </a:lnTo>
                  <a:lnTo>
                    <a:pt x="19" y="39"/>
                  </a:lnTo>
                  <a:close/>
                  <a:moveTo>
                    <a:pt x="0" y="1"/>
                  </a:moveTo>
                  <a:lnTo>
                    <a:pt x="0" y="1019"/>
                  </a:lnTo>
                  <a:lnTo>
                    <a:pt x="1023" y="1600"/>
                  </a:lnTo>
                  <a:lnTo>
                    <a:pt x="1023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3603509" y="2673029"/>
              <a:ext cx="173850" cy="271810"/>
            </a:xfrm>
            <a:custGeom>
              <a:avLst/>
              <a:gdLst/>
              <a:ahLst/>
              <a:cxnLst/>
              <a:rect l="l" t="t" r="r" b="b"/>
              <a:pathLst>
                <a:path w="1024" h="1601" extrusionOk="0">
                  <a:moveTo>
                    <a:pt x="19" y="39"/>
                  </a:moveTo>
                  <a:lnTo>
                    <a:pt x="1004" y="601"/>
                  </a:lnTo>
                  <a:lnTo>
                    <a:pt x="1004" y="1581"/>
                  </a:lnTo>
                  <a:lnTo>
                    <a:pt x="19" y="1011"/>
                  </a:lnTo>
                  <a:lnTo>
                    <a:pt x="19" y="1011"/>
                  </a:lnTo>
                  <a:lnTo>
                    <a:pt x="19" y="39"/>
                  </a:lnTo>
                  <a:close/>
                  <a:moveTo>
                    <a:pt x="0" y="1"/>
                  </a:moveTo>
                  <a:lnTo>
                    <a:pt x="0" y="1019"/>
                  </a:lnTo>
                  <a:lnTo>
                    <a:pt x="1023" y="1600"/>
                  </a:lnTo>
                  <a:lnTo>
                    <a:pt x="1023" y="6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2"/>
            <p:cNvSpPr/>
            <p:nvPr/>
          </p:nvSpPr>
          <p:spPr>
            <a:xfrm>
              <a:off x="3406908" y="2673029"/>
              <a:ext cx="199995" cy="288957"/>
            </a:xfrm>
            <a:custGeom>
              <a:avLst/>
              <a:gdLst/>
              <a:ahLst/>
              <a:cxnLst/>
              <a:rect l="l" t="t" r="r" b="b"/>
              <a:pathLst>
                <a:path w="1178" h="1702" extrusionOk="0">
                  <a:moveTo>
                    <a:pt x="1158" y="39"/>
                  </a:moveTo>
                  <a:lnTo>
                    <a:pt x="1158" y="1000"/>
                  </a:lnTo>
                  <a:lnTo>
                    <a:pt x="19" y="1663"/>
                  </a:lnTo>
                  <a:lnTo>
                    <a:pt x="39" y="702"/>
                  </a:lnTo>
                  <a:lnTo>
                    <a:pt x="1158" y="39"/>
                  </a:lnTo>
                  <a:close/>
                  <a:moveTo>
                    <a:pt x="1177" y="1"/>
                  </a:moveTo>
                  <a:lnTo>
                    <a:pt x="19" y="678"/>
                  </a:lnTo>
                  <a:lnTo>
                    <a:pt x="0" y="1701"/>
                  </a:lnTo>
                  <a:lnTo>
                    <a:pt x="1177" y="1019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2"/>
            <p:cNvSpPr/>
            <p:nvPr/>
          </p:nvSpPr>
          <p:spPr>
            <a:xfrm>
              <a:off x="3406908" y="2673029"/>
              <a:ext cx="199995" cy="288957"/>
            </a:xfrm>
            <a:custGeom>
              <a:avLst/>
              <a:gdLst/>
              <a:ahLst/>
              <a:cxnLst/>
              <a:rect l="l" t="t" r="r" b="b"/>
              <a:pathLst>
                <a:path w="1178" h="1702" extrusionOk="0">
                  <a:moveTo>
                    <a:pt x="1158" y="39"/>
                  </a:moveTo>
                  <a:lnTo>
                    <a:pt x="1158" y="1000"/>
                  </a:lnTo>
                  <a:lnTo>
                    <a:pt x="19" y="1663"/>
                  </a:lnTo>
                  <a:lnTo>
                    <a:pt x="39" y="702"/>
                  </a:lnTo>
                  <a:lnTo>
                    <a:pt x="1158" y="39"/>
                  </a:lnTo>
                  <a:close/>
                  <a:moveTo>
                    <a:pt x="1177" y="1"/>
                  </a:moveTo>
                  <a:lnTo>
                    <a:pt x="19" y="678"/>
                  </a:lnTo>
                  <a:lnTo>
                    <a:pt x="0" y="1701"/>
                  </a:lnTo>
                  <a:lnTo>
                    <a:pt x="1177" y="1019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3406908" y="2673029"/>
              <a:ext cx="373675" cy="217142"/>
            </a:xfrm>
            <a:custGeom>
              <a:avLst/>
              <a:gdLst/>
              <a:ahLst/>
              <a:cxnLst/>
              <a:rect l="l" t="t" r="r" b="b"/>
              <a:pathLst>
                <a:path w="2201" h="1279" extrusionOk="0">
                  <a:moveTo>
                    <a:pt x="1168" y="25"/>
                  </a:moveTo>
                  <a:lnTo>
                    <a:pt x="2162" y="601"/>
                  </a:lnTo>
                  <a:lnTo>
                    <a:pt x="1019" y="1259"/>
                  </a:lnTo>
                  <a:lnTo>
                    <a:pt x="39" y="678"/>
                  </a:lnTo>
                  <a:lnTo>
                    <a:pt x="1168" y="25"/>
                  </a:lnTo>
                  <a:close/>
                  <a:moveTo>
                    <a:pt x="1177" y="1"/>
                  </a:moveTo>
                  <a:lnTo>
                    <a:pt x="1158" y="20"/>
                  </a:lnTo>
                  <a:lnTo>
                    <a:pt x="0" y="678"/>
                  </a:lnTo>
                  <a:lnTo>
                    <a:pt x="1019" y="1279"/>
                  </a:lnTo>
                  <a:lnTo>
                    <a:pt x="2201" y="601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2"/>
            <p:cNvSpPr/>
            <p:nvPr/>
          </p:nvSpPr>
          <p:spPr>
            <a:xfrm>
              <a:off x="3406908" y="2673029"/>
              <a:ext cx="373675" cy="217142"/>
            </a:xfrm>
            <a:custGeom>
              <a:avLst/>
              <a:gdLst/>
              <a:ahLst/>
              <a:cxnLst/>
              <a:rect l="l" t="t" r="r" b="b"/>
              <a:pathLst>
                <a:path w="2201" h="1279" extrusionOk="0">
                  <a:moveTo>
                    <a:pt x="1168" y="25"/>
                  </a:moveTo>
                  <a:lnTo>
                    <a:pt x="2162" y="601"/>
                  </a:lnTo>
                  <a:lnTo>
                    <a:pt x="1019" y="1259"/>
                  </a:lnTo>
                  <a:lnTo>
                    <a:pt x="39" y="678"/>
                  </a:lnTo>
                  <a:lnTo>
                    <a:pt x="1168" y="25"/>
                  </a:lnTo>
                  <a:close/>
                  <a:moveTo>
                    <a:pt x="1177" y="1"/>
                  </a:moveTo>
                  <a:lnTo>
                    <a:pt x="1158" y="20"/>
                  </a:lnTo>
                  <a:lnTo>
                    <a:pt x="0" y="678"/>
                  </a:lnTo>
                  <a:lnTo>
                    <a:pt x="1019" y="1279"/>
                  </a:lnTo>
                  <a:lnTo>
                    <a:pt x="2201" y="601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2"/>
            <p:cNvSpPr/>
            <p:nvPr/>
          </p:nvSpPr>
          <p:spPr>
            <a:xfrm>
              <a:off x="3576514" y="2771669"/>
              <a:ext cx="200844" cy="288957"/>
            </a:xfrm>
            <a:custGeom>
              <a:avLst/>
              <a:gdLst/>
              <a:ahLst/>
              <a:cxnLst/>
              <a:rect l="l" t="t" r="r" b="b"/>
              <a:pathLst>
                <a:path w="1183" h="1702" extrusionOk="0">
                  <a:moveTo>
                    <a:pt x="1163" y="31"/>
                  </a:moveTo>
                  <a:lnTo>
                    <a:pt x="1163" y="1000"/>
                  </a:lnTo>
                  <a:lnTo>
                    <a:pt x="20" y="1658"/>
                  </a:lnTo>
                  <a:lnTo>
                    <a:pt x="39" y="678"/>
                  </a:lnTo>
                  <a:lnTo>
                    <a:pt x="1163" y="31"/>
                  </a:lnTo>
                  <a:close/>
                  <a:moveTo>
                    <a:pt x="1163" y="1"/>
                  </a:moveTo>
                  <a:lnTo>
                    <a:pt x="20" y="678"/>
                  </a:lnTo>
                  <a:lnTo>
                    <a:pt x="0" y="1702"/>
                  </a:lnTo>
                  <a:lnTo>
                    <a:pt x="1182" y="1019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3576514" y="2771669"/>
              <a:ext cx="200844" cy="288957"/>
            </a:xfrm>
            <a:custGeom>
              <a:avLst/>
              <a:gdLst/>
              <a:ahLst/>
              <a:cxnLst/>
              <a:rect l="l" t="t" r="r" b="b"/>
              <a:pathLst>
                <a:path w="1183" h="1702" extrusionOk="0">
                  <a:moveTo>
                    <a:pt x="1163" y="31"/>
                  </a:moveTo>
                  <a:lnTo>
                    <a:pt x="1163" y="1000"/>
                  </a:lnTo>
                  <a:lnTo>
                    <a:pt x="20" y="1658"/>
                  </a:lnTo>
                  <a:lnTo>
                    <a:pt x="39" y="678"/>
                  </a:lnTo>
                  <a:lnTo>
                    <a:pt x="1163" y="31"/>
                  </a:lnTo>
                  <a:close/>
                  <a:moveTo>
                    <a:pt x="1163" y="1"/>
                  </a:moveTo>
                  <a:lnTo>
                    <a:pt x="20" y="678"/>
                  </a:lnTo>
                  <a:lnTo>
                    <a:pt x="0" y="1702"/>
                  </a:lnTo>
                  <a:lnTo>
                    <a:pt x="1182" y="1019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3406908" y="2842636"/>
              <a:ext cx="370449" cy="214765"/>
            </a:xfrm>
            <a:custGeom>
              <a:avLst/>
              <a:gdLst/>
              <a:ahLst/>
              <a:cxnLst/>
              <a:rect l="l" t="t" r="r" b="b"/>
              <a:pathLst>
                <a:path w="2182" h="1265" extrusionOk="0">
                  <a:moveTo>
                    <a:pt x="1158" y="20"/>
                  </a:moveTo>
                  <a:lnTo>
                    <a:pt x="2145" y="592"/>
                  </a:lnTo>
                  <a:lnTo>
                    <a:pt x="2145" y="592"/>
                  </a:lnTo>
                  <a:lnTo>
                    <a:pt x="1019" y="1240"/>
                  </a:lnTo>
                  <a:lnTo>
                    <a:pt x="39" y="683"/>
                  </a:lnTo>
                  <a:lnTo>
                    <a:pt x="1158" y="20"/>
                  </a:lnTo>
                  <a:close/>
                  <a:moveTo>
                    <a:pt x="1158" y="1"/>
                  </a:moveTo>
                  <a:lnTo>
                    <a:pt x="0" y="683"/>
                  </a:lnTo>
                  <a:lnTo>
                    <a:pt x="1019" y="1264"/>
                  </a:lnTo>
                  <a:lnTo>
                    <a:pt x="2155" y="598"/>
                  </a:lnTo>
                  <a:lnTo>
                    <a:pt x="2155" y="598"/>
                  </a:lnTo>
                  <a:lnTo>
                    <a:pt x="2162" y="601"/>
                  </a:lnTo>
                  <a:lnTo>
                    <a:pt x="2162" y="594"/>
                  </a:lnTo>
                  <a:lnTo>
                    <a:pt x="2162" y="594"/>
                  </a:lnTo>
                  <a:lnTo>
                    <a:pt x="2181" y="582"/>
                  </a:lnTo>
                  <a:lnTo>
                    <a:pt x="2162" y="582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3406908" y="2842636"/>
              <a:ext cx="370449" cy="214765"/>
            </a:xfrm>
            <a:custGeom>
              <a:avLst/>
              <a:gdLst/>
              <a:ahLst/>
              <a:cxnLst/>
              <a:rect l="l" t="t" r="r" b="b"/>
              <a:pathLst>
                <a:path w="2182" h="1265" extrusionOk="0">
                  <a:moveTo>
                    <a:pt x="1158" y="20"/>
                  </a:moveTo>
                  <a:lnTo>
                    <a:pt x="2145" y="592"/>
                  </a:lnTo>
                  <a:lnTo>
                    <a:pt x="2145" y="592"/>
                  </a:lnTo>
                  <a:lnTo>
                    <a:pt x="1019" y="1240"/>
                  </a:lnTo>
                  <a:lnTo>
                    <a:pt x="39" y="683"/>
                  </a:lnTo>
                  <a:lnTo>
                    <a:pt x="1158" y="20"/>
                  </a:lnTo>
                  <a:close/>
                  <a:moveTo>
                    <a:pt x="1158" y="1"/>
                  </a:moveTo>
                  <a:lnTo>
                    <a:pt x="0" y="683"/>
                  </a:lnTo>
                  <a:lnTo>
                    <a:pt x="1019" y="1264"/>
                  </a:lnTo>
                  <a:lnTo>
                    <a:pt x="2155" y="598"/>
                  </a:lnTo>
                  <a:lnTo>
                    <a:pt x="2155" y="598"/>
                  </a:lnTo>
                  <a:lnTo>
                    <a:pt x="2162" y="601"/>
                  </a:lnTo>
                  <a:lnTo>
                    <a:pt x="2162" y="594"/>
                  </a:lnTo>
                  <a:lnTo>
                    <a:pt x="2162" y="594"/>
                  </a:lnTo>
                  <a:lnTo>
                    <a:pt x="2181" y="582"/>
                  </a:lnTo>
                  <a:lnTo>
                    <a:pt x="2162" y="582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enter Company Profile by Slidesgo">
  <a:themeElements>
    <a:clrScheme name="Simple Light">
      <a:dk1>
        <a:srgbClr val="000000"/>
      </a:dk1>
      <a:lt1>
        <a:srgbClr val="FFFFFF"/>
      </a:lt1>
      <a:dk2>
        <a:srgbClr val="17163E"/>
      </a:dk2>
      <a:lt2>
        <a:srgbClr val="180175"/>
      </a:lt2>
      <a:accent1>
        <a:srgbClr val="1501A9"/>
      </a:accent1>
      <a:accent2>
        <a:srgbClr val="8C74F9"/>
      </a:accent2>
      <a:accent3>
        <a:srgbClr val="AD95E6"/>
      </a:accent3>
      <a:accent4>
        <a:srgbClr val="B0A1FB"/>
      </a:accent4>
      <a:accent5>
        <a:srgbClr val="FF248A"/>
      </a:accent5>
      <a:accent6>
        <a:srgbClr val="4CEE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Macintosh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Teko</vt:lpstr>
      <vt:lpstr>Arial</vt:lpstr>
      <vt:lpstr>Roboto</vt:lpstr>
      <vt:lpstr>Patrick Hand</vt:lpstr>
      <vt:lpstr>Data Center Company Profile by Slidesgo</vt:lpstr>
      <vt:lpstr>Quantum Routing Optimization</vt:lpstr>
      <vt:lpstr>Table of contents</vt:lpstr>
      <vt:lpstr>Recap</vt:lpstr>
      <vt:lpstr>02 Pozzi’s Repository</vt:lpstr>
      <vt:lpstr>02 Pozzi’s repository</vt:lpstr>
      <vt:lpstr>03 Feature extends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Routing Optimization</dc:title>
  <cp:lastModifiedBy>Liza Darwesh</cp:lastModifiedBy>
  <cp:revision>1</cp:revision>
  <dcterms:modified xsi:type="dcterms:W3CDTF">2022-03-01T11:57:03Z</dcterms:modified>
</cp:coreProperties>
</file>