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58" r:id="rId3"/>
    <p:sldId id="260" r:id="rId4"/>
    <p:sldId id="262" r:id="rId5"/>
    <p:sldId id="261" r:id="rId6"/>
    <p:sldId id="263" r:id="rId7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9"/>
    </p:embeddedFont>
    <p:embeddedFont>
      <p:font typeface="Patrick Hand" panose="020B0604020202020204" charset="0"/>
      <p:regular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Teko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8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A8351A-6621-4C0D-82BE-DA9A89FDF2EA}">
  <a:tblStyle styleId="{56A8351A-6621-4C0D-82BE-DA9A89FDF2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880" y="0"/>
      </p:cViewPr>
      <p:guideLst>
        <p:guide orient="horz" pos="67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397475"/>
            <a:ext cx="38439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053950"/>
            <a:ext cx="38049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5400700" scaled="0"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/>
          <p:nvPr/>
        </p:nvSpPr>
        <p:spPr>
          <a:xfrm rot="10800000"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20200" y="2860500"/>
            <a:ext cx="28080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1720200" y="3393393"/>
            <a:ext cx="2808000" cy="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927375"/>
            <a:ext cx="969900" cy="1140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955650" y="540000"/>
            <a:ext cx="52326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5427902" y="1987147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2"/>
          </p:nvPr>
        </p:nvSpPr>
        <p:spPr>
          <a:xfrm>
            <a:off x="5427900" y="1603925"/>
            <a:ext cx="25557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5427902" y="3412697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 idx="4"/>
          </p:nvPr>
        </p:nvSpPr>
        <p:spPr>
          <a:xfrm>
            <a:off x="5427900" y="3029475"/>
            <a:ext cx="25557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 rot="10800000"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0000" y="529475"/>
            <a:ext cx="3935400" cy="5193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720000" y="1383300"/>
            <a:ext cx="4236600" cy="23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4321200" y="1909300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4321200" y="1522675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 hasCustomPrompt="1"/>
          </p:nvPr>
        </p:nvSpPr>
        <p:spPr>
          <a:xfrm>
            <a:off x="3540008" y="135440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4321200" y="2631184"/>
            <a:ext cx="4102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/>
          </p:nvPr>
        </p:nvSpPr>
        <p:spPr>
          <a:xfrm>
            <a:off x="4321200" y="2244551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 hasCustomPrompt="1"/>
          </p:nvPr>
        </p:nvSpPr>
        <p:spPr>
          <a:xfrm>
            <a:off x="3540006" y="207531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4321200" y="3353067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/>
          </p:nvPr>
        </p:nvSpPr>
        <p:spPr>
          <a:xfrm>
            <a:off x="4321200" y="2966426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9" hasCustomPrompt="1"/>
          </p:nvPr>
        </p:nvSpPr>
        <p:spPr>
          <a:xfrm>
            <a:off x="3540000" y="279622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3"/>
          </p:nvPr>
        </p:nvSpPr>
        <p:spPr>
          <a:xfrm>
            <a:off x="4321200" y="4074950"/>
            <a:ext cx="4102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/>
          </p:nvPr>
        </p:nvSpPr>
        <p:spPr>
          <a:xfrm>
            <a:off x="4321200" y="3688302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5" hasCustomPrompt="1"/>
          </p:nvPr>
        </p:nvSpPr>
        <p:spPr>
          <a:xfrm>
            <a:off x="3540006" y="3517135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2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gradFill>
          <a:gsLst>
            <a:gs pos="0">
              <a:schemeClr val="accent5"/>
            </a:gs>
            <a:gs pos="100000">
              <a:schemeClr val="lt2"/>
            </a:gs>
          </a:gsLst>
          <a:lin ang="8100019" scaled="0"/>
        </a:gra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16198662" scaled="0"/>
        </a:gra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5"/>
              </a:gs>
              <a:gs pos="34000">
                <a:srgbClr val="FF248A">
                  <a:alpha val="34901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eko"/>
              <a:buNone/>
              <a:defRPr sz="36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59" r:id="rId6"/>
    <p:sldLayoutId id="2147483666" r:id="rId7"/>
    <p:sldLayoutId id="2147483676" r:id="rId8"/>
    <p:sldLayoutId id="2147483677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35"/>
          <p:cNvGrpSpPr/>
          <p:nvPr/>
        </p:nvGrpSpPr>
        <p:grpSpPr>
          <a:xfrm>
            <a:off x="7052711" y="924888"/>
            <a:ext cx="1618869" cy="2490583"/>
            <a:chOff x="7052711" y="924888"/>
            <a:chExt cx="1618869" cy="2490583"/>
          </a:xfrm>
        </p:grpSpPr>
        <p:sp>
          <p:nvSpPr>
            <p:cNvPr id="184" name="Google Shape;184;p35"/>
            <p:cNvSpPr/>
            <p:nvPr/>
          </p:nvSpPr>
          <p:spPr>
            <a:xfrm>
              <a:off x="7052711" y="1913995"/>
              <a:ext cx="413837" cy="1501476"/>
            </a:xfrm>
            <a:custGeom>
              <a:avLst/>
              <a:gdLst/>
              <a:ahLst/>
              <a:cxnLst/>
              <a:rect l="l" t="t" r="r" b="b"/>
              <a:pathLst>
                <a:path w="3487" h="12652" extrusionOk="0">
                  <a:moveTo>
                    <a:pt x="0" y="0"/>
                  </a:moveTo>
                  <a:lnTo>
                    <a:pt x="0" y="10634"/>
                  </a:lnTo>
                  <a:lnTo>
                    <a:pt x="3486" y="12652"/>
                  </a:lnTo>
                  <a:lnTo>
                    <a:pt x="3486" y="2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5"/>
            <p:cNvSpPr/>
            <p:nvPr/>
          </p:nvSpPr>
          <p:spPr>
            <a:xfrm>
              <a:off x="7094604" y="1991135"/>
              <a:ext cx="55186" cy="1187937"/>
            </a:xfrm>
            <a:custGeom>
              <a:avLst/>
              <a:gdLst/>
              <a:ahLst/>
              <a:cxnLst/>
              <a:rect l="l" t="t" r="r" b="b"/>
              <a:pathLst>
                <a:path w="465" h="10010" extrusionOk="0">
                  <a:moveTo>
                    <a:pt x="1" y="1"/>
                  </a:moveTo>
                  <a:lnTo>
                    <a:pt x="1" y="9732"/>
                  </a:lnTo>
                  <a:lnTo>
                    <a:pt x="465" y="10009"/>
                  </a:lnTo>
                  <a:lnTo>
                    <a:pt x="465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5"/>
            <p:cNvSpPr/>
            <p:nvPr/>
          </p:nvSpPr>
          <p:spPr>
            <a:xfrm>
              <a:off x="7187408" y="2046319"/>
              <a:ext cx="54593" cy="1184851"/>
            </a:xfrm>
            <a:custGeom>
              <a:avLst/>
              <a:gdLst/>
              <a:ahLst/>
              <a:cxnLst/>
              <a:rect l="l" t="t" r="r" b="b"/>
              <a:pathLst>
                <a:path w="460" h="9984" extrusionOk="0">
                  <a:moveTo>
                    <a:pt x="0" y="0"/>
                  </a:moveTo>
                  <a:lnTo>
                    <a:pt x="0" y="9711"/>
                  </a:lnTo>
                  <a:lnTo>
                    <a:pt x="460" y="9983"/>
                  </a:lnTo>
                  <a:lnTo>
                    <a:pt x="460" y="25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5"/>
            <p:cNvSpPr/>
            <p:nvPr/>
          </p:nvSpPr>
          <p:spPr>
            <a:xfrm>
              <a:off x="7279620" y="2098299"/>
              <a:ext cx="52219" cy="1185445"/>
            </a:xfrm>
            <a:custGeom>
              <a:avLst/>
              <a:gdLst/>
              <a:ahLst/>
              <a:cxnLst/>
              <a:rect l="l" t="t" r="r" b="b"/>
              <a:pathLst>
                <a:path w="440" h="9989" extrusionOk="0">
                  <a:moveTo>
                    <a:pt x="0" y="1"/>
                  </a:moveTo>
                  <a:lnTo>
                    <a:pt x="0" y="9737"/>
                  </a:lnTo>
                  <a:lnTo>
                    <a:pt x="439" y="9989"/>
                  </a:lnTo>
                  <a:lnTo>
                    <a:pt x="439" y="27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5"/>
            <p:cNvSpPr/>
            <p:nvPr/>
          </p:nvSpPr>
          <p:spPr>
            <a:xfrm>
              <a:off x="7369339" y="2150991"/>
              <a:ext cx="54711" cy="1184851"/>
            </a:xfrm>
            <a:custGeom>
              <a:avLst/>
              <a:gdLst/>
              <a:ahLst/>
              <a:cxnLst/>
              <a:rect l="l" t="t" r="r" b="b"/>
              <a:pathLst>
                <a:path w="461" h="9984" extrusionOk="0">
                  <a:moveTo>
                    <a:pt x="1" y="1"/>
                  </a:moveTo>
                  <a:lnTo>
                    <a:pt x="1" y="9732"/>
                  </a:lnTo>
                  <a:lnTo>
                    <a:pt x="460" y="9984"/>
                  </a:lnTo>
                  <a:lnTo>
                    <a:pt x="460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5"/>
            <p:cNvSpPr/>
            <p:nvPr/>
          </p:nvSpPr>
          <p:spPr>
            <a:xfrm>
              <a:off x="7466416" y="1913995"/>
              <a:ext cx="416804" cy="1501476"/>
            </a:xfrm>
            <a:custGeom>
              <a:avLst/>
              <a:gdLst/>
              <a:ahLst/>
              <a:cxnLst/>
              <a:rect l="l" t="t" r="r" b="b"/>
              <a:pathLst>
                <a:path w="3512" h="12652" extrusionOk="0">
                  <a:moveTo>
                    <a:pt x="3511" y="0"/>
                  </a:moveTo>
                  <a:lnTo>
                    <a:pt x="0" y="2018"/>
                  </a:lnTo>
                  <a:lnTo>
                    <a:pt x="0" y="12652"/>
                  </a:lnTo>
                  <a:lnTo>
                    <a:pt x="3511" y="10634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5"/>
            <p:cNvSpPr/>
            <p:nvPr/>
          </p:nvSpPr>
          <p:spPr>
            <a:xfrm>
              <a:off x="7511275" y="2150991"/>
              <a:ext cx="52813" cy="1184851"/>
            </a:xfrm>
            <a:custGeom>
              <a:avLst/>
              <a:gdLst/>
              <a:ahLst/>
              <a:cxnLst/>
              <a:rect l="l" t="t" r="r" b="b"/>
              <a:pathLst>
                <a:path w="445" h="9984" extrusionOk="0">
                  <a:moveTo>
                    <a:pt x="444" y="1"/>
                  </a:moveTo>
                  <a:lnTo>
                    <a:pt x="1" y="273"/>
                  </a:lnTo>
                  <a:lnTo>
                    <a:pt x="1" y="9984"/>
                  </a:lnTo>
                  <a:lnTo>
                    <a:pt x="444" y="9732"/>
                  </a:lnTo>
                  <a:lnTo>
                    <a:pt x="44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5"/>
            <p:cNvSpPr/>
            <p:nvPr/>
          </p:nvSpPr>
          <p:spPr>
            <a:xfrm>
              <a:off x="7601113" y="2098299"/>
              <a:ext cx="55186" cy="1185445"/>
            </a:xfrm>
            <a:custGeom>
              <a:avLst/>
              <a:gdLst/>
              <a:ahLst/>
              <a:cxnLst/>
              <a:rect l="l" t="t" r="r" b="b"/>
              <a:pathLst>
                <a:path w="465" h="9989" extrusionOk="0">
                  <a:moveTo>
                    <a:pt x="464" y="1"/>
                  </a:moveTo>
                  <a:lnTo>
                    <a:pt x="0" y="278"/>
                  </a:lnTo>
                  <a:lnTo>
                    <a:pt x="0" y="9989"/>
                  </a:lnTo>
                  <a:lnTo>
                    <a:pt x="464" y="9737"/>
                  </a:lnTo>
                  <a:lnTo>
                    <a:pt x="46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5"/>
            <p:cNvSpPr/>
            <p:nvPr/>
          </p:nvSpPr>
          <p:spPr>
            <a:xfrm>
              <a:off x="7693324" y="2046319"/>
              <a:ext cx="55186" cy="1184851"/>
            </a:xfrm>
            <a:custGeom>
              <a:avLst/>
              <a:gdLst/>
              <a:ahLst/>
              <a:cxnLst/>
              <a:rect l="l" t="t" r="r" b="b"/>
              <a:pathLst>
                <a:path w="465" h="9984" extrusionOk="0">
                  <a:moveTo>
                    <a:pt x="464" y="0"/>
                  </a:moveTo>
                  <a:lnTo>
                    <a:pt x="0" y="252"/>
                  </a:lnTo>
                  <a:lnTo>
                    <a:pt x="0" y="9983"/>
                  </a:lnTo>
                  <a:lnTo>
                    <a:pt x="464" y="9711"/>
                  </a:lnTo>
                  <a:lnTo>
                    <a:pt x="46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5"/>
            <p:cNvSpPr/>
            <p:nvPr/>
          </p:nvSpPr>
          <p:spPr>
            <a:xfrm>
              <a:off x="7786010" y="1991135"/>
              <a:ext cx="54593" cy="1187937"/>
            </a:xfrm>
            <a:custGeom>
              <a:avLst/>
              <a:gdLst/>
              <a:ahLst/>
              <a:cxnLst/>
              <a:rect l="l" t="t" r="r" b="b"/>
              <a:pathLst>
                <a:path w="460" h="10010" extrusionOk="0">
                  <a:moveTo>
                    <a:pt x="460" y="1"/>
                  </a:moveTo>
                  <a:lnTo>
                    <a:pt x="1" y="273"/>
                  </a:lnTo>
                  <a:lnTo>
                    <a:pt x="1" y="10009"/>
                  </a:lnTo>
                  <a:lnTo>
                    <a:pt x="460" y="9732"/>
                  </a:lnTo>
                  <a:lnTo>
                    <a:pt x="46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5"/>
            <p:cNvSpPr/>
            <p:nvPr/>
          </p:nvSpPr>
          <p:spPr>
            <a:xfrm>
              <a:off x="7052711" y="1674508"/>
              <a:ext cx="830523" cy="478972"/>
            </a:xfrm>
            <a:custGeom>
              <a:avLst/>
              <a:gdLst/>
              <a:ahLst/>
              <a:cxnLst/>
              <a:rect l="l" t="t" r="r" b="b"/>
              <a:pathLst>
                <a:path w="6998" h="4036" extrusionOk="0">
                  <a:moveTo>
                    <a:pt x="3486" y="0"/>
                  </a:moveTo>
                  <a:lnTo>
                    <a:pt x="0" y="2018"/>
                  </a:lnTo>
                  <a:lnTo>
                    <a:pt x="3486" y="4036"/>
                  </a:lnTo>
                  <a:lnTo>
                    <a:pt x="6997" y="2018"/>
                  </a:lnTo>
                  <a:lnTo>
                    <a:pt x="3486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5"/>
            <p:cNvSpPr/>
            <p:nvPr/>
          </p:nvSpPr>
          <p:spPr>
            <a:xfrm>
              <a:off x="7396990" y="2003714"/>
              <a:ext cx="146688" cy="85209"/>
            </a:xfrm>
            <a:custGeom>
              <a:avLst/>
              <a:gdLst/>
              <a:ahLst/>
              <a:cxnLst/>
              <a:rect l="l" t="t" r="r" b="b"/>
              <a:pathLst>
                <a:path w="1236" h="718" extrusionOk="0">
                  <a:moveTo>
                    <a:pt x="605" y="1"/>
                  </a:moveTo>
                  <a:lnTo>
                    <a:pt x="0" y="359"/>
                  </a:lnTo>
                  <a:lnTo>
                    <a:pt x="605" y="717"/>
                  </a:lnTo>
                  <a:lnTo>
                    <a:pt x="1236" y="359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5"/>
            <p:cNvSpPr/>
            <p:nvPr/>
          </p:nvSpPr>
          <p:spPr>
            <a:xfrm>
              <a:off x="7414317" y="1721741"/>
              <a:ext cx="109660" cy="62423"/>
            </a:xfrm>
            <a:custGeom>
              <a:avLst/>
              <a:gdLst/>
              <a:ahLst/>
              <a:cxnLst/>
              <a:rect l="l" t="t" r="r" b="b"/>
              <a:pathLst>
                <a:path w="924" h="526" extrusionOk="0">
                  <a:moveTo>
                    <a:pt x="459" y="1"/>
                  </a:moveTo>
                  <a:lnTo>
                    <a:pt x="0" y="253"/>
                  </a:lnTo>
                  <a:lnTo>
                    <a:pt x="459" y="526"/>
                  </a:lnTo>
                  <a:lnTo>
                    <a:pt x="923" y="253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5"/>
            <p:cNvSpPr/>
            <p:nvPr/>
          </p:nvSpPr>
          <p:spPr>
            <a:xfrm>
              <a:off x="7414317" y="1751766"/>
              <a:ext cx="54593" cy="6230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0" y="0"/>
                  </a:moveTo>
                  <a:lnTo>
                    <a:pt x="0" y="252"/>
                  </a:lnTo>
                  <a:lnTo>
                    <a:pt x="459" y="525"/>
                  </a:lnTo>
                  <a:lnTo>
                    <a:pt x="459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5"/>
            <p:cNvSpPr/>
            <p:nvPr/>
          </p:nvSpPr>
          <p:spPr>
            <a:xfrm>
              <a:off x="7468789" y="1751766"/>
              <a:ext cx="55186" cy="6230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4" y="0"/>
                  </a:moveTo>
                  <a:lnTo>
                    <a:pt x="0" y="273"/>
                  </a:lnTo>
                  <a:lnTo>
                    <a:pt x="0" y="525"/>
                  </a:lnTo>
                  <a:lnTo>
                    <a:pt x="464" y="252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5"/>
            <p:cNvSpPr/>
            <p:nvPr/>
          </p:nvSpPr>
          <p:spPr>
            <a:xfrm>
              <a:off x="7339432" y="1764345"/>
              <a:ext cx="109660" cy="6230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60" y="0"/>
                  </a:moveTo>
                  <a:lnTo>
                    <a:pt x="1" y="252"/>
                  </a:lnTo>
                  <a:lnTo>
                    <a:pt x="460" y="525"/>
                  </a:lnTo>
                  <a:lnTo>
                    <a:pt x="924" y="25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5"/>
            <p:cNvSpPr/>
            <p:nvPr/>
          </p:nvSpPr>
          <p:spPr>
            <a:xfrm>
              <a:off x="7339432" y="1794252"/>
              <a:ext cx="54593" cy="6230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1" y="0"/>
                  </a:moveTo>
                  <a:lnTo>
                    <a:pt x="1" y="253"/>
                  </a:lnTo>
                  <a:lnTo>
                    <a:pt x="460" y="525"/>
                  </a:lnTo>
                  <a:lnTo>
                    <a:pt x="460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5"/>
            <p:cNvSpPr/>
            <p:nvPr/>
          </p:nvSpPr>
          <p:spPr>
            <a:xfrm>
              <a:off x="7393905" y="1794252"/>
              <a:ext cx="55186" cy="6230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5" y="0"/>
                  </a:moveTo>
                  <a:lnTo>
                    <a:pt x="1" y="273"/>
                  </a:lnTo>
                  <a:lnTo>
                    <a:pt x="1" y="525"/>
                  </a:lnTo>
                  <a:lnTo>
                    <a:pt x="465" y="2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5"/>
            <p:cNvSpPr/>
            <p:nvPr/>
          </p:nvSpPr>
          <p:spPr>
            <a:xfrm>
              <a:off x="7264667" y="1806831"/>
              <a:ext cx="109660" cy="6230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59" y="0"/>
                  </a:moveTo>
                  <a:lnTo>
                    <a:pt x="0" y="273"/>
                  </a:lnTo>
                  <a:lnTo>
                    <a:pt x="459" y="525"/>
                  </a:lnTo>
                  <a:lnTo>
                    <a:pt x="923" y="27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5"/>
            <p:cNvSpPr/>
            <p:nvPr/>
          </p:nvSpPr>
          <p:spPr>
            <a:xfrm>
              <a:off x="7264667" y="1839111"/>
              <a:ext cx="54593" cy="60050"/>
            </a:xfrm>
            <a:custGeom>
              <a:avLst/>
              <a:gdLst/>
              <a:ahLst/>
              <a:cxnLst/>
              <a:rect l="l" t="t" r="r" b="b"/>
              <a:pathLst>
                <a:path w="460" h="506" extrusionOk="0">
                  <a:moveTo>
                    <a:pt x="0" y="1"/>
                  </a:moveTo>
                  <a:lnTo>
                    <a:pt x="0" y="233"/>
                  </a:lnTo>
                  <a:lnTo>
                    <a:pt x="459" y="505"/>
                  </a:lnTo>
                  <a:lnTo>
                    <a:pt x="459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5"/>
            <p:cNvSpPr/>
            <p:nvPr/>
          </p:nvSpPr>
          <p:spPr>
            <a:xfrm>
              <a:off x="7319139" y="1839111"/>
              <a:ext cx="55186" cy="60050"/>
            </a:xfrm>
            <a:custGeom>
              <a:avLst/>
              <a:gdLst/>
              <a:ahLst/>
              <a:cxnLst/>
              <a:rect l="l" t="t" r="r" b="b"/>
              <a:pathLst>
                <a:path w="465" h="506" extrusionOk="0">
                  <a:moveTo>
                    <a:pt x="464" y="1"/>
                  </a:moveTo>
                  <a:lnTo>
                    <a:pt x="0" y="253"/>
                  </a:lnTo>
                  <a:lnTo>
                    <a:pt x="0" y="505"/>
                  </a:lnTo>
                  <a:lnTo>
                    <a:pt x="464" y="233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5"/>
            <p:cNvSpPr/>
            <p:nvPr/>
          </p:nvSpPr>
          <p:spPr>
            <a:xfrm>
              <a:off x="7052711" y="924888"/>
              <a:ext cx="830523" cy="1229829"/>
            </a:xfrm>
            <a:custGeom>
              <a:avLst/>
              <a:gdLst/>
              <a:ahLst/>
              <a:cxnLst/>
              <a:rect l="l" t="t" r="r" b="b"/>
              <a:pathLst>
                <a:path w="6998" h="10363" extrusionOk="0">
                  <a:moveTo>
                    <a:pt x="3486" y="1"/>
                  </a:moveTo>
                  <a:lnTo>
                    <a:pt x="0" y="2039"/>
                  </a:lnTo>
                  <a:lnTo>
                    <a:pt x="0" y="8345"/>
                  </a:lnTo>
                  <a:lnTo>
                    <a:pt x="3486" y="10362"/>
                  </a:lnTo>
                  <a:lnTo>
                    <a:pt x="6997" y="8324"/>
                  </a:lnTo>
                  <a:lnTo>
                    <a:pt x="6997" y="2019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5"/>
            <p:cNvSpPr/>
            <p:nvPr/>
          </p:nvSpPr>
          <p:spPr>
            <a:xfrm rot="10800000">
              <a:off x="7536406" y="2356366"/>
              <a:ext cx="1135174" cy="846034"/>
            </a:xfrm>
            <a:custGeom>
              <a:avLst/>
              <a:gdLst/>
              <a:ahLst/>
              <a:cxnLst/>
              <a:rect l="l" t="t" r="r" b="b"/>
              <a:pathLst>
                <a:path w="9565" h="7129" extrusionOk="0">
                  <a:moveTo>
                    <a:pt x="1388" y="0"/>
                  </a:moveTo>
                  <a:lnTo>
                    <a:pt x="0" y="802"/>
                  </a:lnTo>
                  <a:lnTo>
                    <a:pt x="0" y="2396"/>
                  </a:lnTo>
                  <a:lnTo>
                    <a:pt x="8198" y="7128"/>
                  </a:lnTo>
                  <a:lnTo>
                    <a:pt x="9565" y="6351"/>
                  </a:lnTo>
                  <a:lnTo>
                    <a:pt x="9565" y="4752"/>
                  </a:lnTo>
                  <a:lnTo>
                    <a:pt x="1388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35"/>
          <p:cNvGrpSpPr/>
          <p:nvPr/>
        </p:nvGrpSpPr>
        <p:grpSpPr>
          <a:xfrm>
            <a:off x="6298006" y="709120"/>
            <a:ext cx="671254" cy="1964378"/>
            <a:chOff x="6298006" y="709120"/>
            <a:chExt cx="671254" cy="1964378"/>
          </a:xfrm>
        </p:grpSpPr>
        <p:sp>
          <p:nvSpPr>
            <p:cNvPr id="208" name="Google Shape;208;p35"/>
            <p:cNvSpPr/>
            <p:nvPr/>
          </p:nvSpPr>
          <p:spPr>
            <a:xfrm>
              <a:off x="6717051" y="1700600"/>
              <a:ext cx="252195" cy="972898"/>
            </a:xfrm>
            <a:custGeom>
              <a:avLst/>
              <a:gdLst/>
              <a:ahLst/>
              <a:cxnLst/>
              <a:rect l="l" t="t" r="r" b="b"/>
              <a:pathLst>
                <a:path w="2125" h="8198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8197"/>
                  </a:lnTo>
                  <a:lnTo>
                    <a:pt x="2124" y="6982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5"/>
            <p:cNvSpPr/>
            <p:nvPr/>
          </p:nvSpPr>
          <p:spPr>
            <a:xfrm>
              <a:off x="6819468" y="1817852"/>
              <a:ext cx="47353" cy="125321"/>
            </a:xfrm>
            <a:custGeom>
              <a:avLst/>
              <a:gdLst/>
              <a:ahLst/>
              <a:cxnLst/>
              <a:rect l="l" t="t" r="r" b="b"/>
              <a:pathLst>
                <a:path w="399" h="1056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6754197" y="1855591"/>
              <a:ext cx="47947" cy="124609"/>
            </a:xfrm>
            <a:custGeom>
              <a:avLst/>
              <a:gdLst/>
              <a:ahLst/>
              <a:cxnLst/>
              <a:rect l="l" t="t" r="r" b="b"/>
              <a:pathLst>
                <a:path w="404" h="1050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6886520" y="1780825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1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6819468" y="1939969"/>
              <a:ext cx="47353" cy="122947"/>
            </a:xfrm>
            <a:custGeom>
              <a:avLst/>
              <a:gdLst/>
              <a:ahLst/>
              <a:cxnLst/>
              <a:rect l="l" t="t" r="r" b="b"/>
              <a:pathLst>
                <a:path w="399" h="1036" extrusionOk="0">
                  <a:moveTo>
                    <a:pt x="399" y="1"/>
                  </a:moveTo>
                  <a:lnTo>
                    <a:pt x="0" y="213"/>
                  </a:lnTo>
                  <a:lnTo>
                    <a:pt x="0" y="103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6754197" y="1977708"/>
              <a:ext cx="47947" cy="122235"/>
            </a:xfrm>
            <a:custGeom>
              <a:avLst/>
              <a:gdLst/>
              <a:ahLst/>
              <a:cxnLst/>
              <a:rect l="l" t="t" r="r" b="b"/>
              <a:pathLst>
                <a:path w="404" h="1030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3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6886520" y="1902942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378" y="0"/>
                  </a:moveTo>
                  <a:lnTo>
                    <a:pt x="0" y="212"/>
                  </a:lnTo>
                  <a:lnTo>
                    <a:pt x="0" y="1029"/>
                  </a:lnTo>
                  <a:lnTo>
                    <a:pt x="378" y="79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6819468" y="2059713"/>
              <a:ext cx="47353" cy="125321"/>
            </a:xfrm>
            <a:custGeom>
              <a:avLst/>
              <a:gdLst/>
              <a:ahLst/>
              <a:cxnLst/>
              <a:rect l="l" t="t" r="r" b="b"/>
              <a:pathLst>
                <a:path w="399" h="1056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6754197" y="2097452"/>
              <a:ext cx="47947" cy="124609"/>
            </a:xfrm>
            <a:custGeom>
              <a:avLst/>
              <a:gdLst/>
              <a:ahLst/>
              <a:cxnLst/>
              <a:rect l="l" t="t" r="r" b="b"/>
              <a:pathLst>
                <a:path w="404" h="1050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6886520" y="2022686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1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6819468" y="2182542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399" y="0"/>
                  </a:moveTo>
                  <a:lnTo>
                    <a:pt x="0" y="227"/>
                  </a:lnTo>
                  <a:lnTo>
                    <a:pt x="0" y="1049"/>
                  </a:lnTo>
                  <a:lnTo>
                    <a:pt x="399" y="817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6754197" y="2219569"/>
              <a:ext cx="47947" cy="124727"/>
            </a:xfrm>
            <a:custGeom>
              <a:avLst/>
              <a:gdLst/>
              <a:ahLst/>
              <a:cxnLst/>
              <a:rect l="l" t="t" r="r" b="b"/>
              <a:pathLst>
                <a:path w="404" h="1051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2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6886520" y="2144804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29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6819468" y="2302168"/>
              <a:ext cx="47353" cy="124727"/>
            </a:xfrm>
            <a:custGeom>
              <a:avLst/>
              <a:gdLst/>
              <a:ahLst/>
              <a:cxnLst/>
              <a:rect l="l" t="t" r="r" b="b"/>
              <a:pathLst>
                <a:path w="399" h="1051" extrusionOk="0">
                  <a:moveTo>
                    <a:pt x="399" y="1"/>
                  </a:moveTo>
                  <a:lnTo>
                    <a:pt x="0" y="228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6754197" y="2341687"/>
              <a:ext cx="47947" cy="122235"/>
            </a:xfrm>
            <a:custGeom>
              <a:avLst/>
              <a:gdLst/>
              <a:ahLst/>
              <a:cxnLst/>
              <a:rect l="l" t="t" r="r" b="b"/>
              <a:pathLst>
                <a:path w="404" h="1030" extrusionOk="0">
                  <a:moveTo>
                    <a:pt x="404" y="1"/>
                  </a:moveTo>
                  <a:lnTo>
                    <a:pt x="0" y="213"/>
                  </a:lnTo>
                  <a:lnTo>
                    <a:pt x="0" y="1030"/>
                  </a:lnTo>
                  <a:lnTo>
                    <a:pt x="404" y="80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6886520" y="2264547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6819468" y="2424285"/>
              <a:ext cx="47353" cy="124727"/>
            </a:xfrm>
            <a:custGeom>
              <a:avLst/>
              <a:gdLst/>
              <a:ahLst/>
              <a:cxnLst/>
              <a:rect l="l" t="t" r="r" b="b"/>
              <a:pathLst>
                <a:path w="399" h="1051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6754197" y="2461430"/>
              <a:ext cx="47947" cy="125321"/>
            </a:xfrm>
            <a:custGeom>
              <a:avLst/>
              <a:gdLst/>
              <a:ahLst/>
              <a:cxnLst/>
              <a:rect l="l" t="t" r="r" b="b"/>
              <a:pathLst>
                <a:path w="404" h="1056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404" y="82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6886520" y="2386665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54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6302753" y="1606015"/>
              <a:ext cx="414431" cy="1067482"/>
            </a:xfrm>
            <a:custGeom>
              <a:avLst/>
              <a:gdLst/>
              <a:ahLst/>
              <a:cxnLst/>
              <a:rect l="l" t="t" r="r" b="b"/>
              <a:pathLst>
                <a:path w="3492" h="8995" extrusionOk="0">
                  <a:moveTo>
                    <a:pt x="1" y="0"/>
                  </a:moveTo>
                  <a:lnTo>
                    <a:pt x="1" y="6977"/>
                  </a:lnTo>
                  <a:lnTo>
                    <a:pt x="3491" y="8994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6552447" y="1808358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4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6487769" y="1770619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0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5"/>
            <p:cNvSpPr/>
            <p:nvPr/>
          </p:nvSpPr>
          <p:spPr>
            <a:xfrm>
              <a:off x="6617126" y="1845385"/>
              <a:ext cx="47353" cy="124727"/>
            </a:xfrm>
            <a:custGeom>
              <a:avLst/>
              <a:gdLst/>
              <a:ahLst/>
              <a:cxnLst/>
              <a:rect l="l" t="t" r="r" b="b"/>
              <a:pathLst>
                <a:path w="399" h="1051" extrusionOk="0">
                  <a:moveTo>
                    <a:pt x="0" y="1"/>
                  </a:moveTo>
                  <a:lnTo>
                    <a:pt x="0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6552447" y="1930475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6487769" y="1892736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6617126" y="1967621"/>
              <a:ext cx="47353" cy="125202"/>
            </a:xfrm>
            <a:custGeom>
              <a:avLst/>
              <a:gdLst/>
              <a:ahLst/>
              <a:cxnLst/>
              <a:rect l="l" t="t" r="r" b="b"/>
              <a:pathLst>
                <a:path w="399" h="1055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54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6552447" y="2052592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0"/>
                  </a:moveTo>
                  <a:lnTo>
                    <a:pt x="0" y="797"/>
                  </a:lnTo>
                  <a:lnTo>
                    <a:pt x="399" y="1029"/>
                  </a:lnTo>
                  <a:lnTo>
                    <a:pt x="399" y="2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6487769" y="2012480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6617126" y="2089738"/>
              <a:ext cx="47353" cy="122829"/>
            </a:xfrm>
            <a:custGeom>
              <a:avLst/>
              <a:gdLst/>
              <a:ahLst/>
              <a:cxnLst/>
              <a:rect l="l" t="t" r="r" b="b"/>
              <a:pathLst>
                <a:path w="399" h="1035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34"/>
                  </a:lnTo>
                  <a:lnTo>
                    <a:pt x="399" y="2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6552447" y="2172336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6487769" y="2134597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6617126" y="2209482"/>
              <a:ext cx="47353" cy="125202"/>
            </a:xfrm>
            <a:custGeom>
              <a:avLst/>
              <a:gdLst/>
              <a:ahLst/>
              <a:cxnLst/>
              <a:rect l="l" t="t" r="r" b="b"/>
              <a:pathLst>
                <a:path w="399" h="1055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54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6552447" y="2294454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0"/>
                  </a:moveTo>
                  <a:lnTo>
                    <a:pt x="0" y="823"/>
                  </a:lnTo>
                  <a:lnTo>
                    <a:pt x="399" y="1029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6487769" y="2257308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0" y="1"/>
                  </a:moveTo>
                  <a:lnTo>
                    <a:pt x="0" y="798"/>
                  </a:lnTo>
                  <a:lnTo>
                    <a:pt x="379" y="1030"/>
                  </a:lnTo>
                  <a:lnTo>
                    <a:pt x="379" y="20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6617126" y="2332193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2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6552447" y="2414198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49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6487769" y="2377052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0" y="0"/>
                  </a:moveTo>
                  <a:lnTo>
                    <a:pt x="0" y="818"/>
                  </a:lnTo>
                  <a:lnTo>
                    <a:pt x="379" y="1050"/>
                  </a:lnTo>
                  <a:lnTo>
                    <a:pt x="37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6617126" y="2451936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4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5"/>
            <p:cNvSpPr/>
            <p:nvPr/>
          </p:nvSpPr>
          <p:spPr>
            <a:xfrm>
              <a:off x="6420123" y="1733473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5"/>
            <p:cNvSpPr/>
            <p:nvPr/>
          </p:nvSpPr>
          <p:spPr>
            <a:xfrm>
              <a:off x="6355445" y="1695734"/>
              <a:ext cx="47472" cy="124727"/>
            </a:xfrm>
            <a:custGeom>
              <a:avLst/>
              <a:gdLst/>
              <a:ahLst/>
              <a:cxnLst/>
              <a:rect l="l" t="t" r="r" b="b"/>
              <a:pathLst>
                <a:path w="400" h="1051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5"/>
            <p:cNvSpPr/>
            <p:nvPr/>
          </p:nvSpPr>
          <p:spPr>
            <a:xfrm>
              <a:off x="6420123" y="1855591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3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5"/>
            <p:cNvSpPr/>
            <p:nvPr/>
          </p:nvSpPr>
          <p:spPr>
            <a:xfrm>
              <a:off x="6355445" y="1817852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1"/>
                  </a:moveTo>
                  <a:lnTo>
                    <a:pt x="1" y="803"/>
                  </a:lnTo>
                  <a:lnTo>
                    <a:pt x="399" y="1030"/>
                  </a:lnTo>
                  <a:lnTo>
                    <a:pt x="399" y="21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6420123" y="1975334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6355445" y="1937596"/>
              <a:ext cx="47472" cy="125321"/>
            </a:xfrm>
            <a:custGeom>
              <a:avLst/>
              <a:gdLst/>
              <a:ahLst/>
              <a:cxnLst/>
              <a:rect l="l" t="t" r="r" b="b"/>
              <a:pathLst>
                <a:path w="400" h="1056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6420123" y="2097452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6355445" y="2059713"/>
              <a:ext cx="47472" cy="122947"/>
            </a:xfrm>
            <a:custGeom>
              <a:avLst/>
              <a:gdLst/>
              <a:ahLst/>
              <a:cxnLst/>
              <a:rect l="l" t="t" r="r" b="b"/>
              <a:pathLst>
                <a:path w="400" h="1036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3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6420123" y="2217196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6355445" y="2179457"/>
              <a:ext cx="47472" cy="125321"/>
            </a:xfrm>
            <a:custGeom>
              <a:avLst/>
              <a:gdLst/>
              <a:ahLst/>
              <a:cxnLst/>
              <a:rect l="l" t="t" r="r" b="b"/>
              <a:pathLst>
                <a:path w="400" h="1056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6420123" y="2339313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6355445" y="2302168"/>
              <a:ext cx="47472" cy="124727"/>
            </a:xfrm>
            <a:custGeom>
              <a:avLst/>
              <a:gdLst/>
              <a:ahLst/>
              <a:cxnLst/>
              <a:rect l="l" t="t" r="r" b="b"/>
              <a:pathLst>
                <a:path w="400" h="1051" extrusionOk="0">
                  <a:moveTo>
                    <a:pt x="1" y="1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6302753" y="1461112"/>
              <a:ext cx="666507" cy="384388"/>
            </a:xfrm>
            <a:custGeom>
              <a:avLst/>
              <a:gdLst/>
              <a:ahLst/>
              <a:cxnLst/>
              <a:rect l="l" t="t" r="r" b="b"/>
              <a:pathLst>
                <a:path w="5616" h="3239" extrusionOk="0">
                  <a:moveTo>
                    <a:pt x="2124" y="0"/>
                  </a:moveTo>
                  <a:lnTo>
                    <a:pt x="1" y="1221"/>
                  </a:lnTo>
                  <a:lnTo>
                    <a:pt x="3491" y="3239"/>
                  </a:lnTo>
                  <a:lnTo>
                    <a:pt x="5615" y="2018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6387844" y="1580856"/>
              <a:ext cx="129955" cy="74884"/>
            </a:xfrm>
            <a:custGeom>
              <a:avLst/>
              <a:gdLst/>
              <a:ahLst/>
              <a:cxnLst/>
              <a:rect l="l" t="t" r="r" b="b"/>
              <a:pathLst>
                <a:path w="1095" h="631" extrusionOk="0">
                  <a:moveTo>
                    <a:pt x="378" y="0"/>
                  </a:moveTo>
                  <a:lnTo>
                    <a:pt x="0" y="232"/>
                  </a:lnTo>
                  <a:lnTo>
                    <a:pt x="716" y="631"/>
                  </a:lnTo>
                  <a:lnTo>
                    <a:pt x="1095" y="424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6709218" y="1646128"/>
              <a:ext cx="162354" cy="92329"/>
            </a:xfrm>
            <a:custGeom>
              <a:avLst/>
              <a:gdLst/>
              <a:ahLst/>
              <a:cxnLst/>
              <a:rect l="l" t="t" r="r" b="b"/>
              <a:pathLst>
                <a:path w="1368" h="778" extrusionOk="0">
                  <a:moveTo>
                    <a:pt x="677" y="0"/>
                  </a:moveTo>
                  <a:lnTo>
                    <a:pt x="1" y="378"/>
                  </a:lnTo>
                  <a:lnTo>
                    <a:pt x="697" y="777"/>
                  </a:lnTo>
                  <a:lnTo>
                    <a:pt x="1368" y="399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6298006" y="709120"/>
              <a:ext cx="668880" cy="1135245"/>
            </a:xfrm>
            <a:custGeom>
              <a:avLst/>
              <a:gdLst/>
              <a:ahLst/>
              <a:cxnLst/>
              <a:rect l="l" t="t" r="r" b="b"/>
              <a:pathLst>
                <a:path w="5636" h="9566" extrusionOk="0">
                  <a:moveTo>
                    <a:pt x="2124" y="1"/>
                  </a:moveTo>
                  <a:lnTo>
                    <a:pt x="0" y="1222"/>
                  </a:lnTo>
                  <a:lnTo>
                    <a:pt x="0" y="7547"/>
                  </a:lnTo>
                  <a:lnTo>
                    <a:pt x="3511" y="9565"/>
                  </a:lnTo>
                  <a:lnTo>
                    <a:pt x="5635" y="8324"/>
                  </a:lnTo>
                  <a:lnTo>
                    <a:pt x="5635" y="2019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35"/>
          <p:cNvGrpSpPr/>
          <p:nvPr/>
        </p:nvGrpSpPr>
        <p:grpSpPr>
          <a:xfrm>
            <a:off x="6221345" y="2313221"/>
            <a:ext cx="890323" cy="1309462"/>
            <a:chOff x="6221345" y="2313221"/>
            <a:chExt cx="890323" cy="1309462"/>
          </a:xfrm>
        </p:grpSpPr>
        <p:sp>
          <p:nvSpPr>
            <p:cNvPr id="263" name="Google Shape;263;p35"/>
            <p:cNvSpPr/>
            <p:nvPr/>
          </p:nvSpPr>
          <p:spPr>
            <a:xfrm>
              <a:off x="6221345" y="2313221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63" y="440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6221345" y="2430591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63" y="439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6221345" y="2547368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3763" y="0"/>
                  </a:moveTo>
                  <a:lnTo>
                    <a:pt x="0" y="2169"/>
                  </a:lnTo>
                  <a:lnTo>
                    <a:pt x="0" y="2608"/>
                  </a:lnTo>
                  <a:lnTo>
                    <a:pt x="3763" y="444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6221345" y="2664620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63" y="445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6221345" y="2781990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63" y="419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6221345" y="2899360"/>
              <a:ext cx="446712" cy="306656"/>
            </a:xfrm>
            <a:custGeom>
              <a:avLst/>
              <a:gdLst/>
              <a:ahLst/>
              <a:cxnLst/>
              <a:rect l="l" t="t" r="r" b="b"/>
              <a:pathLst>
                <a:path w="3764" h="2584" extrusionOk="0">
                  <a:moveTo>
                    <a:pt x="3763" y="0"/>
                  </a:moveTo>
                  <a:lnTo>
                    <a:pt x="0" y="2164"/>
                  </a:lnTo>
                  <a:lnTo>
                    <a:pt x="0" y="2583"/>
                  </a:lnTo>
                  <a:lnTo>
                    <a:pt x="3763" y="419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6221345" y="3016731"/>
              <a:ext cx="446712" cy="306538"/>
            </a:xfrm>
            <a:custGeom>
              <a:avLst/>
              <a:gdLst/>
              <a:ahLst/>
              <a:cxnLst/>
              <a:rect l="l" t="t" r="r" b="b"/>
              <a:pathLst>
                <a:path w="3764" h="2583" extrusionOk="0">
                  <a:moveTo>
                    <a:pt x="3763" y="0"/>
                  </a:moveTo>
                  <a:lnTo>
                    <a:pt x="0" y="2164"/>
                  </a:lnTo>
                  <a:lnTo>
                    <a:pt x="0" y="2583"/>
                  </a:lnTo>
                  <a:lnTo>
                    <a:pt x="3763" y="419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6251251" y="2555082"/>
              <a:ext cx="416804" cy="1067600"/>
            </a:xfrm>
            <a:custGeom>
              <a:avLst/>
              <a:gdLst/>
              <a:ahLst/>
              <a:cxnLst/>
              <a:rect l="l" t="t" r="r" b="b"/>
              <a:pathLst>
                <a:path w="3512" h="8996" extrusionOk="0">
                  <a:moveTo>
                    <a:pt x="0" y="1"/>
                  </a:moveTo>
                  <a:lnTo>
                    <a:pt x="0" y="6977"/>
                  </a:lnTo>
                  <a:lnTo>
                    <a:pt x="3511" y="8995"/>
                  </a:lnTo>
                  <a:lnTo>
                    <a:pt x="3511" y="20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6221345" y="2570035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1"/>
                  </a:moveTo>
                  <a:lnTo>
                    <a:pt x="0" y="440"/>
                  </a:lnTo>
                  <a:lnTo>
                    <a:pt x="3763" y="2609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6221345" y="2687405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0" y="1"/>
                  </a:moveTo>
                  <a:lnTo>
                    <a:pt x="0" y="440"/>
                  </a:lnTo>
                  <a:lnTo>
                    <a:pt x="3763" y="2604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6221345" y="2804776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0" y="0"/>
                  </a:moveTo>
                  <a:lnTo>
                    <a:pt x="0" y="439"/>
                  </a:lnTo>
                  <a:lnTo>
                    <a:pt x="3763" y="2603"/>
                  </a:lnTo>
                  <a:lnTo>
                    <a:pt x="3763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6221345" y="2921553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0"/>
                  </a:moveTo>
                  <a:lnTo>
                    <a:pt x="0" y="444"/>
                  </a:lnTo>
                  <a:lnTo>
                    <a:pt x="3763" y="2608"/>
                  </a:lnTo>
                  <a:lnTo>
                    <a:pt x="3763" y="216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6221345" y="3038804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1"/>
                  </a:moveTo>
                  <a:lnTo>
                    <a:pt x="0" y="445"/>
                  </a:lnTo>
                  <a:lnTo>
                    <a:pt x="3763" y="2609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6221345" y="3156175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0"/>
                  </a:moveTo>
                  <a:lnTo>
                    <a:pt x="0" y="444"/>
                  </a:lnTo>
                  <a:lnTo>
                    <a:pt x="3763" y="2608"/>
                  </a:lnTo>
                  <a:lnTo>
                    <a:pt x="3763" y="216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6221345" y="3273545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0"/>
                  </a:moveTo>
                  <a:lnTo>
                    <a:pt x="0" y="439"/>
                  </a:lnTo>
                  <a:lnTo>
                    <a:pt x="3763" y="2608"/>
                  </a:lnTo>
                  <a:lnTo>
                    <a:pt x="3763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6667923" y="2313221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0" y="1"/>
                  </a:moveTo>
                  <a:lnTo>
                    <a:pt x="0" y="440"/>
                  </a:lnTo>
                  <a:lnTo>
                    <a:pt x="3738" y="2604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6667923" y="2430591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0" y="1"/>
                  </a:moveTo>
                  <a:lnTo>
                    <a:pt x="0" y="439"/>
                  </a:lnTo>
                  <a:lnTo>
                    <a:pt x="3738" y="2604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6667923" y="2547368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0" y="0"/>
                  </a:moveTo>
                  <a:lnTo>
                    <a:pt x="0" y="444"/>
                  </a:lnTo>
                  <a:lnTo>
                    <a:pt x="3738" y="2608"/>
                  </a:lnTo>
                  <a:lnTo>
                    <a:pt x="3738" y="216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6667923" y="2664620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0" y="1"/>
                  </a:moveTo>
                  <a:lnTo>
                    <a:pt x="0" y="445"/>
                  </a:lnTo>
                  <a:lnTo>
                    <a:pt x="3738" y="2609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6667923" y="2781990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0" y="1"/>
                  </a:moveTo>
                  <a:lnTo>
                    <a:pt x="0" y="419"/>
                  </a:lnTo>
                  <a:lnTo>
                    <a:pt x="3738" y="2609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6667923" y="2899360"/>
              <a:ext cx="443745" cy="306656"/>
            </a:xfrm>
            <a:custGeom>
              <a:avLst/>
              <a:gdLst/>
              <a:ahLst/>
              <a:cxnLst/>
              <a:rect l="l" t="t" r="r" b="b"/>
              <a:pathLst>
                <a:path w="3739" h="2584" extrusionOk="0">
                  <a:moveTo>
                    <a:pt x="0" y="0"/>
                  </a:moveTo>
                  <a:lnTo>
                    <a:pt x="0" y="419"/>
                  </a:lnTo>
                  <a:lnTo>
                    <a:pt x="3738" y="2583"/>
                  </a:lnTo>
                  <a:lnTo>
                    <a:pt x="3738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6667923" y="3016731"/>
              <a:ext cx="443745" cy="306538"/>
            </a:xfrm>
            <a:custGeom>
              <a:avLst/>
              <a:gdLst/>
              <a:ahLst/>
              <a:cxnLst/>
              <a:rect l="l" t="t" r="r" b="b"/>
              <a:pathLst>
                <a:path w="3739" h="2583" extrusionOk="0">
                  <a:moveTo>
                    <a:pt x="0" y="0"/>
                  </a:moveTo>
                  <a:lnTo>
                    <a:pt x="0" y="419"/>
                  </a:lnTo>
                  <a:lnTo>
                    <a:pt x="3738" y="2583"/>
                  </a:lnTo>
                  <a:lnTo>
                    <a:pt x="3738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6667923" y="2555082"/>
              <a:ext cx="413837" cy="1067600"/>
            </a:xfrm>
            <a:custGeom>
              <a:avLst/>
              <a:gdLst/>
              <a:ahLst/>
              <a:cxnLst/>
              <a:rect l="l" t="t" r="r" b="b"/>
              <a:pathLst>
                <a:path w="3487" h="8996" extrusionOk="0">
                  <a:moveTo>
                    <a:pt x="3486" y="1"/>
                  </a:moveTo>
                  <a:lnTo>
                    <a:pt x="0" y="2019"/>
                  </a:lnTo>
                  <a:lnTo>
                    <a:pt x="0" y="8995"/>
                  </a:lnTo>
                  <a:lnTo>
                    <a:pt x="3486" y="6977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6667923" y="2570035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38" y="440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6667923" y="2687405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3738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38" y="440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6667923" y="2804776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3738" y="0"/>
                  </a:moveTo>
                  <a:lnTo>
                    <a:pt x="0" y="2164"/>
                  </a:lnTo>
                  <a:lnTo>
                    <a:pt x="0" y="2603"/>
                  </a:lnTo>
                  <a:lnTo>
                    <a:pt x="3738" y="439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6667923" y="2921553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0"/>
                  </a:moveTo>
                  <a:lnTo>
                    <a:pt x="0" y="2169"/>
                  </a:lnTo>
                  <a:lnTo>
                    <a:pt x="0" y="2608"/>
                  </a:lnTo>
                  <a:lnTo>
                    <a:pt x="3738" y="444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6667923" y="3038804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38" y="445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6667923" y="3156175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0"/>
                  </a:moveTo>
                  <a:lnTo>
                    <a:pt x="0" y="2165"/>
                  </a:lnTo>
                  <a:lnTo>
                    <a:pt x="0" y="2608"/>
                  </a:lnTo>
                  <a:lnTo>
                    <a:pt x="3738" y="444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6667923" y="3273545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0"/>
                  </a:moveTo>
                  <a:lnTo>
                    <a:pt x="0" y="2164"/>
                  </a:lnTo>
                  <a:lnTo>
                    <a:pt x="0" y="2608"/>
                  </a:lnTo>
                  <a:lnTo>
                    <a:pt x="3738" y="439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6251251" y="2315713"/>
              <a:ext cx="830523" cy="478972"/>
            </a:xfrm>
            <a:custGeom>
              <a:avLst/>
              <a:gdLst/>
              <a:ahLst/>
              <a:cxnLst/>
              <a:rect l="l" t="t" r="r" b="b"/>
              <a:pathLst>
                <a:path w="6998" h="4036" extrusionOk="0">
                  <a:moveTo>
                    <a:pt x="3511" y="0"/>
                  </a:moveTo>
                  <a:lnTo>
                    <a:pt x="0" y="2018"/>
                  </a:lnTo>
                  <a:lnTo>
                    <a:pt x="3511" y="4036"/>
                  </a:lnTo>
                  <a:lnTo>
                    <a:pt x="6997" y="2018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6358416" y="2512596"/>
              <a:ext cx="147401" cy="85090"/>
            </a:xfrm>
            <a:custGeom>
              <a:avLst/>
              <a:gdLst/>
              <a:ahLst/>
              <a:cxnLst/>
              <a:rect l="l" t="t" r="r" b="b"/>
              <a:pathLst>
                <a:path w="1242" h="717" extrusionOk="0">
                  <a:moveTo>
                    <a:pt x="631" y="1"/>
                  </a:moveTo>
                  <a:lnTo>
                    <a:pt x="0" y="359"/>
                  </a:lnTo>
                  <a:lnTo>
                    <a:pt x="631" y="717"/>
                  </a:lnTo>
                  <a:lnTo>
                    <a:pt x="1241" y="359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5"/>
          <p:cNvGrpSpPr/>
          <p:nvPr/>
        </p:nvGrpSpPr>
        <p:grpSpPr>
          <a:xfrm>
            <a:off x="6969250" y="1975629"/>
            <a:ext cx="665913" cy="1967345"/>
            <a:chOff x="6969250" y="1975629"/>
            <a:chExt cx="665913" cy="1967345"/>
          </a:xfrm>
        </p:grpSpPr>
        <p:sp>
          <p:nvSpPr>
            <p:cNvPr id="296" name="Google Shape;296;p35"/>
            <p:cNvSpPr/>
            <p:nvPr/>
          </p:nvSpPr>
          <p:spPr>
            <a:xfrm>
              <a:off x="6969250" y="2872999"/>
              <a:ext cx="414431" cy="1069974"/>
            </a:xfrm>
            <a:custGeom>
              <a:avLst/>
              <a:gdLst/>
              <a:ahLst/>
              <a:cxnLst/>
              <a:rect l="l" t="t" r="r" b="b"/>
              <a:pathLst>
                <a:path w="3492" h="9016" extrusionOk="0">
                  <a:moveTo>
                    <a:pt x="1" y="1"/>
                  </a:moveTo>
                  <a:lnTo>
                    <a:pt x="1" y="6997"/>
                  </a:lnTo>
                  <a:lnTo>
                    <a:pt x="3491" y="9015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6969250" y="2907771"/>
              <a:ext cx="414431" cy="289211"/>
            </a:xfrm>
            <a:custGeom>
              <a:avLst/>
              <a:gdLst/>
              <a:ahLst/>
              <a:cxnLst/>
              <a:rect l="l" t="t" r="r" b="b"/>
              <a:pathLst>
                <a:path w="3492" h="2437" extrusionOk="0">
                  <a:moveTo>
                    <a:pt x="1" y="0"/>
                  </a:moveTo>
                  <a:lnTo>
                    <a:pt x="1" y="419"/>
                  </a:lnTo>
                  <a:lnTo>
                    <a:pt x="3491" y="2437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6969250" y="3025023"/>
              <a:ext cx="414431" cy="289330"/>
            </a:xfrm>
            <a:custGeom>
              <a:avLst/>
              <a:gdLst/>
              <a:ahLst/>
              <a:cxnLst/>
              <a:rect l="l" t="t" r="r" b="b"/>
              <a:pathLst>
                <a:path w="3492" h="2438" extrusionOk="0">
                  <a:moveTo>
                    <a:pt x="1" y="1"/>
                  </a:moveTo>
                  <a:lnTo>
                    <a:pt x="1" y="420"/>
                  </a:lnTo>
                  <a:lnTo>
                    <a:pt x="3491" y="2437"/>
                  </a:lnTo>
                  <a:lnTo>
                    <a:pt x="3491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6969250" y="3142393"/>
              <a:ext cx="414431" cy="289330"/>
            </a:xfrm>
            <a:custGeom>
              <a:avLst/>
              <a:gdLst/>
              <a:ahLst/>
              <a:cxnLst/>
              <a:rect l="l" t="t" r="r" b="b"/>
              <a:pathLst>
                <a:path w="3492" h="2438" extrusionOk="0">
                  <a:moveTo>
                    <a:pt x="1" y="1"/>
                  </a:moveTo>
                  <a:lnTo>
                    <a:pt x="1" y="419"/>
                  </a:lnTo>
                  <a:lnTo>
                    <a:pt x="3491" y="2437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6969250" y="3256797"/>
              <a:ext cx="414431" cy="292178"/>
            </a:xfrm>
            <a:custGeom>
              <a:avLst/>
              <a:gdLst/>
              <a:ahLst/>
              <a:cxnLst/>
              <a:rect l="l" t="t" r="r" b="b"/>
              <a:pathLst>
                <a:path w="3492" h="2462" extrusionOk="0">
                  <a:moveTo>
                    <a:pt x="1" y="0"/>
                  </a:moveTo>
                  <a:lnTo>
                    <a:pt x="1" y="444"/>
                  </a:lnTo>
                  <a:lnTo>
                    <a:pt x="3491" y="2462"/>
                  </a:lnTo>
                  <a:lnTo>
                    <a:pt x="3491" y="20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6969250" y="3374049"/>
              <a:ext cx="414431" cy="292297"/>
            </a:xfrm>
            <a:custGeom>
              <a:avLst/>
              <a:gdLst/>
              <a:ahLst/>
              <a:cxnLst/>
              <a:rect l="l" t="t" r="r" b="b"/>
              <a:pathLst>
                <a:path w="3492" h="2463" extrusionOk="0">
                  <a:moveTo>
                    <a:pt x="1" y="1"/>
                  </a:moveTo>
                  <a:lnTo>
                    <a:pt x="1" y="445"/>
                  </a:lnTo>
                  <a:lnTo>
                    <a:pt x="3491" y="2463"/>
                  </a:lnTo>
                  <a:lnTo>
                    <a:pt x="3491" y="203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6969250" y="3491419"/>
              <a:ext cx="414431" cy="291703"/>
            </a:xfrm>
            <a:custGeom>
              <a:avLst/>
              <a:gdLst/>
              <a:ahLst/>
              <a:cxnLst/>
              <a:rect l="l" t="t" r="r" b="b"/>
              <a:pathLst>
                <a:path w="3492" h="2458" extrusionOk="0">
                  <a:moveTo>
                    <a:pt x="1" y="1"/>
                  </a:moveTo>
                  <a:lnTo>
                    <a:pt x="1" y="439"/>
                  </a:lnTo>
                  <a:lnTo>
                    <a:pt x="3491" y="2457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6969250" y="3608789"/>
              <a:ext cx="414431" cy="291584"/>
            </a:xfrm>
            <a:custGeom>
              <a:avLst/>
              <a:gdLst/>
              <a:ahLst/>
              <a:cxnLst/>
              <a:rect l="l" t="t" r="r" b="b"/>
              <a:pathLst>
                <a:path w="3492" h="2457" extrusionOk="0">
                  <a:moveTo>
                    <a:pt x="1" y="0"/>
                  </a:moveTo>
                  <a:lnTo>
                    <a:pt x="1" y="439"/>
                  </a:lnTo>
                  <a:lnTo>
                    <a:pt x="3491" y="2457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7383548" y="2967584"/>
              <a:ext cx="251602" cy="975390"/>
            </a:xfrm>
            <a:custGeom>
              <a:avLst/>
              <a:gdLst/>
              <a:ahLst/>
              <a:cxnLst/>
              <a:rect l="l" t="t" r="r" b="b"/>
              <a:pathLst>
                <a:path w="2120" h="8219" extrusionOk="0">
                  <a:moveTo>
                    <a:pt x="2119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19" y="6977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7383548" y="2999983"/>
              <a:ext cx="251602" cy="197001"/>
            </a:xfrm>
            <a:custGeom>
              <a:avLst/>
              <a:gdLst/>
              <a:ahLst/>
              <a:cxnLst/>
              <a:rect l="l" t="t" r="r" b="b"/>
              <a:pathLst>
                <a:path w="2120" h="1660" extrusionOk="0">
                  <a:moveTo>
                    <a:pt x="2119" y="0"/>
                  </a:moveTo>
                  <a:lnTo>
                    <a:pt x="0" y="124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7383548" y="3117234"/>
              <a:ext cx="251602" cy="197119"/>
            </a:xfrm>
            <a:custGeom>
              <a:avLst/>
              <a:gdLst/>
              <a:ahLst/>
              <a:cxnLst/>
              <a:rect l="l" t="t" r="r" b="b"/>
              <a:pathLst>
                <a:path w="2120" h="1661" extrusionOk="0">
                  <a:moveTo>
                    <a:pt x="2119" y="1"/>
                  </a:moveTo>
                  <a:lnTo>
                    <a:pt x="0" y="1242"/>
                  </a:lnTo>
                  <a:lnTo>
                    <a:pt x="0" y="1660"/>
                  </a:lnTo>
                  <a:lnTo>
                    <a:pt x="2119" y="440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7383548" y="3234605"/>
              <a:ext cx="251602" cy="197119"/>
            </a:xfrm>
            <a:custGeom>
              <a:avLst/>
              <a:gdLst/>
              <a:ahLst/>
              <a:cxnLst/>
              <a:rect l="l" t="t" r="r" b="b"/>
              <a:pathLst>
                <a:path w="2120" h="1661" extrusionOk="0">
                  <a:moveTo>
                    <a:pt x="2119" y="0"/>
                  </a:moveTo>
                  <a:lnTo>
                    <a:pt x="0" y="1241"/>
                  </a:lnTo>
                  <a:lnTo>
                    <a:pt x="0" y="1660"/>
                  </a:lnTo>
                  <a:lnTo>
                    <a:pt x="2119" y="439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7383548" y="3351975"/>
              <a:ext cx="251602" cy="197000"/>
            </a:xfrm>
            <a:custGeom>
              <a:avLst/>
              <a:gdLst/>
              <a:ahLst/>
              <a:cxnLst/>
              <a:rect l="l" t="t" r="r" b="b"/>
              <a:pathLst>
                <a:path w="2120" h="1660" extrusionOk="0">
                  <a:moveTo>
                    <a:pt x="2119" y="0"/>
                  </a:moveTo>
                  <a:lnTo>
                    <a:pt x="0" y="1236"/>
                  </a:lnTo>
                  <a:lnTo>
                    <a:pt x="0" y="1660"/>
                  </a:lnTo>
                  <a:lnTo>
                    <a:pt x="2119" y="439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7383548" y="3468633"/>
              <a:ext cx="251602" cy="197713"/>
            </a:xfrm>
            <a:custGeom>
              <a:avLst/>
              <a:gdLst/>
              <a:ahLst/>
              <a:cxnLst/>
              <a:rect l="l" t="t" r="r" b="b"/>
              <a:pathLst>
                <a:path w="2120" h="1666" extrusionOk="0">
                  <a:moveTo>
                    <a:pt x="2119" y="1"/>
                  </a:moveTo>
                  <a:lnTo>
                    <a:pt x="0" y="1242"/>
                  </a:lnTo>
                  <a:lnTo>
                    <a:pt x="0" y="1666"/>
                  </a:lnTo>
                  <a:lnTo>
                    <a:pt x="2119" y="445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7383548" y="3586004"/>
              <a:ext cx="251602" cy="197119"/>
            </a:xfrm>
            <a:custGeom>
              <a:avLst/>
              <a:gdLst/>
              <a:ahLst/>
              <a:cxnLst/>
              <a:rect l="l" t="t" r="r" b="b"/>
              <a:pathLst>
                <a:path w="2120" h="1661" extrusionOk="0">
                  <a:moveTo>
                    <a:pt x="2119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7383548" y="3703374"/>
              <a:ext cx="251602" cy="197000"/>
            </a:xfrm>
            <a:custGeom>
              <a:avLst/>
              <a:gdLst/>
              <a:ahLst/>
              <a:cxnLst/>
              <a:rect l="l" t="t" r="r" b="b"/>
              <a:pathLst>
                <a:path w="2120" h="1660" extrusionOk="0">
                  <a:moveTo>
                    <a:pt x="2119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6969250" y="2728096"/>
              <a:ext cx="665913" cy="384507"/>
            </a:xfrm>
            <a:custGeom>
              <a:avLst/>
              <a:gdLst/>
              <a:ahLst/>
              <a:cxnLst/>
              <a:rect l="l" t="t" r="r" b="b"/>
              <a:pathLst>
                <a:path w="5611" h="3240" extrusionOk="0">
                  <a:moveTo>
                    <a:pt x="2124" y="1"/>
                  </a:moveTo>
                  <a:lnTo>
                    <a:pt x="1" y="1222"/>
                  </a:lnTo>
                  <a:lnTo>
                    <a:pt x="3491" y="3239"/>
                  </a:lnTo>
                  <a:lnTo>
                    <a:pt x="5610" y="2019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7054341" y="2828140"/>
              <a:ext cx="167101" cy="94703"/>
            </a:xfrm>
            <a:custGeom>
              <a:avLst/>
              <a:gdLst/>
              <a:ahLst/>
              <a:cxnLst/>
              <a:rect l="l" t="t" r="r" b="b"/>
              <a:pathLst>
                <a:path w="1408" h="798" extrusionOk="0">
                  <a:moveTo>
                    <a:pt x="711" y="0"/>
                  </a:moveTo>
                  <a:lnTo>
                    <a:pt x="0" y="399"/>
                  </a:lnTo>
                  <a:lnTo>
                    <a:pt x="711" y="797"/>
                  </a:lnTo>
                  <a:lnTo>
                    <a:pt x="1407" y="399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6969250" y="1975629"/>
              <a:ext cx="665913" cy="1135126"/>
            </a:xfrm>
            <a:custGeom>
              <a:avLst/>
              <a:gdLst/>
              <a:ahLst/>
              <a:cxnLst/>
              <a:rect l="l" t="t" r="r" b="b"/>
              <a:pathLst>
                <a:path w="5611" h="9565" extrusionOk="0">
                  <a:moveTo>
                    <a:pt x="2124" y="0"/>
                  </a:moveTo>
                  <a:lnTo>
                    <a:pt x="1" y="1221"/>
                  </a:lnTo>
                  <a:lnTo>
                    <a:pt x="1" y="7547"/>
                  </a:lnTo>
                  <a:lnTo>
                    <a:pt x="3491" y="9565"/>
                  </a:lnTo>
                  <a:lnTo>
                    <a:pt x="5610" y="8349"/>
                  </a:lnTo>
                  <a:lnTo>
                    <a:pt x="5610" y="2018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35"/>
          <p:cNvGrpSpPr/>
          <p:nvPr/>
        </p:nvGrpSpPr>
        <p:grpSpPr>
          <a:xfrm>
            <a:off x="6221355" y="1286663"/>
            <a:ext cx="830511" cy="1509774"/>
            <a:chOff x="6221355" y="1286663"/>
            <a:chExt cx="830511" cy="1509774"/>
          </a:xfrm>
        </p:grpSpPr>
        <p:sp>
          <p:nvSpPr>
            <p:cNvPr id="316" name="Google Shape;316;p35"/>
            <p:cNvSpPr/>
            <p:nvPr/>
          </p:nvSpPr>
          <p:spPr>
            <a:xfrm>
              <a:off x="6560175" y="1910288"/>
              <a:ext cx="491691" cy="668140"/>
            </a:xfrm>
            <a:custGeom>
              <a:avLst/>
              <a:gdLst/>
              <a:ahLst/>
              <a:cxnLst/>
              <a:rect l="l" t="t" r="r" b="b"/>
              <a:pathLst>
                <a:path w="4143" h="5630" extrusionOk="0">
                  <a:moveTo>
                    <a:pt x="142" y="0"/>
                  </a:moveTo>
                  <a:cubicBezTo>
                    <a:pt x="128" y="0"/>
                    <a:pt x="117" y="5"/>
                    <a:pt x="107" y="15"/>
                  </a:cubicBezTo>
                  <a:lnTo>
                    <a:pt x="1" y="61"/>
                  </a:lnTo>
                  <a:lnTo>
                    <a:pt x="26" y="121"/>
                  </a:lnTo>
                  <a:lnTo>
                    <a:pt x="66" y="121"/>
                  </a:lnTo>
                  <a:lnTo>
                    <a:pt x="66" y="3108"/>
                  </a:lnTo>
                  <a:cubicBezTo>
                    <a:pt x="66" y="3188"/>
                    <a:pt x="127" y="3294"/>
                    <a:pt x="193" y="3340"/>
                  </a:cubicBezTo>
                  <a:lnTo>
                    <a:pt x="3976" y="5524"/>
                  </a:lnTo>
                  <a:lnTo>
                    <a:pt x="3956" y="5544"/>
                  </a:lnTo>
                  <a:lnTo>
                    <a:pt x="3996" y="5630"/>
                  </a:lnTo>
                  <a:lnTo>
                    <a:pt x="4102" y="5564"/>
                  </a:lnTo>
                  <a:cubicBezTo>
                    <a:pt x="4122" y="5544"/>
                    <a:pt x="4142" y="5504"/>
                    <a:pt x="4142" y="5458"/>
                  </a:cubicBezTo>
                  <a:lnTo>
                    <a:pt x="4142" y="2457"/>
                  </a:lnTo>
                  <a:cubicBezTo>
                    <a:pt x="4142" y="2371"/>
                    <a:pt x="4082" y="2265"/>
                    <a:pt x="4016" y="2225"/>
                  </a:cubicBezTo>
                  <a:lnTo>
                    <a:pt x="193" y="15"/>
                  </a:lnTo>
                  <a:cubicBezTo>
                    <a:pt x="172" y="5"/>
                    <a:pt x="156" y="0"/>
                    <a:pt x="142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6555428" y="1917646"/>
              <a:ext cx="483858" cy="660308"/>
            </a:xfrm>
            <a:custGeom>
              <a:avLst/>
              <a:gdLst/>
              <a:ahLst/>
              <a:cxnLst/>
              <a:rect l="l" t="t" r="r" b="b"/>
              <a:pathLst>
                <a:path w="4077" h="5564" extrusionOk="0">
                  <a:moveTo>
                    <a:pt x="77" y="1"/>
                  </a:moveTo>
                  <a:cubicBezTo>
                    <a:pt x="35" y="1"/>
                    <a:pt x="0" y="41"/>
                    <a:pt x="0" y="100"/>
                  </a:cubicBezTo>
                  <a:lnTo>
                    <a:pt x="0" y="3106"/>
                  </a:lnTo>
                  <a:cubicBezTo>
                    <a:pt x="0" y="3192"/>
                    <a:pt x="66" y="3298"/>
                    <a:pt x="127" y="3338"/>
                  </a:cubicBezTo>
                  <a:lnTo>
                    <a:pt x="3950" y="5548"/>
                  </a:lnTo>
                  <a:cubicBezTo>
                    <a:pt x="3973" y="5558"/>
                    <a:pt x="3993" y="5563"/>
                    <a:pt x="4009" y="5563"/>
                  </a:cubicBezTo>
                  <a:cubicBezTo>
                    <a:pt x="4055" y="5563"/>
                    <a:pt x="4076" y="5525"/>
                    <a:pt x="4076" y="5462"/>
                  </a:cubicBezTo>
                  <a:lnTo>
                    <a:pt x="4076" y="2455"/>
                  </a:lnTo>
                  <a:cubicBezTo>
                    <a:pt x="4076" y="2370"/>
                    <a:pt x="4036" y="2269"/>
                    <a:pt x="3950" y="2223"/>
                  </a:cubicBezTo>
                  <a:lnTo>
                    <a:pt x="127" y="19"/>
                  </a:lnTo>
                  <a:cubicBezTo>
                    <a:pt x="110" y="7"/>
                    <a:pt x="93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6578214" y="1955147"/>
              <a:ext cx="438879" cy="585068"/>
            </a:xfrm>
            <a:custGeom>
              <a:avLst/>
              <a:gdLst/>
              <a:ahLst/>
              <a:cxnLst/>
              <a:rect l="l" t="t" r="r" b="b"/>
              <a:pathLst>
                <a:path w="3698" h="4930" extrusionOk="0">
                  <a:moveTo>
                    <a:pt x="57" y="0"/>
                  </a:moveTo>
                  <a:cubicBezTo>
                    <a:pt x="22" y="0"/>
                    <a:pt x="0" y="39"/>
                    <a:pt x="0" y="102"/>
                  </a:cubicBezTo>
                  <a:lnTo>
                    <a:pt x="0" y="2684"/>
                  </a:lnTo>
                  <a:cubicBezTo>
                    <a:pt x="0" y="2770"/>
                    <a:pt x="41" y="2876"/>
                    <a:pt x="101" y="2916"/>
                  </a:cubicBezTo>
                  <a:lnTo>
                    <a:pt x="3592" y="4914"/>
                  </a:lnTo>
                  <a:cubicBezTo>
                    <a:pt x="3609" y="4925"/>
                    <a:pt x="3625" y="4930"/>
                    <a:pt x="3638" y="4930"/>
                  </a:cubicBezTo>
                  <a:cubicBezTo>
                    <a:pt x="3676" y="4930"/>
                    <a:pt x="3698" y="4891"/>
                    <a:pt x="3698" y="4828"/>
                  </a:cubicBezTo>
                  <a:lnTo>
                    <a:pt x="3698" y="2245"/>
                  </a:lnTo>
                  <a:cubicBezTo>
                    <a:pt x="3698" y="2160"/>
                    <a:pt x="3657" y="2054"/>
                    <a:pt x="3592" y="2013"/>
                  </a:cubicBezTo>
                  <a:lnTo>
                    <a:pt x="101" y="16"/>
                  </a:lnTo>
                  <a:cubicBezTo>
                    <a:pt x="85" y="5"/>
                    <a:pt x="70" y="0"/>
                    <a:pt x="57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6864935" y="2144317"/>
              <a:ext cx="124614" cy="127101"/>
            </a:xfrm>
            <a:custGeom>
              <a:avLst/>
              <a:gdLst/>
              <a:ahLst/>
              <a:cxnLst/>
              <a:rect l="l" t="t" r="r" b="b"/>
              <a:pathLst>
                <a:path w="1050" h="1071" extrusionOk="0">
                  <a:moveTo>
                    <a:pt x="0" y="1"/>
                  </a:moveTo>
                  <a:lnTo>
                    <a:pt x="0" y="460"/>
                  </a:lnTo>
                  <a:lnTo>
                    <a:pt x="1050" y="1070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6600288" y="1992293"/>
              <a:ext cx="247448" cy="152141"/>
            </a:xfrm>
            <a:custGeom>
              <a:avLst/>
              <a:gdLst/>
              <a:ahLst/>
              <a:cxnLst/>
              <a:rect l="l" t="t" r="r" b="b"/>
              <a:pathLst>
                <a:path w="2085" h="1282" extrusionOk="0">
                  <a:moveTo>
                    <a:pt x="1" y="0"/>
                  </a:moveTo>
                  <a:lnTo>
                    <a:pt x="1" y="81"/>
                  </a:lnTo>
                  <a:lnTo>
                    <a:pt x="2084" y="1282"/>
                  </a:lnTo>
                  <a:lnTo>
                    <a:pt x="2084" y="1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6600288" y="2011993"/>
              <a:ext cx="117493" cy="77376"/>
            </a:xfrm>
            <a:custGeom>
              <a:avLst/>
              <a:gdLst/>
              <a:ahLst/>
              <a:cxnLst/>
              <a:rect l="l" t="t" r="r" b="b"/>
              <a:pathLst>
                <a:path w="990" h="652" extrusionOk="0">
                  <a:moveTo>
                    <a:pt x="1" y="1"/>
                  </a:moveTo>
                  <a:lnTo>
                    <a:pt x="1" y="87"/>
                  </a:lnTo>
                  <a:lnTo>
                    <a:pt x="990" y="652"/>
                  </a:lnTo>
                  <a:lnTo>
                    <a:pt x="990" y="5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6600288" y="2251481"/>
              <a:ext cx="247448" cy="152141"/>
            </a:xfrm>
            <a:custGeom>
              <a:avLst/>
              <a:gdLst/>
              <a:ahLst/>
              <a:cxnLst/>
              <a:rect l="l" t="t" r="r" b="b"/>
              <a:pathLst>
                <a:path w="2085" h="1282" extrusionOk="0">
                  <a:moveTo>
                    <a:pt x="1" y="1"/>
                  </a:moveTo>
                  <a:lnTo>
                    <a:pt x="1" y="86"/>
                  </a:lnTo>
                  <a:lnTo>
                    <a:pt x="2084" y="1282"/>
                  </a:lnTo>
                  <a:lnTo>
                    <a:pt x="2084" y="11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6655353" y="2303579"/>
              <a:ext cx="192380" cy="122829"/>
            </a:xfrm>
            <a:custGeom>
              <a:avLst/>
              <a:gdLst/>
              <a:ahLst/>
              <a:cxnLst/>
              <a:rect l="l" t="t" r="r" b="b"/>
              <a:pathLst>
                <a:path w="1621" h="1035" extrusionOk="0">
                  <a:moveTo>
                    <a:pt x="1" y="1"/>
                  </a:moveTo>
                  <a:lnTo>
                    <a:pt x="1" y="86"/>
                  </a:lnTo>
                  <a:lnTo>
                    <a:pt x="1620" y="1035"/>
                  </a:lnTo>
                  <a:lnTo>
                    <a:pt x="1620" y="9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6600288" y="2034185"/>
              <a:ext cx="89959" cy="63016"/>
            </a:xfrm>
            <a:custGeom>
              <a:avLst/>
              <a:gdLst/>
              <a:ahLst/>
              <a:cxnLst/>
              <a:rect l="l" t="t" r="r" b="b"/>
              <a:pathLst>
                <a:path w="758" h="531" extrusionOk="0">
                  <a:moveTo>
                    <a:pt x="1" y="0"/>
                  </a:moveTo>
                  <a:lnTo>
                    <a:pt x="1" y="86"/>
                  </a:lnTo>
                  <a:lnTo>
                    <a:pt x="757" y="530"/>
                  </a:lnTo>
                  <a:lnTo>
                    <a:pt x="757" y="4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6864935" y="2216827"/>
              <a:ext cx="124614" cy="82123"/>
            </a:xfrm>
            <a:custGeom>
              <a:avLst/>
              <a:gdLst/>
              <a:ahLst/>
              <a:cxnLst/>
              <a:rect l="l" t="t" r="r" b="b"/>
              <a:pathLst>
                <a:path w="1050" h="692" extrusionOk="0">
                  <a:moveTo>
                    <a:pt x="0" y="0"/>
                  </a:moveTo>
                  <a:lnTo>
                    <a:pt x="0" y="81"/>
                  </a:lnTo>
                  <a:lnTo>
                    <a:pt x="1050" y="691"/>
                  </a:lnTo>
                  <a:lnTo>
                    <a:pt x="1050" y="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6924748" y="2273673"/>
              <a:ext cx="64799" cy="47945"/>
            </a:xfrm>
            <a:custGeom>
              <a:avLst/>
              <a:gdLst/>
              <a:ahLst/>
              <a:cxnLst/>
              <a:rect l="l" t="t" r="r" b="b"/>
              <a:pathLst>
                <a:path w="546" h="404" extrusionOk="0">
                  <a:moveTo>
                    <a:pt x="1" y="0"/>
                  </a:moveTo>
                  <a:lnTo>
                    <a:pt x="1" y="86"/>
                  </a:lnTo>
                  <a:lnTo>
                    <a:pt x="546" y="404"/>
                  </a:lnTo>
                  <a:lnTo>
                    <a:pt x="546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6864935" y="2258720"/>
              <a:ext cx="124614" cy="82716"/>
            </a:xfrm>
            <a:custGeom>
              <a:avLst/>
              <a:gdLst/>
              <a:ahLst/>
              <a:cxnLst/>
              <a:rect l="l" t="t" r="r" b="b"/>
              <a:pathLst>
                <a:path w="1050" h="697" extrusionOk="0">
                  <a:moveTo>
                    <a:pt x="0" y="0"/>
                  </a:moveTo>
                  <a:lnTo>
                    <a:pt x="0" y="86"/>
                  </a:lnTo>
                  <a:lnTo>
                    <a:pt x="1050" y="696"/>
                  </a:lnTo>
                  <a:lnTo>
                    <a:pt x="1050" y="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6884635" y="2293967"/>
              <a:ext cx="104913" cy="69544"/>
            </a:xfrm>
            <a:custGeom>
              <a:avLst/>
              <a:gdLst/>
              <a:ahLst/>
              <a:cxnLst/>
              <a:rect l="l" t="t" r="r" b="b"/>
              <a:pathLst>
                <a:path w="884" h="586" extrusionOk="0">
                  <a:moveTo>
                    <a:pt x="1" y="1"/>
                  </a:moveTo>
                  <a:lnTo>
                    <a:pt x="1" y="82"/>
                  </a:lnTo>
                  <a:lnTo>
                    <a:pt x="884" y="586"/>
                  </a:lnTo>
                  <a:lnTo>
                    <a:pt x="884" y="5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6600288" y="2064092"/>
              <a:ext cx="184547" cy="117488"/>
            </a:xfrm>
            <a:custGeom>
              <a:avLst/>
              <a:gdLst/>
              <a:ahLst/>
              <a:cxnLst/>
              <a:rect l="l" t="t" r="r" b="b"/>
              <a:pathLst>
                <a:path w="1555" h="990" extrusionOk="0">
                  <a:moveTo>
                    <a:pt x="1" y="1"/>
                  </a:moveTo>
                  <a:lnTo>
                    <a:pt x="1" y="86"/>
                  </a:lnTo>
                  <a:lnTo>
                    <a:pt x="1555" y="989"/>
                  </a:lnTo>
                  <a:lnTo>
                    <a:pt x="1555" y="9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6690125" y="2136603"/>
              <a:ext cx="94707" cy="67763"/>
            </a:xfrm>
            <a:custGeom>
              <a:avLst/>
              <a:gdLst/>
              <a:ahLst/>
              <a:cxnLst/>
              <a:rect l="l" t="t" r="r" b="b"/>
              <a:pathLst>
                <a:path w="798" h="571" extrusionOk="0">
                  <a:moveTo>
                    <a:pt x="0" y="0"/>
                  </a:moveTo>
                  <a:lnTo>
                    <a:pt x="0" y="86"/>
                  </a:lnTo>
                  <a:lnTo>
                    <a:pt x="798" y="570"/>
                  </a:lnTo>
                  <a:lnTo>
                    <a:pt x="798" y="4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6600288" y="2106578"/>
              <a:ext cx="184547" cy="117488"/>
            </a:xfrm>
            <a:custGeom>
              <a:avLst/>
              <a:gdLst/>
              <a:ahLst/>
              <a:cxnLst/>
              <a:rect l="l" t="t" r="r" b="b"/>
              <a:pathLst>
                <a:path w="1555" h="990" extrusionOk="0">
                  <a:moveTo>
                    <a:pt x="1" y="1"/>
                  </a:moveTo>
                  <a:lnTo>
                    <a:pt x="1" y="87"/>
                  </a:lnTo>
                  <a:lnTo>
                    <a:pt x="1555" y="990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6632686" y="2146690"/>
              <a:ext cx="152148" cy="100162"/>
            </a:xfrm>
            <a:custGeom>
              <a:avLst/>
              <a:gdLst/>
              <a:ahLst/>
              <a:cxnLst/>
              <a:rect l="l" t="t" r="r" b="b"/>
              <a:pathLst>
                <a:path w="1282" h="844" extrusionOk="0">
                  <a:moveTo>
                    <a:pt x="0" y="1"/>
                  </a:moveTo>
                  <a:lnTo>
                    <a:pt x="0" y="87"/>
                  </a:lnTo>
                  <a:lnTo>
                    <a:pt x="1282" y="843"/>
                  </a:lnTo>
                  <a:lnTo>
                    <a:pt x="1282" y="7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6864935" y="2308920"/>
              <a:ext cx="124614" cy="127101"/>
            </a:xfrm>
            <a:custGeom>
              <a:avLst/>
              <a:gdLst/>
              <a:ahLst/>
              <a:cxnLst/>
              <a:rect l="l" t="t" r="r" b="b"/>
              <a:pathLst>
                <a:path w="1050" h="1071" extrusionOk="0">
                  <a:moveTo>
                    <a:pt x="0" y="1"/>
                  </a:moveTo>
                  <a:lnTo>
                    <a:pt x="0" y="460"/>
                  </a:lnTo>
                  <a:lnTo>
                    <a:pt x="1050" y="1070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6864935" y="2381431"/>
              <a:ext cx="124614" cy="82123"/>
            </a:xfrm>
            <a:custGeom>
              <a:avLst/>
              <a:gdLst/>
              <a:ahLst/>
              <a:cxnLst/>
              <a:rect l="l" t="t" r="r" b="b"/>
              <a:pathLst>
                <a:path w="1050" h="692" extrusionOk="0">
                  <a:moveTo>
                    <a:pt x="0" y="0"/>
                  </a:moveTo>
                  <a:lnTo>
                    <a:pt x="0" y="81"/>
                  </a:lnTo>
                  <a:lnTo>
                    <a:pt x="1050" y="691"/>
                  </a:lnTo>
                  <a:lnTo>
                    <a:pt x="1050" y="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6864935" y="2403504"/>
              <a:ext cx="124614" cy="82835"/>
            </a:xfrm>
            <a:custGeom>
              <a:avLst/>
              <a:gdLst/>
              <a:ahLst/>
              <a:cxnLst/>
              <a:rect l="l" t="t" r="r" b="b"/>
              <a:pathLst>
                <a:path w="1050" h="698" extrusionOk="0">
                  <a:moveTo>
                    <a:pt x="0" y="1"/>
                  </a:moveTo>
                  <a:lnTo>
                    <a:pt x="0" y="87"/>
                  </a:lnTo>
                  <a:lnTo>
                    <a:pt x="1050" y="697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6904454" y="2448483"/>
              <a:ext cx="85094" cy="57557"/>
            </a:xfrm>
            <a:custGeom>
              <a:avLst/>
              <a:gdLst/>
              <a:ahLst/>
              <a:cxnLst/>
              <a:rect l="l" t="t" r="r" b="b"/>
              <a:pathLst>
                <a:path w="717" h="485" extrusionOk="0">
                  <a:moveTo>
                    <a:pt x="0" y="0"/>
                  </a:moveTo>
                  <a:lnTo>
                    <a:pt x="0" y="86"/>
                  </a:lnTo>
                  <a:lnTo>
                    <a:pt x="717" y="485"/>
                  </a:lnTo>
                  <a:lnTo>
                    <a:pt x="717" y="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6799663" y="2190719"/>
              <a:ext cx="50439" cy="63728"/>
            </a:xfrm>
            <a:custGeom>
              <a:avLst/>
              <a:gdLst/>
              <a:ahLst/>
              <a:cxnLst/>
              <a:rect l="l" t="t" r="r" b="b"/>
              <a:pathLst>
                <a:path w="425" h="537" extrusionOk="0">
                  <a:moveTo>
                    <a:pt x="109" y="1"/>
                  </a:moveTo>
                  <a:cubicBezTo>
                    <a:pt x="42" y="1"/>
                    <a:pt x="1" y="47"/>
                    <a:pt x="1" y="134"/>
                  </a:cubicBezTo>
                  <a:cubicBezTo>
                    <a:pt x="1" y="281"/>
                    <a:pt x="86" y="427"/>
                    <a:pt x="212" y="513"/>
                  </a:cubicBezTo>
                  <a:cubicBezTo>
                    <a:pt x="241" y="529"/>
                    <a:pt x="269" y="536"/>
                    <a:pt x="295" y="536"/>
                  </a:cubicBezTo>
                  <a:cubicBezTo>
                    <a:pt x="367" y="536"/>
                    <a:pt x="424" y="479"/>
                    <a:pt x="424" y="387"/>
                  </a:cubicBezTo>
                  <a:cubicBezTo>
                    <a:pt x="424" y="260"/>
                    <a:pt x="318" y="94"/>
                    <a:pt x="212" y="28"/>
                  </a:cubicBezTo>
                  <a:cubicBezTo>
                    <a:pt x="174" y="10"/>
                    <a:pt x="139" y="1"/>
                    <a:pt x="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6600288" y="2159270"/>
              <a:ext cx="184547" cy="117488"/>
            </a:xfrm>
            <a:custGeom>
              <a:avLst/>
              <a:gdLst/>
              <a:ahLst/>
              <a:cxnLst/>
              <a:rect l="l" t="t" r="r" b="b"/>
              <a:pathLst>
                <a:path w="1555" h="990" extrusionOk="0">
                  <a:moveTo>
                    <a:pt x="1" y="1"/>
                  </a:moveTo>
                  <a:lnTo>
                    <a:pt x="1" y="81"/>
                  </a:lnTo>
                  <a:lnTo>
                    <a:pt x="1555" y="990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6690125" y="2231781"/>
              <a:ext cx="94707" cy="64678"/>
            </a:xfrm>
            <a:custGeom>
              <a:avLst/>
              <a:gdLst/>
              <a:ahLst/>
              <a:cxnLst/>
              <a:rect l="l" t="t" r="r" b="b"/>
              <a:pathLst>
                <a:path w="798" h="545" extrusionOk="0">
                  <a:moveTo>
                    <a:pt x="0" y="0"/>
                  </a:moveTo>
                  <a:lnTo>
                    <a:pt x="0" y="81"/>
                  </a:lnTo>
                  <a:lnTo>
                    <a:pt x="798" y="545"/>
                  </a:lnTo>
                  <a:lnTo>
                    <a:pt x="79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6600288" y="2201756"/>
              <a:ext cx="184547" cy="116895"/>
            </a:xfrm>
            <a:custGeom>
              <a:avLst/>
              <a:gdLst/>
              <a:ahLst/>
              <a:cxnLst/>
              <a:rect l="l" t="t" r="r" b="b"/>
              <a:pathLst>
                <a:path w="1555" h="985" extrusionOk="0">
                  <a:moveTo>
                    <a:pt x="1" y="1"/>
                  </a:moveTo>
                  <a:lnTo>
                    <a:pt x="1" y="82"/>
                  </a:lnTo>
                  <a:lnTo>
                    <a:pt x="1555" y="985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6632686" y="2241275"/>
              <a:ext cx="152148" cy="100162"/>
            </a:xfrm>
            <a:custGeom>
              <a:avLst/>
              <a:gdLst/>
              <a:ahLst/>
              <a:cxnLst/>
              <a:rect l="l" t="t" r="r" b="b"/>
              <a:pathLst>
                <a:path w="1282" h="844" extrusionOk="0">
                  <a:moveTo>
                    <a:pt x="0" y="1"/>
                  </a:moveTo>
                  <a:lnTo>
                    <a:pt x="0" y="87"/>
                  </a:lnTo>
                  <a:lnTo>
                    <a:pt x="1282" y="843"/>
                  </a:lnTo>
                  <a:lnTo>
                    <a:pt x="1282" y="7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6799663" y="2284235"/>
              <a:ext cx="50439" cy="64203"/>
            </a:xfrm>
            <a:custGeom>
              <a:avLst/>
              <a:gdLst/>
              <a:ahLst/>
              <a:cxnLst/>
              <a:rect l="l" t="t" r="r" b="b"/>
              <a:pathLst>
                <a:path w="425" h="541" extrusionOk="0">
                  <a:moveTo>
                    <a:pt x="108" y="1"/>
                  </a:moveTo>
                  <a:cubicBezTo>
                    <a:pt x="41" y="1"/>
                    <a:pt x="1" y="57"/>
                    <a:pt x="1" y="143"/>
                  </a:cubicBezTo>
                  <a:cubicBezTo>
                    <a:pt x="1" y="290"/>
                    <a:pt x="86" y="441"/>
                    <a:pt x="212" y="501"/>
                  </a:cubicBezTo>
                  <a:cubicBezTo>
                    <a:pt x="246" y="528"/>
                    <a:pt x="279" y="540"/>
                    <a:pt x="309" y="540"/>
                  </a:cubicBezTo>
                  <a:cubicBezTo>
                    <a:pt x="374" y="540"/>
                    <a:pt x="424" y="482"/>
                    <a:pt x="424" y="396"/>
                  </a:cubicBezTo>
                  <a:cubicBezTo>
                    <a:pt x="424" y="249"/>
                    <a:pt x="318" y="103"/>
                    <a:pt x="212" y="37"/>
                  </a:cubicBezTo>
                  <a:cubicBezTo>
                    <a:pt x="173" y="12"/>
                    <a:pt x="138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6223728" y="2329925"/>
              <a:ext cx="808329" cy="466511"/>
            </a:xfrm>
            <a:custGeom>
              <a:avLst/>
              <a:gdLst/>
              <a:ahLst/>
              <a:cxnLst/>
              <a:rect l="l" t="t" r="r" b="b"/>
              <a:pathLst>
                <a:path w="6811" h="3931" extrusionOk="0">
                  <a:moveTo>
                    <a:pt x="2805" y="0"/>
                  </a:moveTo>
                  <a:cubicBezTo>
                    <a:pt x="2760" y="0"/>
                    <a:pt x="2712" y="11"/>
                    <a:pt x="2669" y="31"/>
                  </a:cubicBezTo>
                  <a:lnTo>
                    <a:pt x="147" y="1504"/>
                  </a:lnTo>
                  <a:lnTo>
                    <a:pt x="147" y="1463"/>
                  </a:lnTo>
                  <a:lnTo>
                    <a:pt x="1" y="1463"/>
                  </a:lnTo>
                  <a:lnTo>
                    <a:pt x="1" y="1630"/>
                  </a:lnTo>
                  <a:cubicBezTo>
                    <a:pt x="1" y="1650"/>
                    <a:pt x="21" y="1670"/>
                    <a:pt x="41" y="1695"/>
                  </a:cubicBezTo>
                  <a:lnTo>
                    <a:pt x="3890" y="3900"/>
                  </a:lnTo>
                  <a:cubicBezTo>
                    <a:pt x="3920" y="3920"/>
                    <a:pt x="3962" y="3930"/>
                    <a:pt x="4007" y="3930"/>
                  </a:cubicBezTo>
                  <a:cubicBezTo>
                    <a:pt x="4052" y="3930"/>
                    <a:pt x="4099" y="3920"/>
                    <a:pt x="4142" y="3900"/>
                  </a:cubicBezTo>
                  <a:lnTo>
                    <a:pt x="6745" y="2386"/>
                  </a:lnTo>
                  <a:cubicBezTo>
                    <a:pt x="6791" y="2366"/>
                    <a:pt x="6811" y="2346"/>
                    <a:pt x="6811" y="2301"/>
                  </a:cubicBezTo>
                  <a:lnTo>
                    <a:pt x="6811" y="2154"/>
                  </a:lnTo>
                  <a:lnTo>
                    <a:pt x="6685" y="2154"/>
                  </a:lnTo>
                  <a:lnTo>
                    <a:pt x="6685" y="2200"/>
                  </a:lnTo>
                  <a:lnTo>
                    <a:pt x="2922" y="31"/>
                  </a:lnTo>
                  <a:cubicBezTo>
                    <a:pt x="2891" y="11"/>
                    <a:pt x="2850" y="0"/>
                    <a:pt x="2805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6221355" y="2310463"/>
              <a:ext cx="813195" cy="466511"/>
            </a:xfrm>
            <a:custGeom>
              <a:avLst/>
              <a:gdLst/>
              <a:ahLst/>
              <a:cxnLst/>
              <a:rect l="l" t="t" r="r" b="b"/>
              <a:pathLst>
                <a:path w="6852" h="3931" extrusionOk="0">
                  <a:moveTo>
                    <a:pt x="2838" y="0"/>
                  </a:moveTo>
                  <a:cubicBezTo>
                    <a:pt x="2790" y="0"/>
                    <a:pt x="2737" y="15"/>
                    <a:pt x="2689" y="48"/>
                  </a:cubicBezTo>
                  <a:lnTo>
                    <a:pt x="81" y="1542"/>
                  </a:lnTo>
                  <a:cubicBezTo>
                    <a:pt x="21" y="1582"/>
                    <a:pt x="1" y="1648"/>
                    <a:pt x="61" y="1688"/>
                  </a:cubicBezTo>
                  <a:lnTo>
                    <a:pt x="3910" y="3918"/>
                  </a:lnTo>
                  <a:cubicBezTo>
                    <a:pt x="3935" y="3926"/>
                    <a:pt x="3968" y="3931"/>
                    <a:pt x="4004" y="3931"/>
                  </a:cubicBezTo>
                  <a:cubicBezTo>
                    <a:pt x="4055" y="3931"/>
                    <a:pt x="4112" y="3921"/>
                    <a:pt x="4162" y="3897"/>
                  </a:cubicBezTo>
                  <a:lnTo>
                    <a:pt x="6765" y="2384"/>
                  </a:lnTo>
                  <a:cubicBezTo>
                    <a:pt x="6831" y="2339"/>
                    <a:pt x="6851" y="2278"/>
                    <a:pt x="6791" y="2238"/>
                  </a:cubicBezTo>
                  <a:lnTo>
                    <a:pt x="2942" y="28"/>
                  </a:lnTo>
                  <a:cubicBezTo>
                    <a:pt x="2914" y="10"/>
                    <a:pt x="2878" y="0"/>
                    <a:pt x="2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6371005" y="2334554"/>
              <a:ext cx="620934" cy="357093"/>
            </a:xfrm>
            <a:custGeom>
              <a:avLst/>
              <a:gdLst/>
              <a:ahLst/>
              <a:cxnLst/>
              <a:rect l="l" t="t" r="r" b="b"/>
              <a:pathLst>
                <a:path w="5232" h="3009" extrusionOk="0">
                  <a:moveTo>
                    <a:pt x="1581" y="0"/>
                  </a:moveTo>
                  <a:cubicBezTo>
                    <a:pt x="1537" y="0"/>
                    <a:pt x="1486" y="11"/>
                    <a:pt x="1449" y="37"/>
                  </a:cubicBezTo>
                  <a:lnTo>
                    <a:pt x="61" y="834"/>
                  </a:lnTo>
                  <a:cubicBezTo>
                    <a:pt x="1" y="875"/>
                    <a:pt x="1" y="920"/>
                    <a:pt x="41" y="960"/>
                  </a:cubicBezTo>
                  <a:lnTo>
                    <a:pt x="3572" y="2978"/>
                  </a:lnTo>
                  <a:cubicBezTo>
                    <a:pt x="3605" y="2998"/>
                    <a:pt x="3642" y="3008"/>
                    <a:pt x="3678" y="3008"/>
                  </a:cubicBezTo>
                  <a:cubicBezTo>
                    <a:pt x="3715" y="3008"/>
                    <a:pt x="3751" y="2998"/>
                    <a:pt x="3784" y="2978"/>
                  </a:cubicBezTo>
                  <a:lnTo>
                    <a:pt x="5171" y="2181"/>
                  </a:lnTo>
                  <a:cubicBezTo>
                    <a:pt x="5232" y="2136"/>
                    <a:pt x="5232" y="2095"/>
                    <a:pt x="5192" y="2055"/>
                  </a:cubicBezTo>
                  <a:lnTo>
                    <a:pt x="1660" y="17"/>
                  </a:lnTo>
                  <a:cubicBezTo>
                    <a:pt x="1643" y="6"/>
                    <a:pt x="1614" y="0"/>
                    <a:pt x="1581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6410525" y="2539507"/>
              <a:ext cx="227628" cy="128169"/>
            </a:xfrm>
            <a:custGeom>
              <a:avLst/>
              <a:gdLst/>
              <a:ahLst/>
              <a:cxnLst/>
              <a:rect l="l" t="t" r="r" b="b"/>
              <a:pathLst>
                <a:path w="1918" h="1080" extrusionOk="0">
                  <a:moveTo>
                    <a:pt x="717" y="0"/>
                  </a:moveTo>
                  <a:cubicBezTo>
                    <a:pt x="680" y="0"/>
                    <a:pt x="644" y="10"/>
                    <a:pt x="611" y="30"/>
                  </a:cubicBezTo>
                  <a:lnTo>
                    <a:pt x="66" y="348"/>
                  </a:lnTo>
                  <a:cubicBezTo>
                    <a:pt x="1" y="388"/>
                    <a:pt x="1" y="434"/>
                    <a:pt x="66" y="474"/>
                  </a:cubicBezTo>
                  <a:lnTo>
                    <a:pt x="1095" y="1064"/>
                  </a:lnTo>
                  <a:cubicBezTo>
                    <a:pt x="1116" y="1075"/>
                    <a:pt x="1152" y="1080"/>
                    <a:pt x="1192" y="1080"/>
                  </a:cubicBezTo>
                  <a:cubicBezTo>
                    <a:pt x="1232" y="1080"/>
                    <a:pt x="1274" y="1075"/>
                    <a:pt x="1307" y="1064"/>
                  </a:cubicBezTo>
                  <a:lnTo>
                    <a:pt x="1832" y="747"/>
                  </a:lnTo>
                  <a:cubicBezTo>
                    <a:pt x="1892" y="706"/>
                    <a:pt x="1918" y="661"/>
                    <a:pt x="1852" y="620"/>
                  </a:cubicBezTo>
                  <a:lnTo>
                    <a:pt x="823" y="30"/>
                  </a:lnTo>
                  <a:cubicBezTo>
                    <a:pt x="790" y="10"/>
                    <a:pt x="754" y="0"/>
                    <a:pt x="717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6917034" y="2563954"/>
              <a:ext cx="59933" cy="33704"/>
            </a:xfrm>
            <a:custGeom>
              <a:avLst/>
              <a:gdLst/>
              <a:ahLst/>
              <a:cxnLst/>
              <a:rect l="l" t="t" r="r" b="b"/>
              <a:pathLst>
                <a:path w="505" h="284" extrusionOk="0">
                  <a:moveTo>
                    <a:pt x="191" y="1"/>
                  </a:moveTo>
                  <a:cubicBezTo>
                    <a:pt x="176" y="1"/>
                    <a:pt x="159" y="6"/>
                    <a:pt x="147" y="16"/>
                  </a:cubicBezTo>
                  <a:lnTo>
                    <a:pt x="21" y="77"/>
                  </a:lnTo>
                  <a:cubicBezTo>
                    <a:pt x="0" y="102"/>
                    <a:pt x="0" y="122"/>
                    <a:pt x="21" y="142"/>
                  </a:cubicBezTo>
                  <a:lnTo>
                    <a:pt x="253" y="268"/>
                  </a:lnTo>
                  <a:cubicBezTo>
                    <a:pt x="275" y="278"/>
                    <a:pt x="297" y="283"/>
                    <a:pt x="315" y="283"/>
                  </a:cubicBezTo>
                  <a:cubicBezTo>
                    <a:pt x="333" y="283"/>
                    <a:pt x="348" y="278"/>
                    <a:pt x="358" y="268"/>
                  </a:cubicBezTo>
                  <a:lnTo>
                    <a:pt x="485" y="203"/>
                  </a:lnTo>
                  <a:cubicBezTo>
                    <a:pt x="505" y="182"/>
                    <a:pt x="505" y="162"/>
                    <a:pt x="485" y="142"/>
                  </a:cubicBezTo>
                  <a:lnTo>
                    <a:pt x="232" y="16"/>
                  </a:lnTo>
                  <a:cubicBezTo>
                    <a:pt x="222" y="6"/>
                    <a:pt x="207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6869682" y="2536421"/>
              <a:ext cx="60052" cy="33704"/>
            </a:xfrm>
            <a:custGeom>
              <a:avLst/>
              <a:gdLst/>
              <a:ahLst/>
              <a:cxnLst/>
              <a:rect l="l" t="t" r="r" b="b"/>
              <a:pathLst>
                <a:path w="506" h="284" extrusionOk="0">
                  <a:moveTo>
                    <a:pt x="190" y="1"/>
                  </a:moveTo>
                  <a:cubicBezTo>
                    <a:pt x="174" y="1"/>
                    <a:pt x="157" y="6"/>
                    <a:pt x="147" y="16"/>
                  </a:cubicBezTo>
                  <a:lnTo>
                    <a:pt x="21" y="82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53" y="268"/>
                  </a:lnTo>
                  <a:cubicBezTo>
                    <a:pt x="273" y="278"/>
                    <a:pt x="295" y="283"/>
                    <a:pt x="314" y="283"/>
                  </a:cubicBezTo>
                  <a:cubicBezTo>
                    <a:pt x="332" y="283"/>
                    <a:pt x="349" y="278"/>
                    <a:pt x="359" y="268"/>
                  </a:cubicBezTo>
                  <a:lnTo>
                    <a:pt x="485" y="208"/>
                  </a:lnTo>
                  <a:cubicBezTo>
                    <a:pt x="505" y="182"/>
                    <a:pt x="505" y="162"/>
                    <a:pt x="485" y="142"/>
                  </a:cubicBezTo>
                  <a:lnTo>
                    <a:pt x="233" y="16"/>
                  </a:lnTo>
                  <a:cubicBezTo>
                    <a:pt x="223" y="6"/>
                    <a:pt x="206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6820076" y="2508888"/>
              <a:ext cx="62307" cy="33704"/>
            </a:xfrm>
            <a:custGeom>
              <a:avLst/>
              <a:gdLst/>
              <a:ahLst/>
              <a:cxnLst/>
              <a:rect l="l" t="t" r="r" b="b"/>
              <a:pathLst>
                <a:path w="525" h="284" extrusionOk="0">
                  <a:moveTo>
                    <a:pt x="209" y="1"/>
                  </a:moveTo>
                  <a:cubicBezTo>
                    <a:pt x="193" y="1"/>
                    <a:pt x="177" y="6"/>
                    <a:pt x="167" y="16"/>
                  </a:cubicBezTo>
                  <a:lnTo>
                    <a:pt x="40" y="81"/>
                  </a:lnTo>
                  <a:cubicBezTo>
                    <a:pt x="0" y="102"/>
                    <a:pt x="0" y="122"/>
                    <a:pt x="40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6" y="283"/>
                  </a:cubicBezTo>
                  <a:cubicBezTo>
                    <a:pt x="334" y="283"/>
                    <a:pt x="356" y="278"/>
                    <a:pt x="378" y="268"/>
                  </a:cubicBezTo>
                  <a:lnTo>
                    <a:pt x="484" y="208"/>
                  </a:lnTo>
                  <a:cubicBezTo>
                    <a:pt x="525" y="187"/>
                    <a:pt x="525" y="162"/>
                    <a:pt x="484" y="142"/>
                  </a:cubicBezTo>
                  <a:lnTo>
                    <a:pt x="252" y="16"/>
                  </a:lnTo>
                  <a:cubicBezTo>
                    <a:pt x="242" y="6"/>
                    <a:pt x="226" y="1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6772724" y="2481356"/>
              <a:ext cx="62426" cy="34060"/>
            </a:xfrm>
            <a:custGeom>
              <a:avLst/>
              <a:gdLst/>
              <a:ahLst/>
              <a:cxnLst/>
              <a:rect l="l" t="t" r="r" b="b"/>
              <a:pathLst>
                <a:path w="526" h="287" extrusionOk="0">
                  <a:moveTo>
                    <a:pt x="206" y="1"/>
                  </a:moveTo>
                  <a:cubicBezTo>
                    <a:pt x="187" y="1"/>
                    <a:pt x="167" y="6"/>
                    <a:pt x="147" y="16"/>
                  </a:cubicBezTo>
                  <a:lnTo>
                    <a:pt x="41" y="81"/>
                  </a:lnTo>
                  <a:cubicBezTo>
                    <a:pt x="1" y="102"/>
                    <a:pt x="1" y="122"/>
                    <a:pt x="41" y="122"/>
                  </a:cubicBezTo>
                  <a:lnTo>
                    <a:pt x="273" y="268"/>
                  </a:lnTo>
                  <a:cubicBezTo>
                    <a:pt x="283" y="281"/>
                    <a:pt x="298" y="287"/>
                    <a:pt x="313" y="287"/>
                  </a:cubicBezTo>
                  <a:cubicBezTo>
                    <a:pt x="329" y="287"/>
                    <a:pt x="344" y="281"/>
                    <a:pt x="354" y="268"/>
                  </a:cubicBezTo>
                  <a:lnTo>
                    <a:pt x="480" y="208"/>
                  </a:lnTo>
                  <a:cubicBezTo>
                    <a:pt x="525" y="187"/>
                    <a:pt x="525" y="167"/>
                    <a:pt x="480" y="142"/>
                  </a:cubicBezTo>
                  <a:lnTo>
                    <a:pt x="253" y="16"/>
                  </a:lnTo>
                  <a:cubicBezTo>
                    <a:pt x="240" y="6"/>
                    <a:pt x="224" y="1"/>
                    <a:pt x="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6724897" y="2453230"/>
              <a:ext cx="59933" cy="34890"/>
            </a:xfrm>
            <a:custGeom>
              <a:avLst/>
              <a:gdLst/>
              <a:ahLst/>
              <a:cxnLst/>
              <a:rect l="l" t="t" r="r" b="b"/>
              <a:pathLst>
                <a:path w="505" h="294" extrusionOk="0">
                  <a:moveTo>
                    <a:pt x="151" y="1"/>
                  </a:moveTo>
                  <a:lnTo>
                    <a:pt x="25" y="86"/>
                  </a:lnTo>
                  <a:cubicBezTo>
                    <a:pt x="0" y="107"/>
                    <a:pt x="0" y="127"/>
                    <a:pt x="25" y="127"/>
                  </a:cubicBezTo>
                  <a:lnTo>
                    <a:pt x="278" y="278"/>
                  </a:lnTo>
                  <a:cubicBezTo>
                    <a:pt x="288" y="288"/>
                    <a:pt x="303" y="293"/>
                    <a:pt x="318" y="293"/>
                  </a:cubicBezTo>
                  <a:cubicBezTo>
                    <a:pt x="333" y="293"/>
                    <a:pt x="348" y="288"/>
                    <a:pt x="358" y="278"/>
                  </a:cubicBezTo>
                  <a:lnTo>
                    <a:pt x="484" y="212"/>
                  </a:lnTo>
                  <a:cubicBezTo>
                    <a:pt x="505" y="192"/>
                    <a:pt x="505" y="172"/>
                    <a:pt x="484" y="152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6677546" y="2426290"/>
              <a:ext cx="59933" cy="34297"/>
            </a:xfrm>
            <a:custGeom>
              <a:avLst/>
              <a:gdLst/>
              <a:ahLst/>
              <a:cxnLst/>
              <a:rect l="l" t="t" r="r" b="b"/>
              <a:pathLst>
                <a:path w="505" h="289" extrusionOk="0">
                  <a:moveTo>
                    <a:pt x="147" y="1"/>
                  </a:moveTo>
                  <a:lnTo>
                    <a:pt x="21" y="81"/>
                  </a:lnTo>
                  <a:cubicBezTo>
                    <a:pt x="1" y="81"/>
                    <a:pt x="1" y="127"/>
                    <a:pt x="21" y="127"/>
                  </a:cubicBezTo>
                  <a:lnTo>
                    <a:pt x="273" y="273"/>
                  </a:lnTo>
                  <a:cubicBezTo>
                    <a:pt x="286" y="283"/>
                    <a:pt x="302" y="288"/>
                    <a:pt x="318" y="288"/>
                  </a:cubicBezTo>
                  <a:cubicBezTo>
                    <a:pt x="333" y="288"/>
                    <a:pt x="349" y="283"/>
                    <a:pt x="359" y="273"/>
                  </a:cubicBezTo>
                  <a:lnTo>
                    <a:pt x="485" y="207"/>
                  </a:lnTo>
                  <a:cubicBezTo>
                    <a:pt x="505" y="187"/>
                    <a:pt x="505" y="167"/>
                    <a:pt x="485" y="147"/>
                  </a:cubicBezTo>
                  <a:lnTo>
                    <a:pt x="2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6630313" y="2398757"/>
              <a:ext cx="59933" cy="34297"/>
            </a:xfrm>
            <a:custGeom>
              <a:avLst/>
              <a:gdLst/>
              <a:ahLst/>
              <a:cxnLst/>
              <a:rect l="l" t="t" r="r" b="b"/>
              <a:pathLst>
                <a:path w="505" h="289" extrusionOk="0">
                  <a:moveTo>
                    <a:pt x="146" y="1"/>
                  </a:moveTo>
                  <a:lnTo>
                    <a:pt x="20" y="81"/>
                  </a:lnTo>
                  <a:cubicBezTo>
                    <a:pt x="0" y="81"/>
                    <a:pt x="0" y="127"/>
                    <a:pt x="20" y="127"/>
                  </a:cubicBezTo>
                  <a:lnTo>
                    <a:pt x="252" y="273"/>
                  </a:lnTo>
                  <a:cubicBezTo>
                    <a:pt x="272" y="283"/>
                    <a:pt x="294" y="288"/>
                    <a:pt x="313" y="288"/>
                  </a:cubicBezTo>
                  <a:cubicBezTo>
                    <a:pt x="332" y="288"/>
                    <a:pt x="348" y="283"/>
                    <a:pt x="358" y="273"/>
                  </a:cubicBezTo>
                  <a:lnTo>
                    <a:pt x="484" y="187"/>
                  </a:lnTo>
                  <a:cubicBezTo>
                    <a:pt x="504" y="187"/>
                    <a:pt x="504" y="167"/>
                    <a:pt x="484" y="147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6582961" y="2371225"/>
              <a:ext cx="59933" cy="34297"/>
            </a:xfrm>
            <a:custGeom>
              <a:avLst/>
              <a:gdLst/>
              <a:ahLst/>
              <a:cxnLst/>
              <a:rect l="l" t="t" r="r" b="b"/>
              <a:pathLst>
                <a:path w="505" h="289" extrusionOk="0">
                  <a:moveTo>
                    <a:pt x="147" y="1"/>
                  </a:moveTo>
                  <a:lnTo>
                    <a:pt x="21" y="86"/>
                  </a:lnTo>
                  <a:cubicBezTo>
                    <a:pt x="1" y="86"/>
                    <a:pt x="1" y="106"/>
                    <a:pt x="21" y="127"/>
                  </a:cubicBezTo>
                  <a:lnTo>
                    <a:pt x="253" y="273"/>
                  </a:lnTo>
                  <a:cubicBezTo>
                    <a:pt x="263" y="283"/>
                    <a:pt x="278" y="288"/>
                    <a:pt x="296" y="288"/>
                  </a:cubicBezTo>
                  <a:cubicBezTo>
                    <a:pt x="315" y="288"/>
                    <a:pt x="336" y="283"/>
                    <a:pt x="359" y="273"/>
                  </a:cubicBezTo>
                  <a:lnTo>
                    <a:pt x="485" y="187"/>
                  </a:lnTo>
                  <a:cubicBezTo>
                    <a:pt x="505" y="187"/>
                    <a:pt x="505" y="167"/>
                    <a:pt x="485" y="147"/>
                  </a:cubicBezTo>
                  <a:lnTo>
                    <a:pt x="2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6533236" y="2341912"/>
              <a:ext cx="62426" cy="34178"/>
            </a:xfrm>
            <a:custGeom>
              <a:avLst/>
              <a:gdLst/>
              <a:ahLst/>
              <a:cxnLst/>
              <a:rect l="l" t="t" r="r" b="b"/>
              <a:pathLst>
                <a:path w="526" h="288" extrusionOk="0">
                  <a:moveTo>
                    <a:pt x="206" y="0"/>
                  </a:moveTo>
                  <a:cubicBezTo>
                    <a:pt x="187" y="0"/>
                    <a:pt x="167" y="5"/>
                    <a:pt x="147" y="15"/>
                  </a:cubicBezTo>
                  <a:lnTo>
                    <a:pt x="41" y="101"/>
                  </a:lnTo>
                  <a:cubicBezTo>
                    <a:pt x="1" y="101"/>
                    <a:pt x="1" y="121"/>
                    <a:pt x="41" y="142"/>
                  </a:cubicBezTo>
                  <a:lnTo>
                    <a:pt x="273" y="288"/>
                  </a:lnTo>
                  <a:lnTo>
                    <a:pt x="379" y="288"/>
                  </a:lnTo>
                  <a:lnTo>
                    <a:pt x="480" y="207"/>
                  </a:lnTo>
                  <a:cubicBezTo>
                    <a:pt x="525" y="207"/>
                    <a:pt x="525" y="162"/>
                    <a:pt x="480" y="162"/>
                  </a:cubicBezTo>
                  <a:lnTo>
                    <a:pt x="253" y="15"/>
                  </a:lnTo>
                  <a:cubicBezTo>
                    <a:pt x="240" y="5"/>
                    <a:pt x="224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6859595" y="2570600"/>
              <a:ext cx="82720" cy="46758"/>
            </a:xfrm>
            <a:custGeom>
              <a:avLst/>
              <a:gdLst/>
              <a:ahLst/>
              <a:cxnLst/>
              <a:rect l="l" t="t" r="r" b="b"/>
              <a:pathLst>
                <a:path w="697" h="394" extrusionOk="0">
                  <a:moveTo>
                    <a:pt x="151" y="0"/>
                  </a:moveTo>
                  <a:lnTo>
                    <a:pt x="25" y="86"/>
                  </a:lnTo>
                  <a:cubicBezTo>
                    <a:pt x="0" y="86"/>
                    <a:pt x="0" y="126"/>
                    <a:pt x="25" y="126"/>
                  </a:cubicBezTo>
                  <a:lnTo>
                    <a:pt x="464" y="379"/>
                  </a:lnTo>
                  <a:cubicBezTo>
                    <a:pt x="474" y="389"/>
                    <a:pt x="491" y="394"/>
                    <a:pt x="507" y="394"/>
                  </a:cubicBezTo>
                  <a:cubicBezTo>
                    <a:pt x="523" y="394"/>
                    <a:pt x="540" y="389"/>
                    <a:pt x="550" y="379"/>
                  </a:cubicBezTo>
                  <a:lnTo>
                    <a:pt x="676" y="318"/>
                  </a:lnTo>
                  <a:cubicBezTo>
                    <a:pt x="696" y="298"/>
                    <a:pt x="696" y="273"/>
                    <a:pt x="676" y="253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6812243" y="2543067"/>
              <a:ext cx="60052" cy="34772"/>
            </a:xfrm>
            <a:custGeom>
              <a:avLst/>
              <a:gdLst/>
              <a:ahLst/>
              <a:cxnLst/>
              <a:rect l="l" t="t" r="r" b="b"/>
              <a:pathLst>
                <a:path w="506" h="293" extrusionOk="0">
                  <a:moveTo>
                    <a:pt x="147" y="0"/>
                  </a:moveTo>
                  <a:lnTo>
                    <a:pt x="21" y="86"/>
                  </a:lnTo>
                  <a:cubicBezTo>
                    <a:pt x="1" y="86"/>
                    <a:pt x="1" y="106"/>
                    <a:pt x="21" y="126"/>
                  </a:cubicBezTo>
                  <a:lnTo>
                    <a:pt x="273" y="278"/>
                  </a:lnTo>
                  <a:cubicBezTo>
                    <a:pt x="286" y="288"/>
                    <a:pt x="302" y="293"/>
                    <a:pt x="318" y="293"/>
                  </a:cubicBezTo>
                  <a:cubicBezTo>
                    <a:pt x="333" y="293"/>
                    <a:pt x="349" y="288"/>
                    <a:pt x="359" y="278"/>
                  </a:cubicBezTo>
                  <a:lnTo>
                    <a:pt x="485" y="192"/>
                  </a:lnTo>
                  <a:cubicBezTo>
                    <a:pt x="505" y="192"/>
                    <a:pt x="505" y="172"/>
                    <a:pt x="485" y="152"/>
                  </a:cubicBezTo>
                  <a:lnTo>
                    <a:pt x="2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6765010" y="2513873"/>
              <a:ext cx="59933" cy="34653"/>
            </a:xfrm>
            <a:custGeom>
              <a:avLst/>
              <a:gdLst/>
              <a:ahLst/>
              <a:cxnLst/>
              <a:rect l="l" t="t" r="r" b="b"/>
              <a:pathLst>
                <a:path w="505" h="292" extrusionOk="0">
                  <a:moveTo>
                    <a:pt x="189" y="0"/>
                  </a:moveTo>
                  <a:cubicBezTo>
                    <a:pt x="173" y="0"/>
                    <a:pt x="156" y="7"/>
                    <a:pt x="146" y="19"/>
                  </a:cubicBezTo>
                  <a:lnTo>
                    <a:pt x="20" y="100"/>
                  </a:lnTo>
                  <a:cubicBezTo>
                    <a:pt x="0" y="100"/>
                    <a:pt x="0" y="120"/>
                    <a:pt x="20" y="145"/>
                  </a:cubicBezTo>
                  <a:lnTo>
                    <a:pt x="252" y="292"/>
                  </a:lnTo>
                  <a:lnTo>
                    <a:pt x="358" y="292"/>
                  </a:lnTo>
                  <a:lnTo>
                    <a:pt x="484" y="206"/>
                  </a:lnTo>
                  <a:cubicBezTo>
                    <a:pt x="504" y="206"/>
                    <a:pt x="504" y="166"/>
                    <a:pt x="484" y="166"/>
                  </a:cubicBezTo>
                  <a:lnTo>
                    <a:pt x="232" y="19"/>
                  </a:lnTo>
                  <a:cubicBezTo>
                    <a:pt x="222" y="7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6717658" y="2486815"/>
              <a:ext cx="59933" cy="34178"/>
            </a:xfrm>
            <a:custGeom>
              <a:avLst/>
              <a:gdLst/>
              <a:ahLst/>
              <a:cxnLst/>
              <a:rect l="l" t="t" r="r" b="b"/>
              <a:pathLst>
                <a:path w="505" h="288" extrusionOk="0">
                  <a:moveTo>
                    <a:pt x="190" y="0"/>
                  </a:moveTo>
                  <a:cubicBezTo>
                    <a:pt x="173" y="0"/>
                    <a:pt x="157" y="5"/>
                    <a:pt x="147" y="15"/>
                  </a:cubicBezTo>
                  <a:lnTo>
                    <a:pt x="21" y="76"/>
                  </a:lnTo>
                  <a:cubicBezTo>
                    <a:pt x="1" y="96"/>
                    <a:pt x="1" y="121"/>
                    <a:pt x="21" y="141"/>
                  </a:cubicBezTo>
                  <a:lnTo>
                    <a:pt x="253" y="288"/>
                  </a:lnTo>
                  <a:lnTo>
                    <a:pt x="359" y="288"/>
                  </a:lnTo>
                  <a:lnTo>
                    <a:pt x="485" y="202"/>
                  </a:lnTo>
                  <a:cubicBezTo>
                    <a:pt x="505" y="202"/>
                    <a:pt x="505" y="162"/>
                    <a:pt x="485" y="162"/>
                  </a:cubicBezTo>
                  <a:lnTo>
                    <a:pt x="233" y="15"/>
                  </a:lnTo>
                  <a:cubicBezTo>
                    <a:pt x="222" y="5"/>
                    <a:pt x="206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6667933" y="2459282"/>
              <a:ext cx="62426" cy="34178"/>
            </a:xfrm>
            <a:custGeom>
              <a:avLst/>
              <a:gdLst/>
              <a:ahLst/>
              <a:cxnLst/>
              <a:rect l="l" t="t" r="r" b="b"/>
              <a:pathLst>
                <a:path w="526" h="288" extrusionOk="0">
                  <a:moveTo>
                    <a:pt x="206" y="0"/>
                  </a:moveTo>
                  <a:cubicBezTo>
                    <a:pt x="187" y="0"/>
                    <a:pt x="167" y="5"/>
                    <a:pt x="147" y="15"/>
                  </a:cubicBezTo>
                  <a:lnTo>
                    <a:pt x="41" y="76"/>
                  </a:lnTo>
                  <a:cubicBezTo>
                    <a:pt x="1" y="101"/>
                    <a:pt x="1" y="121"/>
                    <a:pt x="41" y="141"/>
                  </a:cubicBezTo>
                  <a:lnTo>
                    <a:pt x="273" y="288"/>
                  </a:lnTo>
                  <a:lnTo>
                    <a:pt x="379" y="288"/>
                  </a:lnTo>
                  <a:lnTo>
                    <a:pt x="480" y="202"/>
                  </a:lnTo>
                  <a:cubicBezTo>
                    <a:pt x="525" y="182"/>
                    <a:pt x="525" y="161"/>
                    <a:pt x="480" y="161"/>
                  </a:cubicBezTo>
                  <a:lnTo>
                    <a:pt x="253" y="15"/>
                  </a:lnTo>
                  <a:cubicBezTo>
                    <a:pt x="240" y="5"/>
                    <a:pt x="224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6620106" y="2431749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202" y="0"/>
                  </a:moveTo>
                  <a:cubicBezTo>
                    <a:pt x="182" y="0"/>
                    <a:pt x="162" y="5"/>
                    <a:pt x="152" y="15"/>
                  </a:cubicBezTo>
                  <a:lnTo>
                    <a:pt x="25" y="81"/>
                  </a:lnTo>
                  <a:cubicBezTo>
                    <a:pt x="0" y="101"/>
                    <a:pt x="0" y="121"/>
                    <a:pt x="25" y="141"/>
                  </a:cubicBezTo>
                  <a:lnTo>
                    <a:pt x="278" y="267"/>
                  </a:lnTo>
                  <a:cubicBezTo>
                    <a:pt x="288" y="277"/>
                    <a:pt x="303" y="283"/>
                    <a:pt x="318" y="283"/>
                  </a:cubicBezTo>
                  <a:cubicBezTo>
                    <a:pt x="333" y="283"/>
                    <a:pt x="348" y="277"/>
                    <a:pt x="358" y="267"/>
                  </a:cubicBezTo>
                  <a:lnTo>
                    <a:pt x="485" y="207"/>
                  </a:lnTo>
                  <a:cubicBezTo>
                    <a:pt x="505" y="182"/>
                    <a:pt x="505" y="161"/>
                    <a:pt x="485" y="161"/>
                  </a:cubicBezTo>
                  <a:lnTo>
                    <a:pt x="252" y="15"/>
                  </a:lnTo>
                  <a:cubicBezTo>
                    <a:pt x="242" y="5"/>
                    <a:pt x="222" y="0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6572755" y="2404098"/>
              <a:ext cx="60052" cy="33704"/>
            </a:xfrm>
            <a:custGeom>
              <a:avLst/>
              <a:gdLst/>
              <a:ahLst/>
              <a:cxnLst/>
              <a:rect l="l" t="t" r="r" b="b"/>
              <a:pathLst>
                <a:path w="506" h="284" extrusionOk="0">
                  <a:moveTo>
                    <a:pt x="194" y="1"/>
                  </a:moveTo>
                  <a:cubicBezTo>
                    <a:pt x="176" y="1"/>
                    <a:pt x="160" y="6"/>
                    <a:pt x="147" y="16"/>
                  </a:cubicBezTo>
                  <a:lnTo>
                    <a:pt x="21" y="82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73" y="268"/>
                  </a:lnTo>
                  <a:cubicBezTo>
                    <a:pt x="286" y="278"/>
                    <a:pt x="302" y="283"/>
                    <a:pt x="318" y="283"/>
                  </a:cubicBezTo>
                  <a:cubicBezTo>
                    <a:pt x="334" y="283"/>
                    <a:pt x="349" y="278"/>
                    <a:pt x="359" y="268"/>
                  </a:cubicBezTo>
                  <a:lnTo>
                    <a:pt x="485" y="208"/>
                  </a:lnTo>
                  <a:cubicBezTo>
                    <a:pt x="505" y="188"/>
                    <a:pt x="505" y="162"/>
                    <a:pt x="485" y="142"/>
                  </a:cubicBezTo>
                  <a:lnTo>
                    <a:pt x="253" y="16"/>
                  </a:lnTo>
                  <a:cubicBezTo>
                    <a:pt x="233" y="6"/>
                    <a:pt x="213" y="1"/>
                    <a:pt x="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6500362" y="2361612"/>
              <a:ext cx="85094" cy="49131"/>
            </a:xfrm>
            <a:custGeom>
              <a:avLst/>
              <a:gdLst/>
              <a:ahLst/>
              <a:cxnLst/>
              <a:rect l="l" t="t" r="r" b="b"/>
              <a:pathLst>
                <a:path w="717" h="414" extrusionOk="0">
                  <a:moveTo>
                    <a:pt x="192" y="1"/>
                  </a:moveTo>
                  <a:cubicBezTo>
                    <a:pt x="177" y="1"/>
                    <a:pt x="162" y="6"/>
                    <a:pt x="152" y="16"/>
                  </a:cubicBezTo>
                  <a:lnTo>
                    <a:pt x="26" y="82"/>
                  </a:lnTo>
                  <a:cubicBezTo>
                    <a:pt x="0" y="102"/>
                    <a:pt x="0" y="122"/>
                    <a:pt x="26" y="142"/>
                  </a:cubicBezTo>
                  <a:lnTo>
                    <a:pt x="464" y="394"/>
                  </a:lnTo>
                  <a:cubicBezTo>
                    <a:pt x="475" y="407"/>
                    <a:pt x="491" y="413"/>
                    <a:pt x="510" y="413"/>
                  </a:cubicBezTo>
                  <a:cubicBezTo>
                    <a:pt x="529" y="413"/>
                    <a:pt x="550" y="407"/>
                    <a:pt x="570" y="394"/>
                  </a:cubicBezTo>
                  <a:lnTo>
                    <a:pt x="676" y="334"/>
                  </a:lnTo>
                  <a:cubicBezTo>
                    <a:pt x="717" y="314"/>
                    <a:pt x="717" y="293"/>
                    <a:pt x="676" y="268"/>
                  </a:cubicBezTo>
                  <a:lnTo>
                    <a:pt x="232" y="16"/>
                  </a:lnTo>
                  <a:cubicBezTo>
                    <a:pt x="222" y="6"/>
                    <a:pt x="207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6792543" y="2608932"/>
              <a:ext cx="82127" cy="48538"/>
            </a:xfrm>
            <a:custGeom>
              <a:avLst/>
              <a:gdLst/>
              <a:ahLst/>
              <a:cxnLst/>
              <a:rect l="l" t="t" r="r" b="b"/>
              <a:pathLst>
                <a:path w="692" h="409" extrusionOk="0">
                  <a:moveTo>
                    <a:pt x="189" y="0"/>
                  </a:moveTo>
                  <a:cubicBezTo>
                    <a:pt x="173" y="0"/>
                    <a:pt x="156" y="5"/>
                    <a:pt x="146" y="15"/>
                  </a:cubicBezTo>
                  <a:lnTo>
                    <a:pt x="20" y="76"/>
                  </a:lnTo>
                  <a:cubicBezTo>
                    <a:pt x="0" y="101"/>
                    <a:pt x="0" y="121"/>
                    <a:pt x="20" y="141"/>
                  </a:cubicBezTo>
                  <a:lnTo>
                    <a:pt x="464" y="394"/>
                  </a:lnTo>
                  <a:cubicBezTo>
                    <a:pt x="474" y="404"/>
                    <a:pt x="489" y="409"/>
                    <a:pt x="505" y="409"/>
                  </a:cubicBezTo>
                  <a:cubicBezTo>
                    <a:pt x="520" y="409"/>
                    <a:pt x="535" y="404"/>
                    <a:pt x="545" y="394"/>
                  </a:cubicBezTo>
                  <a:lnTo>
                    <a:pt x="671" y="308"/>
                  </a:lnTo>
                  <a:cubicBezTo>
                    <a:pt x="691" y="308"/>
                    <a:pt x="691" y="288"/>
                    <a:pt x="671" y="268"/>
                  </a:cubicBezTo>
                  <a:lnTo>
                    <a:pt x="232" y="15"/>
                  </a:lnTo>
                  <a:cubicBezTo>
                    <a:pt x="222" y="5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6745191" y="2581399"/>
              <a:ext cx="60052" cy="33585"/>
            </a:xfrm>
            <a:custGeom>
              <a:avLst/>
              <a:gdLst/>
              <a:ahLst/>
              <a:cxnLst/>
              <a:rect l="l" t="t" r="r" b="b"/>
              <a:pathLst>
                <a:path w="506" h="283" extrusionOk="0">
                  <a:moveTo>
                    <a:pt x="188" y="0"/>
                  </a:moveTo>
                  <a:cubicBezTo>
                    <a:pt x="172" y="0"/>
                    <a:pt x="157" y="5"/>
                    <a:pt x="147" y="15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41"/>
                  </a:cubicBezTo>
                  <a:lnTo>
                    <a:pt x="253" y="267"/>
                  </a:lnTo>
                  <a:cubicBezTo>
                    <a:pt x="273" y="278"/>
                    <a:pt x="293" y="283"/>
                    <a:pt x="311" y="283"/>
                  </a:cubicBezTo>
                  <a:cubicBezTo>
                    <a:pt x="330" y="283"/>
                    <a:pt x="346" y="278"/>
                    <a:pt x="359" y="267"/>
                  </a:cubicBezTo>
                  <a:lnTo>
                    <a:pt x="485" y="207"/>
                  </a:lnTo>
                  <a:cubicBezTo>
                    <a:pt x="505" y="182"/>
                    <a:pt x="505" y="162"/>
                    <a:pt x="485" y="162"/>
                  </a:cubicBezTo>
                  <a:lnTo>
                    <a:pt x="233" y="15"/>
                  </a:lnTo>
                  <a:cubicBezTo>
                    <a:pt x="220" y="5"/>
                    <a:pt x="204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6697958" y="2553867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187" y="0"/>
                  </a:moveTo>
                  <a:cubicBezTo>
                    <a:pt x="172" y="0"/>
                    <a:pt x="156" y="5"/>
                    <a:pt x="146" y="15"/>
                  </a:cubicBezTo>
                  <a:lnTo>
                    <a:pt x="20" y="81"/>
                  </a:lnTo>
                  <a:cubicBezTo>
                    <a:pt x="0" y="101"/>
                    <a:pt x="0" y="121"/>
                    <a:pt x="20" y="141"/>
                  </a:cubicBezTo>
                  <a:lnTo>
                    <a:pt x="252" y="267"/>
                  </a:lnTo>
                  <a:cubicBezTo>
                    <a:pt x="262" y="278"/>
                    <a:pt x="278" y="283"/>
                    <a:pt x="295" y="283"/>
                  </a:cubicBezTo>
                  <a:cubicBezTo>
                    <a:pt x="313" y="283"/>
                    <a:pt x="333" y="278"/>
                    <a:pt x="353" y="267"/>
                  </a:cubicBezTo>
                  <a:lnTo>
                    <a:pt x="479" y="207"/>
                  </a:lnTo>
                  <a:cubicBezTo>
                    <a:pt x="505" y="187"/>
                    <a:pt x="505" y="162"/>
                    <a:pt x="479" y="141"/>
                  </a:cubicBezTo>
                  <a:lnTo>
                    <a:pt x="227" y="15"/>
                  </a:lnTo>
                  <a:cubicBezTo>
                    <a:pt x="217" y="5"/>
                    <a:pt x="202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6647639" y="2526334"/>
              <a:ext cx="62307" cy="34060"/>
            </a:xfrm>
            <a:custGeom>
              <a:avLst/>
              <a:gdLst/>
              <a:ahLst/>
              <a:cxnLst/>
              <a:rect l="l" t="t" r="r" b="b"/>
              <a:pathLst>
                <a:path w="525" h="287" extrusionOk="0">
                  <a:moveTo>
                    <a:pt x="209" y="0"/>
                  </a:moveTo>
                  <a:cubicBezTo>
                    <a:pt x="191" y="0"/>
                    <a:pt x="169" y="5"/>
                    <a:pt x="147" y="15"/>
                  </a:cubicBezTo>
                  <a:lnTo>
                    <a:pt x="46" y="81"/>
                  </a:lnTo>
                  <a:cubicBezTo>
                    <a:pt x="0" y="101"/>
                    <a:pt x="0" y="121"/>
                    <a:pt x="46" y="141"/>
                  </a:cubicBezTo>
                  <a:lnTo>
                    <a:pt x="273" y="267"/>
                  </a:lnTo>
                  <a:cubicBezTo>
                    <a:pt x="285" y="280"/>
                    <a:pt x="302" y="286"/>
                    <a:pt x="320" y="286"/>
                  </a:cubicBezTo>
                  <a:cubicBezTo>
                    <a:pt x="338" y="286"/>
                    <a:pt x="358" y="280"/>
                    <a:pt x="379" y="267"/>
                  </a:cubicBezTo>
                  <a:lnTo>
                    <a:pt x="485" y="207"/>
                  </a:lnTo>
                  <a:cubicBezTo>
                    <a:pt x="525" y="187"/>
                    <a:pt x="525" y="167"/>
                    <a:pt x="485" y="141"/>
                  </a:cubicBezTo>
                  <a:lnTo>
                    <a:pt x="253" y="15"/>
                  </a:lnTo>
                  <a:cubicBezTo>
                    <a:pt x="242" y="5"/>
                    <a:pt x="227" y="0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6600288" y="2498920"/>
              <a:ext cx="60052" cy="34060"/>
            </a:xfrm>
            <a:custGeom>
              <a:avLst/>
              <a:gdLst/>
              <a:ahLst/>
              <a:cxnLst/>
              <a:rect l="l" t="t" r="r" b="b"/>
              <a:pathLst>
                <a:path w="506" h="287" extrusionOk="0">
                  <a:moveTo>
                    <a:pt x="210" y="0"/>
                  </a:moveTo>
                  <a:cubicBezTo>
                    <a:pt x="191" y="0"/>
                    <a:pt x="170" y="7"/>
                    <a:pt x="147" y="19"/>
                  </a:cubicBezTo>
                  <a:lnTo>
                    <a:pt x="21" y="80"/>
                  </a:lnTo>
                  <a:cubicBezTo>
                    <a:pt x="1" y="100"/>
                    <a:pt x="1" y="120"/>
                    <a:pt x="21" y="145"/>
                  </a:cubicBezTo>
                  <a:lnTo>
                    <a:pt x="273" y="271"/>
                  </a:lnTo>
                  <a:cubicBezTo>
                    <a:pt x="283" y="281"/>
                    <a:pt x="300" y="287"/>
                    <a:pt x="316" y="287"/>
                  </a:cubicBezTo>
                  <a:cubicBezTo>
                    <a:pt x="332" y="287"/>
                    <a:pt x="349" y="281"/>
                    <a:pt x="359" y="271"/>
                  </a:cubicBezTo>
                  <a:lnTo>
                    <a:pt x="485" y="206"/>
                  </a:lnTo>
                  <a:cubicBezTo>
                    <a:pt x="505" y="186"/>
                    <a:pt x="505" y="165"/>
                    <a:pt x="485" y="145"/>
                  </a:cubicBezTo>
                  <a:lnTo>
                    <a:pt x="253" y="19"/>
                  </a:lnTo>
                  <a:cubicBezTo>
                    <a:pt x="243" y="7"/>
                    <a:pt x="228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6553054" y="2471862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192" y="0"/>
                  </a:moveTo>
                  <a:cubicBezTo>
                    <a:pt x="173" y="0"/>
                    <a:pt x="157" y="5"/>
                    <a:pt x="147" y="15"/>
                  </a:cubicBezTo>
                  <a:lnTo>
                    <a:pt x="20" y="76"/>
                  </a:lnTo>
                  <a:cubicBezTo>
                    <a:pt x="0" y="96"/>
                    <a:pt x="0" y="121"/>
                    <a:pt x="20" y="141"/>
                  </a:cubicBezTo>
                  <a:lnTo>
                    <a:pt x="273" y="267"/>
                  </a:lnTo>
                  <a:cubicBezTo>
                    <a:pt x="283" y="277"/>
                    <a:pt x="299" y="282"/>
                    <a:pt x="316" y="282"/>
                  </a:cubicBezTo>
                  <a:cubicBezTo>
                    <a:pt x="332" y="282"/>
                    <a:pt x="348" y="277"/>
                    <a:pt x="358" y="267"/>
                  </a:cubicBezTo>
                  <a:lnTo>
                    <a:pt x="485" y="202"/>
                  </a:lnTo>
                  <a:cubicBezTo>
                    <a:pt x="505" y="182"/>
                    <a:pt x="505" y="161"/>
                    <a:pt x="485" y="141"/>
                  </a:cubicBezTo>
                  <a:lnTo>
                    <a:pt x="253" y="15"/>
                  </a:lnTo>
                  <a:cubicBezTo>
                    <a:pt x="232" y="5"/>
                    <a:pt x="211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6505703" y="2444210"/>
              <a:ext cx="60052" cy="33704"/>
            </a:xfrm>
            <a:custGeom>
              <a:avLst/>
              <a:gdLst/>
              <a:ahLst/>
              <a:cxnLst/>
              <a:rect l="l" t="t" r="r" b="b"/>
              <a:pathLst>
                <a:path w="506" h="284" extrusionOk="0">
                  <a:moveTo>
                    <a:pt x="188" y="1"/>
                  </a:moveTo>
                  <a:cubicBezTo>
                    <a:pt x="172" y="1"/>
                    <a:pt x="157" y="6"/>
                    <a:pt x="147" y="16"/>
                  </a:cubicBezTo>
                  <a:lnTo>
                    <a:pt x="21" y="77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4" y="283"/>
                  </a:cubicBezTo>
                  <a:cubicBezTo>
                    <a:pt x="330" y="283"/>
                    <a:pt x="346" y="278"/>
                    <a:pt x="359" y="268"/>
                  </a:cubicBezTo>
                  <a:lnTo>
                    <a:pt x="485" y="203"/>
                  </a:lnTo>
                  <a:cubicBezTo>
                    <a:pt x="505" y="183"/>
                    <a:pt x="505" y="162"/>
                    <a:pt x="485" y="142"/>
                  </a:cubicBezTo>
                  <a:lnTo>
                    <a:pt x="233" y="16"/>
                  </a:lnTo>
                  <a:cubicBezTo>
                    <a:pt x="220" y="6"/>
                    <a:pt x="204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6433310" y="2401724"/>
              <a:ext cx="82127" cy="46877"/>
            </a:xfrm>
            <a:custGeom>
              <a:avLst/>
              <a:gdLst/>
              <a:ahLst/>
              <a:cxnLst/>
              <a:rect l="l" t="t" r="r" b="b"/>
              <a:pathLst>
                <a:path w="692" h="395" extrusionOk="0">
                  <a:moveTo>
                    <a:pt x="190" y="1"/>
                  </a:moveTo>
                  <a:cubicBezTo>
                    <a:pt x="173" y="1"/>
                    <a:pt x="157" y="6"/>
                    <a:pt x="147" y="16"/>
                  </a:cubicBezTo>
                  <a:lnTo>
                    <a:pt x="21" y="82"/>
                  </a:lnTo>
                  <a:cubicBezTo>
                    <a:pt x="0" y="102"/>
                    <a:pt x="0" y="122"/>
                    <a:pt x="21" y="142"/>
                  </a:cubicBezTo>
                  <a:lnTo>
                    <a:pt x="464" y="394"/>
                  </a:lnTo>
                  <a:lnTo>
                    <a:pt x="545" y="394"/>
                  </a:lnTo>
                  <a:lnTo>
                    <a:pt x="671" y="309"/>
                  </a:lnTo>
                  <a:cubicBezTo>
                    <a:pt x="691" y="309"/>
                    <a:pt x="691" y="288"/>
                    <a:pt x="671" y="268"/>
                  </a:cubicBezTo>
                  <a:lnTo>
                    <a:pt x="232" y="16"/>
                  </a:lnTo>
                  <a:cubicBezTo>
                    <a:pt x="222" y="6"/>
                    <a:pt x="206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6849982" y="2602880"/>
              <a:ext cx="59933" cy="34890"/>
            </a:xfrm>
            <a:custGeom>
              <a:avLst/>
              <a:gdLst/>
              <a:ahLst/>
              <a:cxnLst/>
              <a:rect l="l" t="t" r="r" b="b"/>
              <a:pathLst>
                <a:path w="505" h="294" extrusionOk="0">
                  <a:moveTo>
                    <a:pt x="147" y="1"/>
                  </a:moveTo>
                  <a:lnTo>
                    <a:pt x="21" y="86"/>
                  </a:lnTo>
                  <a:cubicBezTo>
                    <a:pt x="0" y="107"/>
                    <a:pt x="0" y="127"/>
                    <a:pt x="21" y="127"/>
                  </a:cubicBezTo>
                  <a:lnTo>
                    <a:pt x="253" y="278"/>
                  </a:lnTo>
                  <a:cubicBezTo>
                    <a:pt x="273" y="288"/>
                    <a:pt x="293" y="293"/>
                    <a:pt x="311" y="293"/>
                  </a:cubicBezTo>
                  <a:cubicBezTo>
                    <a:pt x="330" y="293"/>
                    <a:pt x="346" y="288"/>
                    <a:pt x="359" y="278"/>
                  </a:cubicBezTo>
                  <a:lnTo>
                    <a:pt x="485" y="213"/>
                  </a:lnTo>
                  <a:cubicBezTo>
                    <a:pt x="505" y="192"/>
                    <a:pt x="505" y="172"/>
                    <a:pt x="485" y="152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6799663" y="2575940"/>
              <a:ext cx="63019" cy="34297"/>
            </a:xfrm>
            <a:custGeom>
              <a:avLst/>
              <a:gdLst/>
              <a:ahLst/>
              <a:cxnLst/>
              <a:rect l="l" t="t" r="r" b="b"/>
              <a:pathLst>
                <a:path w="531" h="289" extrusionOk="0">
                  <a:moveTo>
                    <a:pt x="172" y="1"/>
                  </a:moveTo>
                  <a:lnTo>
                    <a:pt x="46" y="81"/>
                  </a:lnTo>
                  <a:cubicBezTo>
                    <a:pt x="1" y="81"/>
                    <a:pt x="1" y="127"/>
                    <a:pt x="46" y="127"/>
                  </a:cubicBezTo>
                  <a:lnTo>
                    <a:pt x="278" y="273"/>
                  </a:lnTo>
                  <a:cubicBezTo>
                    <a:pt x="288" y="283"/>
                    <a:pt x="303" y="288"/>
                    <a:pt x="321" y="288"/>
                  </a:cubicBezTo>
                  <a:cubicBezTo>
                    <a:pt x="339" y="288"/>
                    <a:pt x="359" y="283"/>
                    <a:pt x="379" y="273"/>
                  </a:cubicBezTo>
                  <a:lnTo>
                    <a:pt x="485" y="208"/>
                  </a:lnTo>
                  <a:cubicBezTo>
                    <a:pt x="530" y="187"/>
                    <a:pt x="530" y="167"/>
                    <a:pt x="485" y="1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6752430" y="2548408"/>
              <a:ext cx="62307" cy="34297"/>
            </a:xfrm>
            <a:custGeom>
              <a:avLst/>
              <a:gdLst/>
              <a:ahLst/>
              <a:cxnLst/>
              <a:rect l="l" t="t" r="r" b="b"/>
              <a:pathLst>
                <a:path w="525" h="289" extrusionOk="0">
                  <a:moveTo>
                    <a:pt x="146" y="1"/>
                  </a:moveTo>
                  <a:lnTo>
                    <a:pt x="46" y="81"/>
                  </a:lnTo>
                  <a:cubicBezTo>
                    <a:pt x="0" y="81"/>
                    <a:pt x="0" y="127"/>
                    <a:pt x="46" y="127"/>
                  </a:cubicBezTo>
                  <a:lnTo>
                    <a:pt x="273" y="273"/>
                  </a:lnTo>
                  <a:cubicBezTo>
                    <a:pt x="285" y="283"/>
                    <a:pt x="302" y="288"/>
                    <a:pt x="317" y="288"/>
                  </a:cubicBezTo>
                  <a:cubicBezTo>
                    <a:pt x="333" y="288"/>
                    <a:pt x="348" y="283"/>
                    <a:pt x="358" y="273"/>
                  </a:cubicBezTo>
                  <a:lnTo>
                    <a:pt x="484" y="187"/>
                  </a:lnTo>
                  <a:cubicBezTo>
                    <a:pt x="525" y="187"/>
                    <a:pt x="525" y="167"/>
                    <a:pt x="484" y="14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6705079" y="2519095"/>
              <a:ext cx="60052" cy="34297"/>
            </a:xfrm>
            <a:custGeom>
              <a:avLst/>
              <a:gdLst/>
              <a:ahLst/>
              <a:cxnLst/>
              <a:rect l="l" t="t" r="r" b="b"/>
              <a:pathLst>
                <a:path w="506" h="289" extrusionOk="0">
                  <a:moveTo>
                    <a:pt x="192" y="1"/>
                  </a:moveTo>
                  <a:cubicBezTo>
                    <a:pt x="173" y="1"/>
                    <a:pt x="157" y="6"/>
                    <a:pt x="147" y="16"/>
                  </a:cubicBezTo>
                  <a:lnTo>
                    <a:pt x="21" y="101"/>
                  </a:lnTo>
                  <a:cubicBezTo>
                    <a:pt x="1" y="101"/>
                    <a:pt x="1" y="122"/>
                    <a:pt x="21" y="142"/>
                  </a:cubicBezTo>
                  <a:lnTo>
                    <a:pt x="273" y="288"/>
                  </a:lnTo>
                  <a:lnTo>
                    <a:pt x="359" y="288"/>
                  </a:lnTo>
                  <a:lnTo>
                    <a:pt x="485" y="202"/>
                  </a:lnTo>
                  <a:cubicBezTo>
                    <a:pt x="505" y="202"/>
                    <a:pt x="505" y="182"/>
                    <a:pt x="485" y="162"/>
                  </a:cubicBezTo>
                  <a:lnTo>
                    <a:pt x="253" y="16"/>
                  </a:lnTo>
                  <a:cubicBezTo>
                    <a:pt x="233" y="6"/>
                    <a:pt x="211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6657845" y="2491562"/>
              <a:ext cx="59933" cy="34178"/>
            </a:xfrm>
            <a:custGeom>
              <a:avLst/>
              <a:gdLst/>
              <a:ahLst/>
              <a:cxnLst/>
              <a:rect l="l" t="t" r="r" b="b"/>
              <a:pathLst>
                <a:path w="505" h="288" extrusionOk="0">
                  <a:moveTo>
                    <a:pt x="189" y="0"/>
                  </a:moveTo>
                  <a:cubicBezTo>
                    <a:pt x="173" y="0"/>
                    <a:pt x="156" y="6"/>
                    <a:pt x="146" y="16"/>
                  </a:cubicBezTo>
                  <a:lnTo>
                    <a:pt x="20" y="81"/>
                  </a:lnTo>
                  <a:cubicBezTo>
                    <a:pt x="0" y="101"/>
                    <a:pt x="0" y="122"/>
                    <a:pt x="20" y="142"/>
                  </a:cubicBezTo>
                  <a:lnTo>
                    <a:pt x="272" y="288"/>
                  </a:lnTo>
                  <a:lnTo>
                    <a:pt x="358" y="288"/>
                  </a:lnTo>
                  <a:lnTo>
                    <a:pt x="484" y="207"/>
                  </a:lnTo>
                  <a:cubicBezTo>
                    <a:pt x="505" y="207"/>
                    <a:pt x="505" y="162"/>
                    <a:pt x="484" y="162"/>
                  </a:cubicBezTo>
                  <a:lnTo>
                    <a:pt x="232" y="16"/>
                  </a:lnTo>
                  <a:cubicBezTo>
                    <a:pt x="222" y="6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6610494" y="2464029"/>
              <a:ext cx="60052" cy="34178"/>
            </a:xfrm>
            <a:custGeom>
              <a:avLst/>
              <a:gdLst/>
              <a:ahLst/>
              <a:cxnLst/>
              <a:rect l="l" t="t" r="r" b="b"/>
              <a:pathLst>
                <a:path w="506" h="288" extrusionOk="0">
                  <a:moveTo>
                    <a:pt x="188" y="0"/>
                  </a:moveTo>
                  <a:cubicBezTo>
                    <a:pt x="172" y="0"/>
                    <a:pt x="157" y="5"/>
                    <a:pt x="147" y="16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42"/>
                  </a:cubicBezTo>
                  <a:lnTo>
                    <a:pt x="253" y="288"/>
                  </a:lnTo>
                  <a:lnTo>
                    <a:pt x="359" y="288"/>
                  </a:lnTo>
                  <a:lnTo>
                    <a:pt x="485" y="207"/>
                  </a:lnTo>
                  <a:cubicBezTo>
                    <a:pt x="505" y="207"/>
                    <a:pt x="505" y="162"/>
                    <a:pt x="485" y="162"/>
                  </a:cubicBezTo>
                  <a:lnTo>
                    <a:pt x="233" y="16"/>
                  </a:lnTo>
                  <a:cubicBezTo>
                    <a:pt x="220" y="5"/>
                    <a:pt x="204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6563261" y="2436496"/>
              <a:ext cx="59933" cy="34772"/>
            </a:xfrm>
            <a:custGeom>
              <a:avLst/>
              <a:gdLst/>
              <a:ahLst/>
              <a:cxnLst/>
              <a:rect l="l" t="t" r="r" b="b"/>
              <a:pathLst>
                <a:path w="505" h="293" extrusionOk="0">
                  <a:moveTo>
                    <a:pt x="187" y="0"/>
                  </a:moveTo>
                  <a:cubicBezTo>
                    <a:pt x="172" y="0"/>
                    <a:pt x="156" y="5"/>
                    <a:pt x="146" y="16"/>
                  </a:cubicBezTo>
                  <a:lnTo>
                    <a:pt x="20" y="81"/>
                  </a:lnTo>
                  <a:cubicBezTo>
                    <a:pt x="0" y="101"/>
                    <a:pt x="0" y="121"/>
                    <a:pt x="20" y="142"/>
                  </a:cubicBezTo>
                  <a:lnTo>
                    <a:pt x="252" y="293"/>
                  </a:lnTo>
                  <a:lnTo>
                    <a:pt x="353" y="293"/>
                  </a:lnTo>
                  <a:lnTo>
                    <a:pt x="479" y="207"/>
                  </a:lnTo>
                  <a:cubicBezTo>
                    <a:pt x="504" y="187"/>
                    <a:pt x="504" y="167"/>
                    <a:pt x="479" y="167"/>
                  </a:cubicBezTo>
                  <a:lnTo>
                    <a:pt x="227" y="16"/>
                  </a:lnTo>
                  <a:cubicBezTo>
                    <a:pt x="217" y="5"/>
                    <a:pt x="202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6465590" y="2382024"/>
              <a:ext cx="107287" cy="61118"/>
            </a:xfrm>
            <a:custGeom>
              <a:avLst/>
              <a:gdLst/>
              <a:ahLst/>
              <a:cxnLst/>
              <a:rect l="l" t="t" r="r" b="b"/>
              <a:pathLst>
                <a:path w="904" h="515" extrusionOk="0">
                  <a:moveTo>
                    <a:pt x="210" y="0"/>
                  </a:moveTo>
                  <a:cubicBezTo>
                    <a:pt x="191" y="0"/>
                    <a:pt x="170" y="5"/>
                    <a:pt x="147" y="15"/>
                  </a:cubicBezTo>
                  <a:lnTo>
                    <a:pt x="21" y="76"/>
                  </a:lnTo>
                  <a:cubicBezTo>
                    <a:pt x="1" y="96"/>
                    <a:pt x="1" y="121"/>
                    <a:pt x="21" y="142"/>
                  </a:cubicBezTo>
                  <a:lnTo>
                    <a:pt x="672" y="500"/>
                  </a:lnTo>
                  <a:cubicBezTo>
                    <a:pt x="684" y="510"/>
                    <a:pt x="701" y="515"/>
                    <a:pt x="716" y="515"/>
                  </a:cubicBezTo>
                  <a:cubicBezTo>
                    <a:pt x="732" y="515"/>
                    <a:pt x="747" y="510"/>
                    <a:pt x="757" y="500"/>
                  </a:cubicBezTo>
                  <a:lnTo>
                    <a:pt x="884" y="434"/>
                  </a:lnTo>
                  <a:cubicBezTo>
                    <a:pt x="904" y="414"/>
                    <a:pt x="904" y="394"/>
                    <a:pt x="884" y="374"/>
                  </a:cubicBezTo>
                  <a:lnTo>
                    <a:pt x="253" y="15"/>
                  </a:lnTo>
                  <a:cubicBezTo>
                    <a:pt x="243" y="5"/>
                    <a:pt x="228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6779963" y="2641212"/>
              <a:ext cx="62307" cy="34297"/>
            </a:xfrm>
            <a:custGeom>
              <a:avLst/>
              <a:gdLst/>
              <a:ahLst/>
              <a:cxnLst/>
              <a:rect l="l" t="t" r="r" b="b"/>
              <a:pathLst>
                <a:path w="525" h="289" extrusionOk="0">
                  <a:moveTo>
                    <a:pt x="211" y="1"/>
                  </a:moveTo>
                  <a:cubicBezTo>
                    <a:pt x="196" y="1"/>
                    <a:pt x="179" y="6"/>
                    <a:pt x="167" y="16"/>
                  </a:cubicBezTo>
                  <a:lnTo>
                    <a:pt x="41" y="81"/>
                  </a:lnTo>
                  <a:cubicBezTo>
                    <a:pt x="0" y="101"/>
                    <a:pt x="0" y="122"/>
                    <a:pt x="41" y="142"/>
                  </a:cubicBezTo>
                  <a:lnTo>
                    <a:pt x="273" y="288"/>
                  </a:lnTo>
                  <a:lnTo>
                    <a:pt x="378" y="288"/>
                  </a:lnTo>
                  <a:lnTo>
                    <a:pt x="484" y="207"/>
                  </a:lnTo>
                  <a:cubicBezTo>
                    <a:pt x="525" y="207"/>
                    <a:pt x="525" y="162"/>
                    <a:pt x="484" y="162"/>
                  </a:cubicBezTo>
                  <a:lnTo>
                    <a:pt x="252" y="16"/>
                  </a:lnTo>
                  <a:cubicBezTo>
                    <a:pt x="242" y="6"/>
                    <a:pt x="227" y="1"/>
                    <a:pt x="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6732611" y="2613679"/>
              <a:ext cx="62426" cy="34297"/>
            </a:xfrm>
            <a:custGeom>
              <a:avLst/>
              <a:gdLst/>
              <a:ahLst/>
              <a:cxnLst/>
              <a:rect l="l" t="t" r="r" b="b"/>
              <a:pathLst>
                <a:path w="526" h="289" extrusionOk="0">
                  <a:moveTo>
                    <a:pt x="207" y="1"/>
                  </a:moveTo>
                  <a:cubicBezTo>
                    <a:pt x="189" y="1"/>
                    <a:pt x="167" y="6"/>
                    <a:pt x="147" y="16"/>
                  </a:cubicBezTo>
                  <a:lnTo>
                    <a:pt x="41" y="81"/>
                  </a:lnTo>
                  <a:cubicBezTo>
                    <a:pt x="1" y="101"/>
                    <a:pt x="1" y="122"/>
                    <a:pt x="41" y="142"/>
                  </a:cubicBezTo>
                  <a:lnTo>
                    <a:pt x="273" y="288"/>
                  </a:lnTo>
                  <a:lnTo>
                    <a:pt x="359" y="288"/>
                  </a:lnTo>
                  <a:lnTo>
                    <a:pt x="485" y="207"/>
                  </a:lnTo>
                  <a:cubicBezTo>
                    <a:pt x="525" y="207"/>
                    <a:pt x="525" y="162"/>
                    <a:pt x="485" y="162"/>
                  </a:cubicBezTo>
                  <a:lnTo>
                    <a:pt x="253" y="16"/>
                  </a:lnTo>
                  <a:cubicBezTo>
                    <a:pt x="243" y="6"/>
                    <a:pt x="226" y="1"/>
                    <a:pt x="2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6542848" y="2504141"/>
              <a:ext cx="202468" cy="116895"/>
            </a:xfrm>
            <a:custGeom>
              <a:avLst/>
              <a:gdLst/>
              <a:ahLst/>
              <a:cxnLst/>
              <a:rect l="l" t="t" r="r" b="b"/>
              <a:pathLst>
                <a:path w="1706" h="985" extrusionOk="0">
                  <a:moveTo>
                    <a:pt x="192" y="0"/>
                  </a:moveTo>
                  <a:cubicBezTo>
                    <a:pt x="176" y="0"/>
                    <a:pt x="159" y="5"/>
                    <a:pt x="147" y="16"/>
                  </a:cubicBezTo>
                  <a:lnTo>
                    <a:pt x="21" y="76"/>
                  </a:lnTo>
                  <a:cubicBezTo>
                    <a:pt x="1" y="101"/>
                    <a:pt x="1" y="121"/>
                    <a:pt x="21" y="142"/>
                  </a:cubicBezTo>
                  <a:lnTo>
                    <a:pt x="1474" y="984"/>
                  </a:lnTo>
                  <a:lnTo>
                    <a:pt x="1559" y="984"/>
                  </a:lnTo>
                  <a:lnTo>
                    <a:pt x="1685" y="898"/>
                  </a:lnTo>
                  <a:cubicBezTo>
                    <a:pt x="1706" y="878"/>
                    <a:pt x="1706" y="858"/>
                    <a:pt x="1685" y="858"/>
                  </a:cubicBezTo>
                  <a:lnTo>
                    <a:pt x="233" y="16"/>
                  </a:lnTo>
                  <a:cubicBezTo>
                    <a:pt x="222" y="5"/>
                    <a:pt x="207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6493123" y="2476609"/>
              <a:ext cx="62426" cy="33585"/>
            </a:xfrm>
            <a:custGeom>
              <a:avLst/>
              <a:gdLst/>
              <a:ahLst/>
              <a:cxnLst/>
              <a:rect l="l" t="t" r="r" b="b"/>
              <a:pathLst>
                <a:path w="526" h="283" extrusionOk="0">
                  <a:moveTo>
                    <a:pt x="208" y="0"/>
                  </a:moveTo>
                  <a:cubicBezTo>
                    <a:pt x="189" y="0"/>
                    <a:pt x="167" y="5"/>
                    <a:pt x="147" y="15"/>
                  </a:cubicBezTo>
                  <a:lnTo>
                    <a:pt x="41" y="81"/>
                  </a:lnTo>
                  <a:cubicBezTo>
                    <a:pt x="1" y="101"/>
                    <a:pt x="1" y="121"/>
                    <a:pt x="41" y="142"/>
                  </a:cubicBezTo>
                  <a:lnTo>
                    <a:pt x="273" y="268"/>
                  </a:lnTo>
                  <a:cubicBezTo>
                    <a:pt x="283" y="278"/>
                    <a:pt x="300" y="283"/>
                    <a:pt x="319" y="283"/>
                  </a:cubicBezTo>
                  <a:cubicBezTo>
                    <a:pt x="338" y="283"/>
                    <a:pt x="359" y="278"/>
                    <a:pt x="379" y="268"/>
                  </a:cubicBezTo>
                  <a:lnTo>
                    <a:pt x="485" y="207"/>
                  </a:lnTo>
                  <a:cubicBezTo>
                    <a:pt x="525" y="182"/>
                    <a:pt x="525" y="162"/>
                    <a:pt x="485" y="142"/>
                  </a:cubicBezTo>
                  <a:lnTo>
                    <a:pt x="253" y="15"/>
                  </a:lnTo>
                  <a:cubicBezTo>
                    <a:pt x="243" y="5"/>
                    <a:pt x="227" y="0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6445890" y="2449076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207" y="0"/>
                  </a:moveTo>
                  <a:cubicBezTo>
                    <a:pt x="188" y="0"/>
                    <a:pt x="167" y="5"/>
                    <a:pt x="147" y="15"/>
                  </a:cubicBezTo>
                  <a:lnTo>
                    <a:pt x="21" y="81"/>
                  </a:lnTo>
                  <a:cubicBezTo>
                    <a:pt x="0" y="101"/>
                    <a:pt x="0" y="121"/>
                    <a:pt x="21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4" y="283"/>
                  </a:cubicBezTo>
                  <a:cubicBezTo>
                    <a:pt x="329" y="283"/>
                    <a:pt x="346" y="278"/>
                    <a:pt x="358" y="268"/>
                  </a:cubicBezTo>
                  <a:lnTo>
                    <a:pt x="485" y="207"/>
                  </a:lnTo>
                  <a:cubicBezTo>
                    <a:pt x="505" y="187"/>
                    <a:pt x="505" y="162"/>
                    <a:pt x="485" y="142"/>
                  </a:cubicBezTo>
                  <a:lnTo>
                    <a:pt x="253" y="15"/>
                  </a:lnTo>
                  <a:cubicBezTo>
                    <a:pt x="242" y="5"/>
                    <a:pt x="226" y="0"/>
                    <a:pt x="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6398538" y="2421543"/>
              <a:ext cx="60052" cy="34060"/>
            </a:xfrm>
            <a:custGeom>
              <a:avLst/>
              <a:gdLst/>
              <a:ahLst/>
              <a:cxnLst/>
              <a:rect l="l" t="t" r="r" b="b"/>
              <a:pathLst>
                <a:path w="506" h="287" extrusionOk="0">
                  <a:moveTo>
                    <a:pt x="191" y="0"/>
                  </a:moveTo>
                  <a:cubicBezTo>
                    <a:pt x="172" y="0"/>
                    <a:pt x="157" y="5"/>
                    <a:pt x="147" y="15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21"/>
                  </a:cubicBezTo>
                  <a:lnTo>
                    <a:pt x="273" y="268"/>
                  </a:lnTo>
                  <a:cubicBezTo>
                    <a:pt x="283" y="280"/>
                    <a:pt x="298" y="287"/>
                    <a:pt x="314" y="287"/>
                  </a:cubicBezTo>
                  <a:cubicBezTo>
                    <a:pt x="329" y="287"/>
                    <a:pt x="344" y="280"/>
                    <a:pt x="354" y="268"/>
                  </a:cubicBezTo>
                  <a:lnTo>
                    <a:pt x="480" y="207"/>
                  </a:lnTo>
                  <a:cubicBezTo>
                    <a:pt x="505" y="187"/>
                    <a:pt x="505" y="167"/>
                    <a:pt x="480" y="142"/>
                  </a:cubicBezTo>
                  <a:lnTo>
                    <a:pt x="253" y="15"/>
                  </a:lnTo>
                  <a:cubicBezTo>
                    <a:pt x="230" y="5"/>
                    <a:pt x="209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6884635" y="2662811"/>
              <a:ext cx="32518" cy="25278"/>
            </a:xfrm>
            <a:custGeom>
              <a:avLst/>
              <a:gdLst/>
              <a:ahLst/>
              <a:cxnLst/>
              <a:rect l="l" t="t" r="r" b="b"/>
              <a:pathLst>
                <a:path w="274" h="213" extrusionOk="0">
                  <a:moveTo>
                    <a:pt x="253" y="0"/>
                  </a:moveTo>
                  <a:lnTo>
                    <a:pt x="21" y="126"/>
                  </a:lnTo>
                  <a:cubicBezTo>
                    <a:pt x="1" y="152"/>
                    <a:pt x="1" y="152"/>
                    <a:pt x="1" y="172"/>
                  </a:cubicBezTo>
                  <a:lnTo>
                    <a:pt x="1" y="212"/>
                  </a:lnTo>
                  <a:lnTo>
                    <a:pt x="21" y="212"/>
                  </a:lnTo>
                  <a:lnTo>
                    <a:pt x="253" y="86"/>
                  </a:lnTo>
                  <a:cubicBezTo>
                    <a:pt x="273" y="66"/>
                    <a:pt x="273" y="66"/>
                    <a:pt x="273" y="46"/>
                  </a:cubicBezTo>
                  <a:lnTo>
                    <a:pt x="273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6927240" y="2638245"/>
              <a:ext cx="32400" cy="25990"/>
            </a:xfrm>
            <a:custGeom>
              <a:avLst/>
              <a:gdLst/>
              <a:ahLst/>
              <a:cxnLst/>
              <a:rect l="l" t="t" r="r" b="b"/>
              <a:pathLst>
                <a:path w="273" h="219" extrusionOk="0">
                  <a:moveTo>
                    <a:pt x="252" y="0"/>
                  </a:moveTo>
                  <a:lnTo>
                    <a:pt x="20" y="147"/>
                  </a:lnTo>
                  <a:cubicBezTo>
                    <a:pt x="0" y="147"/>
                    <a:pt x="0" y="147"/>
                    <a:pt x="0" y="167"/>
                  </a:cubicBezTo>
                  <a:lnTo>
                    <a:pt x="0" y="207"/>
                  </a:lnTo>
                  <a:cubicBezTo>
                    <a:pt x="0" y="207"/>
                    <a:pt x="0" y="218"/>
                    <a:pt x="6" y="218"/>
                  </a:cubicBezTo>
                  <a:cubicBezTo>
                    <a:pt x="9" y="218"/>
                    <a:pt x="14" y="216"/>
                    <a:pt x="20" y="207"/>
                  </a:cubicBezTo>
                  <a:lnTo>
                    <a:pt x="252" y="81"/>
                  </a:lnTo>
                  <a:cubicBezTo>
                    <a:pt x="272" y="81"/>
                    <a:pt x="272" y="61"/>
                    <a:pt x="272" y="61"/>
                  </a:cubicBezTo>
                  <a:lnTo>
                    <a:pt x="272" y="21"/>
                  </a:lnTo>
                  <a:cubicBezTo>
                    <a:pt x="272" y="0"/>
                    <a:pt x="272" y="0"/>
                    <a:pt x="252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 rot="10800000">
              <a:off x="6572755" y="1286663"/>
              <a:ext cx="451577" cy="1291184"/>
            </a:xfrm>
            <a:custGeom>
              <a:avLst/>
              <a:gdLst/>
              <a:ahLst/>
              <a:cxnLst/>
              <a:rect l="l" t="t" r="r" b="b"/>
              <a:pathLst>
                <a:path w="3805" h="10880" extrusionOk="0">
                  <a:moveTo>
                    <a:pt x="78" y="0"/>
                  </a:moveTo>
                  <a:cubicBezTo>
                    <a:pt x="35" y="0"/>
                    <a:pt x="1" y="40"/>
                    <a:pt x="1" y="99"/>
                  </a:cubicBezTo>
                  <a:lnTo>
                    <a:pt x="1" y="2581"/>
                  </a:lnTo>
                  <a:lnTo>
                    <a:pt x="1" y="2748"/>
                  </a:lnTo>
                  <a:lnTo>
                    <a:pt x="1" y="8594"/>
                  </a:lnTo>
                  <a:cubicBezTo>
                    <a:pt x="1" y="8675"/>
                    <a:pt x="66" y="8781"/>
                    <a:pt x="127" y="8826"/>
                  </a:cubicBezTo>
                  <a:lnTo>
                    <a:pt x="3678" y="10864"/>
                  </a:lnTo>
                  <a:cubicBezTo>
                    <a:pt x="3696" y="10875"/>
                    <a:pt x="3713" y="10880"/>
                    <a:pt x="3728" y="10880"/>
                  </a:cubicBezTo>
                  <a:cubicBezTo>
                    <a:pt x="3772" y="10880"/>
                    <a:pt x="3804" y="10841"/>
                    <a:pt x="3804" y="10778"/>
                  </a:cubicBezTo>
                  <a:lnTo>
                    <a:pt x="3804" y="4937"/>
                  </a:lnTo>
                  <a:lnTo>
                    <a:pt x="3804" y="4765"/>
                  </a:lnTo>
                  <a:lnTo>
                    <a:pt x="3804" y="2288"/>
                  </a:lnTo>
                  <a:cubicBezTo>
                    <a:pt x="3804" y="2203"/>
                    <a:pt x="3744" y="2097"/>
                    <a:pt x="3678" y="2056"/>
                  </a:cubicBezTo>
                  <a:lnTo>
                    <a:pt x="127" y="18"/>
                  </a:lnTo>
                  <a:cubicBezTo>
                    <a:pt x="110" y="6"/>
                    <a:pt x="93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35"/>
          <p:cNvGrpSpPr/>
          <p:nvPr/>
        </p:nvGrpSpPr>
        <p:grpSpPr>
          <a:xfrm>
            <a:off x="4524910" y="1776863"/>
            <a:ext cx="1514120" cy="2130117"/>
            <a:chOff x="4524910" y="1776863"/>
            <a:chExt cx="1514120" cy="2130117"/>
          </a:xfrm>
        </p:grpSpPr>
        <p:sp>
          <p:nvSpPr>
            <p:cNvPr id="390" name="Google Shape;390;p35"/>
            <p:cNvSpPr/>
            <p:nvPr/>
          </p:nvSpPr>
          <p:spPr>
            <a:xfrm>
              <a:off x="5373236" y="2673640"/>
              <a:ext cx="413837" cy="1069974"/>
            </a:xfrm>
            <a:custGeom>
              <a:avLst/>
              <a:gdLst/>
              <a:ahLst/>
              <a:cxnLst/>
              <a:rect l="l" t="t" r="r" b="b"/>
              <a:pathLst>
                <a:path w="3487" h="9016" extrusionOk="0">
                  <a:moveTo>
                    <a:pt x="1" y="1"/>
                  </a:moveTo>
                  <a:lnTo>
                    <a:pt x="1" y="6977"/>
                  </a:lnTo>
                  <a:lnTo>
                    <a:pt x="3486" y="9015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5373236" y="2705920"/>
              <a:ext cx="413837" cy="291703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8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5373236" y="2823290"/>
              <a:ext cx="413837" cy="291703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5373236" y="2940660"/>
              <a:ext cx="413837" cy="291703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5373236" y="3057437"/>
              <a:ext cx="413837" cy="292178"/>
            </a:xfrm>
            <a:custGeom>
              <a:avLst/>
              <a:gdLst/>
              <a:ahLst/>
              <a:cxnLst/>
              <a:rect l="l" t="t" r="r" b="b"/>
              <a:pathLst>
                <a:path w="3487" h="2462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5373236" y="3174689"/>
              <a:ext cx="413837" cy="292297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1"/>
                  </a:moveTo>
                  <a:lnTo>
                    <a:pt x="1" y="445"/>
                  </a:lnTo>
                  <a:lnTo>
                    <a:pt x="3486" y="2462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5373236" y="3292059"/>
              <a:ext cx="413837" cy="292297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5373236" y="3409430"/>
              <a:ext cx="413837" cy="291584"/>
            </a:xfrm>
            <a:custGeom>
              <a:avLst/>
              <a:gdLst/>
              <a:ahLst/>
              <a:cxnLst/>
              <a:rect l="l" t="t" r="r" b="b"/>
              <a:pathLst>
                <a:path w="3487" h="2457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5786940" y="2768224"/>
              <a:ext cx="252076" cy="975390"/>
            </a:xfrm>
            <a:custGeom>
              <a:avLst/>
              <a:gdLst/>
              <a:ahLst/>
              <a:cxnLst/>
              <a:rect l="l" t="t" r="r" b="b"/>
              <a:pathLst>
                <a:path w="2124" h="8219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24" y="6977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5786940" y="2800504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2"/>
                  </a:lnTo>
                  <a:lnTo>
                    <a:pt x="0" y="1661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5786940" y="2917875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5786940" y="3035245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5786940" y="3152615"/>
              <a:ext cx="252076" cy="197001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16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5786940" y="3269867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17"/>
                  </a:lnTo>
                  <a:lnTo>
                    <a:pt x="0" y="1660"/>
                  </a:lnTo>
                  <a:lnTo>
                    <a:pt x="2124" y="440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5786940" y="3386644"/>
              <a:ext cx="252076" cy="197713"/>
            </a:xfrm>
            <a:custGeom>
              <a:avLst/>
              <a:gdLst/>
              <a:ahLst/>
              <a:cxnLst/>
              <a:rect l="l" t="t" r="r" b="b"/>
              <a:pathLst>
                <a:path w="2124" h="1666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5"/>
                  </a:lnTo>
                  <a:lnTo>
                    <a:pt x="2124" y="444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5786940" y="3504014"/>
              <a:ext cx="252076" cy="197000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4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5373236" y="2528737"/>
              <a:ext cx="665795" cy="384507"/>
            </a:xfrm>
            <a:custGeom>
              <a:avLst/>
              <a:gdLst/>
              <a:ahLst/>
              <a:cxnLst/>
              <a:rect l="l" t="t" r="r" b="b"/>
              <a:pathLst>
                <a:path w="5610" h="3240" extrusionOk="0">
                  <a:moveTo>
                    <a:pt x="2119" y="1"/>
                  </a:moveTo>
                  <a:lnTo>
                    <a:pt x="1" y="1222"/>
                  </a:lnTo>
                  <a:lnTo>
                    <a:pt x="3486" y="3239"/>
                  </a:lnTo>
                  <a:lnTo>
                    <a:pt x="5610" y="2019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5457614" y="2626407"/>
              <a:ext cx="167220" cy="97076"/>
            </a:xfrm>
            <a:custGeom>
              <a:avLst/>
              <a:gdLst/>
              <a:ahLst/>
              <a:cxnLst/>
              <a:rect l="l" t="t" r="r" b="b"/>
              <a:pathLst>
                <a:path w="1409" h="818" extrusionOk="0">
                  <a:moveTo>
                    <a:pt x="717" y="0"/>
                  </a:moveTo>
                  <a:lnTo>
                    <a:pt x="1" y="419"/>
                  </a:lnTo>
                  <a:lnTo>
                    <a:pt x="717" y="817"/>
                  </a:lnTo>
                  <a:lnTo>
                    <a:pt x="1408" y="419"/>
                  </a:lnTo>
                  <a:lnTo>
                    <a:pt x="71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5754542" y="2722890"/>
              <a:ext cx="162354" cy="86039"/>
            </a:xfrm>
            <a:custGeom>
              <a:avLst/>
              <a:gdLst/>
              <a:ahLst/>
              <a:cxnLst/>
              <a:rect l="l" t="t" r="r" b="b"/>
              <a:pathLst>
                <a:path w="1368" h="725" extrusionOk="0">
                  <a:moveTo>
                    <a:pt x="687" y="0"/>
                  </a:moveTo>
                  <a:cubicBezTo>
                    <a:pt x="527" y="0"/>
                    <a:pt x="369" y="37"/>
                    <a:pt x="253" y="110"/>
                  </a:cubicBezTo>
                  <a:cubicBezTo>
                    <a:pt x="1" y="236"/>
                    <a:pt x="1" y="468"/>
                    <a:pt x="253" y="615"/>
                  </a:cubicBezTo>
                  <a:cubicBezTo>
                    <a:pt x="369" y="688"/>
                    <a:pt x="527" y="724"/>
                    <a:pt x="687" y="724"/>
                  </a:cubicBezTo>
                  <a:cubicBezTo>
                    <a:pt x="847" y="724"/>
                    <a:pt x="1010" y="688"/>
                    <a:pt x="1136" y="615"/>
                  </a:cubicBezTo>
                  <a:cubicBezTo>
                    <a:pt x="1368" y="468"/>
                    <a:pt x="1368" y="236"/>
                    <a:pt x="1136" y="110"/>
                  </a:cubicBezTo>
                  <a:cubicBezTo>
                    <a:pt x="1010" y="37"/>
                    <a:pt x="847" y="0"/>
                    <a:pt x="68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5373236" y="1776863"/>
              <a:ext cx="665795" cy="1134533"/>
            </a:xfrm>
            <a:custGeom>
              <a:avLst/>
              <a:gdLst/>
              <a:ahLst/>
              <a:cxnLst/>
              <a:rect l="l" t="t" r="r" b="b"/>
              <a:pathLst>
                <a:path w="5610" h="9560" extrusionOk="0">
                  <a:moveTo>
                    <a:pt x="2119" y="0"/>
                  </a:moveTo>
                  <a:lnTo>
                    <a:pt x="1" y="1216"/>
                  </a:lnTo>
                  <a:lnTo>
                    <a:pt x="1" y="7542"/>
                  </a:lnTo>
                  <a:lnTo>
                    <a:pt x="3486" y="9559"/>
                  </a:lnTo>
                  <a:lnTo>
                    <a:pt x="5610" y="8344"/>
                  </a:lnTo>
                  <a:lnTo>
                    <a:pt x="5610" y="2018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 rot="10800000">
              <a:off x="4524910" y="3060945"/>
              <a:ext cx="1135174" cy="846034"/>
            </a:xfrm>
            <a:custGeom>
              <a:avLst/>
              <a:gdLst/>
              <a:ahLst/>
              <a:cxnLst/>
              <a:rect l="l" t="t" r="r" b="b"/>
              <a:pathLst>
                <a:path w="9565" h="7129" extrusionOk="0">
                  <a:moveTo>
                    <a:pt x="8178" y="1"/>
                  </a:moveTo>
                  <a:lnTo>
                    <a:pt x="0" y="4732"/>
                  </a:lnTo>
                  <a:lnTo>
                    <a:pt x="0" y="6331"/>
                  </a:lnTo>
                  <a:lnTo>
                    <a:pt x="1388" y="7128"/>
                  </a:lnTo>
                  <a:lnTo>
                    <a:pt x="9565" y="2397"/>
                  </a:lnTo>
                  <a:lnTo>
                    <a:pt x="9565" y="803"/>
                  </a:lnTo>
                  <a:lnTo>
                    <a:pt x="8178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5"/>
          <p:cNvGrpSpPr/>
          <p:nvPr/>
        </p:nvGrpSpPr>
        <p:grpSpPr>
          <a:xfrm>
            <a:off x="5445290" y="2712676"/>
            <a:ext cx="1704012" cy="1958393"/>
            <a:chOff x="5445290" y="2712676"/>
            <a:chExt cx="1704012" cy="1958393"/>
          </a:xfrm>
        </p:grpSpPr>
        <p:sp>
          <p:nvSpPr>
            <p:cNvPr id="412" name="Google Shape;412;p35"/>
            <p:cNvSpPr/>
            <p:nvPr/>
          </p:nvSpPr>
          <p:spPr>
            <a:xfrm>
              <a:off x="6188350" y="3579547"/>
              <a:ext cx="646687" cy="818501"/>
            </a:xfrm>
            <a:custGeom>
              <a:avLst/>
              <a:gdLst/>
              <a:ahLst/>
              <a:cxnLst/>
              <a:rect l="l" t="t" r="r" b="b"/>
              <a:pathLst>
                <a:path w="5449" h="6897" extrusionOk="0">
                  <a:moveTo>
                    <a:pt x="0" y="1"/>
                  </a:moveTo>
                  <a:lnTo>
                    <a:pt x="0" y="3744"/>
                  </a:lnTo>
                  <a:lnTo>
                    <a:pt x="5448" y="6897"/>
                  </a:lnTo>
                  <a:lnTo>
                    <a:pt x="5448" y="3154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6682161" y="3919078"/>
              <a:ext cx="48065" cy="124609"/>
            </a:xfrm>
            <a:custGeom>
              <a:avLst/>
              <a:gdLst/>
              <a:ahLst/>
              <a:cxnLst/>
              <a:rect l="l" t="t" r="r" b="b"/>
              <a:pathLst>
                <a:path w="405" h="1050" extrusionOk="0">
                  <a:moveTo>
                    <a:pt x="1" y="0"/>
                  </a:moveTo>
                  <a:lnTo>
                    <a:pt x="1" y="817"/>
                  </a:lnTo>
                  <a:lnTo>
                    <a:pt x="404" y="1049"/>
                  </a:lnTo>
                  <a:lnTo>
                    <a:pt x="404" y="22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6617483" y="3881339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0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6749807" y="3956105"/>
              <a:ext cx="45098" cy="124727"/>
            </a:xfrm>
            <a:custGeom>
              <a:avLst/>
              <a:gdLst/>
              <a:ahLst/>
              <a:cxnLst/>
              <a:rect l="l" t="t" r="r" b="b"/>
              <a:pathLst>
                <a:path w="380" h="1051" extrusionOk="0">
                  <a:moveTo>
                    <a:pt x="1" y="1"/>
                  </a:moveTo>
                  <a:lnTo>
                    <a:pt x="1" y="823"/>
                  </a:lnTo>
                  <a:lnTo>
                    <a:pt x="379" y="1050"/>
                  </a:lnTo>
                  <a:lnTo>
                    <a:pt x="37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6682161" y="4041196"/>
              <a:ext cx="48065" cy="122235"/>
            </a:xfrm>
            <a:custGeom>
              <a:avLst/>
              <a:gdLst/>
              <a:ahLst/>
              <a:cxnLst/>
              <a:rect l="l" t="t" r="r" b="b"/>
              <a:pathLst>
                <a:path w="405" h="1030" extrusionOk="0">
                  <a:moveTo>
                    <a:pt x="1" y="0"/>
                  </a:moveTo>
                  <a:lnTo>
                    <a:pt x="1" y="817"/>
                  </a:lnTo>
                  <a:lnTo>
                    <a:pt x="404" y="1029"/>
                  </a:lnTo>
                  <a:lnTo>
                    <a:pt x="404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6617483" y="4003457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0"/>
                  </a:moveTo>
                  <a:lnTo>
                    <a:pt x="1" y="823"/>
                  </a:lnTo>
                  <a:lnTo>
                    <a:pt x="399" y="1030"/>
                  </a:lnTo>
                  <a:lnTo>
                    <a:pt x="39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6749807" y="4078341"/>
              <a:ext cx="45098" cy="125202"/>
            </a:xfrm>
            <a:custGeom>
              <a:avLst/>
              <a:gdLst/>
              <a:ahLst/>
              <a:cxnLst/>
              <a:rect l="l" t="t" r="r" b="b"/>
              <a:pathLst>
                <a:path w="380" h="1055" extrusionOk="0">
                  <a:moveTo>
                    <a:pt x="1" y="0"/>
                  </a:moveTo>
                  <a:lnTo>
                    <a:pt x="1" y="822"/>
                  </a:lnTo>
                  <a:lnTo>
                    <a:pt x="379" y="1054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6682161" y="4160940"/>
              <a:ext cx="48065" cy="124609"/>
            </a:xfrm>
            <a:custGeom>
              <a:avLst/>
              <a:gdLst/>
              <a:ahLst/>
              <a:cxnLst/>
              <a:rect l="l" t="t" r="r" b="b"/>
              <a:pathLst>
                <a:path w="405" h="1050" extrusionOk="0">
                  <a:moveTo>
                    <a:pt x="1" y="0"/>
                  </a:moveTo>
                  <a:lnTo>
                    <a:pt x="1" y="817"/>
                  </a:lnTo>
                  <a:lnTo>
                    <a:pt x="404" y="1049"/>
                  </a:lnTo>
                  <a:lnTo>
                    <a:pt x="404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6617483" y="4123201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1" y="0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6749807" y="4200459"/>
              <a:ext cx="45098" cy="122829"/>
            </a:xfrm>
            <a:custGeom>
              <a:avLst/>
              <a:gdLst/>
              <a:ahLst/>
              <a:cxnLst/>
              <a:rect l="l" t="t" r="r" b="b"/>
              <a:pathLst>
                <a:path w="380" h="1035" extrusionOk="0">
                  <a:moveTo>
                    <a:pt x="1" y="0"/>
                  </a:moveTo>
                  <a:lnTo>
                    <a:pt x="1" y="802"/>
                  </a:lnTo>
                  <a:lnTo>
                    <a:pt x="379" y="1034"/>
                  </a:lnTo>
                  <a:lnTo>
                    <a:pt x="37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6552923" y="3844194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6487651" y="3806455"/>
              <a:ext cx="47947" cy="124727"/>
            </a:xfrm>
            <a:custGeom>
              <a:avLst/>
              <a:gdLst/>
              <a:ahLst/>
              <a:cxnLst/>
              <a:rect l="l" t="t" r="r" b="b"/>
              <a:pathLst>
                <a:path w="404" h="1051" extrusionOk="0">
                  <a:moveTo>
                    <a:pt x="0" y="1"/>
                  </a:moveTo>
                  <a:lnTo>
                    <a:pt x="0" y="823"/>
                  </a:lnTo>
                  <a:lnTo>
                    <a:pt x="404" y="1050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6552923" y="3966311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1"/>
                  </a:moveTo>
                  <a:lnTo>
                    <a:pt x="0" y="798"/>
                  </a:lnTo>
                  <a:lnTo>
                    <a:pt x="399" y="1030"/>
                  </a:lnTo>
                  <a:lnTo>
                    <a:pt x="399" y="20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6487651" y="3926199"/>
              <a:ext cx="47947" cy="124609"/>
            </a:xfrm>
            <a:custGeom>
              <a:avLst/>
              <a:gdLst/>
              <a:ahLst/>
              <a:cxnLst/>
              <a:rect l="l" t="t" r="r" b="b"/>
              <a:pathLst>
                <a:path w="404" h="1050" extrusionOk="0">
                  <a:moveTo>
                    <a:pt x="0" y="1"/>
                  </a:moveTo>
                  <a:lnTo>
                    <a:pt x="0" y="823"/>
                  </a:lnTo>
                  <a:lnTo>
                    <a:pt x="404" y="1050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6552923" y="4086055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6487651" y="4048316"/>
              <a:ext cx="47947" cy="125321"/>
            </a:xfrm>
            <a:custGeom>
              <a:avLst/>
              <a:gdLst/>
              <a:ahLst/>
              <a:cxnLst/>
              <a:rect l="l" t="t" r="r" b="b"/>
              <a:pathLst>
                <a:path w="404" h="1056" extrusionOk="0">
                  <a:moveTo>
                    <a:pt x="0" y="1"/>
                  </a:moveTo>
                  <a:lnTo>
                    <a:pt x="0" y="823"/>
                  </a:lnTo>
                  <a:lnTo>
                    <a:pt x="404" y="1055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6422973" y="3769428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0" y="0"/>
                  </a:moveTo>
                  <a:lnTo>
                    <a:pt x="0" y="817"/>
                  </a:lnTo>
                  <a:lnTo>
                    <a:pt x="379" y="1029"/>
                  </a:lnTo>
                  <a:lnTo>
                    <a:pt x="37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6358294" y="3731689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1" y="0"/>
                  </a:moveTo>
                  <a:lnTo>
                    <a:pt x="1" y="823"/>
                  </a:lnTo>
                  <a:lnTo>
                    <a:pt x="379" y="1029"/>
                  </a:lnTo>
                  <a:lnTo>
                    <a:pt x="37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6422973" y="3889053"/>
              <a:ext cx="44980" cy="124727"/>
            </a:xfrm>
            <a:custGeom>
              <a:avLst/>
              <a:gdLst/>
              <a:ahLst/>
              <a:cxnLst/>
              <a:rect l="l" t="t" r="r" b="b"/>
              <a:pathLst>
                <a:path w="379" h="1051" extrusionOk="0">
                  <a:moveTo>
                    <a:pt x="0" y="1"/>
                  </a:moveTo>
                  <a:lnTo>
                    <a:pt x="0" y="818"/>
                  </a:lnTo>
                  <a:lnTo>
                    <a:pt x="379" y="1050"/>
                  </a:lnTo>
                  <a:lnTo>
                    <a:pt x="37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6358294" y="3851433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1" y="0"/>
                  </a:moveTo>
                  <a:lnTo>
                    <a:pt x="1" y="822"/>
                  </a:lnTo>
                  <a:lnTo>
                    <a:pt x="379" y="1049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6422973" y="4011289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79" y="1049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6358294" y="3973551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1" y="0"/>
                  </a:moveTo>
                  <a:lnTo>
                    <a:pt x="1" y="823"/>
                  </a:lnTo>
                  <a:lnTo>
                    <a:pt x="379" y="1029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6290649" y="3694544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1"/>
                  </a:moveTo>
                  <a:lnTo>
                    <a:pt x="1" y="798"/>
                  </a:lnTo>
                  <a:lnTo>
                    <a:pt x="399" y="1030"/>
                  </a:lnTo>
                  <a:lnTo>
                    <a:pt x="399" y="20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6225971" y="3654431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1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6290649" y="3814288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0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2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6225971" y="3776549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6290649" y="3936405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0"/>
                  </a:moveTo>
                  <a:lnTo>
                    <a:pt x="1" y="818"/>
                  </a:lnTo>
                  <a:lnTo>
                    <a:pt x="399" y="1030"/>
                  </a:lnTo>
                  <a:lnTo>
                    <a:pt x="399" y="23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225971" y="3898666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1"/>
                  </a:moveTo>
                  <a:lnTo>
                    <a:pt x="1" y="803"/>
                  </a:lnTo>
                  <a:lnTo>
                    <a:pt x="399" y="1030"/>
                  </a:lnTo>
                  <a:lnTo>
                    <a:pt x="399" y="21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34898" y="3771802"/>
              <a:ext cx="314383" cy="626248"/>
            </a:xfrm>
            <a:custGeom>
              <a:avLst/>
              <a:gdLst/>
              <a:ahLst/>
              <a:cxnLst/>
              <a:rect l="l" t="t" r="r" b="b"/>
              <a:pathLst>
                <a:path w="2649" h="5277" extrusionOk="0">
                  <a:moveTo>
                    <a:pt x="2648" y="0"/>
                  </a:moveTo>
                  <a:lnTo>
                    <a:pt x="0" y="1534"/>
                  </a:lnTo>
                  <a:lnTo>
                    <a:pt x="0" y="5277"/>
                  </a:lnTo>
                  <a:lnTo>
                    <a:pt x="2648" y="3763"/>
                  </a:lnTo>
                  <a:lnTo>
                    <a:pt x="264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7068927" y="3844194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399" y="1"/>
                  </a:moveTo>
                  <a:lnTo>
                    <a:pt x="0" y="228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7004248" y="3881339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50"/>
                  </a:lnTo>
                  <a:lnTo>
                    <a:pt x="399" y="823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7068927" y="3966311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7004248" y="4003457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399" y="0"/>
                  </a:moveTo>
                  <a:lnTo>
                    <a:pt x="1" y="233"/>
                  </a:lnTo>
                  <a:lnTo>
                    <a:pt x="1" y="1055"/>
                  </a:lnTo>
                  <a:lnTo>
                    <a:pt x="399" y="823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7068927" y="4088429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399" y="1"/>
                  </a:moveTo>
                  <a:lnTo>
                    <a:pt x="0" y="213"/>
                  </a:lnTo>
                  <a:lnTo>
                    <a:pt x="0" y="1030"/>
                  </a:lnTo>
                  <a:lnTo>
                    <a:pt x="399" y="79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7004248" y="4125574"/>
              <a:ext cx="47472" cy="122829"/>
            </a:xfrm>
            <a:custGeom>
              <a:avLst/>
              <a:gdLst/>
              <a:ahLst/>
              <a:cxnLst/>
              <a:rect l="l" t="t" r="r" b="b"/>
              <a:pathLst>
                <a:path w="400" h="1035" extrusionOk="0">
                  <a:moveTo>
                    <a:pt x="399" y="1"/>
                  </a:moveTo>
                  <a:lnTo>
                    <a:pt x="1" y="212"/>
                  </a:lnTo>
                  <a:lnTo>
                    <a:pt x="1" y="103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6939570" y="3921452"/>
              <a:ext cx="45098" cy="122235"/>
            </a:xfrm>
            <a:custGeom>
              <a:avLst/>
              <a:gdLst/>
              <a:ahLst/>
              <a:cxnLst/>
              <a:rect l="l" t="t" r="r" b="b"/>
              <a:pathLst>
                <a:path w="380" h="1030" extrusionOk="0">
                  <a:moveTo>
                    <a:pt x="379" y="0"/>
                  </a:moveTo>
                  <a:lnTo>
                    <a:pt x="1" y="207"/>
                  </a:lnTo>
                  <a:lnTo>
                    <a:pt x="1" y="1029"/>
                  </a:lnTo>
                  <a:lnTo>
                    <a:pt x="379" y="797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6871924" y="3958597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29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6939570" y="4041196"/>
              <a:ext cx="45098" cy="124609"/>
            </a:xfrm>
            <a:custGeom>
              <a:avLst/>
              <a:gdLst/>
              <a:ahLst/>
              <a:cxnLst/>
              <a:rect l="l" t="t" r="r" b="b"/>
              <a:pathLst>
                <a:path w="380" h="1050" extrusionOk="0">
                  <a:moveTo>
                    <a:pt x="379" y="0"/>
                  </a:moveTo>
                  <a:lnTo>
                    <a:pt x="1" y="232"/>
                  </a:lnTo>
                  <a:lnTo>
                    <a:pt x="1" y="1050"/>
                  </a:lnTo>
                  <a:lnTo>
                    <a:pt x="379" y="817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6871924" y="4078341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54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6939570" y="4163313"/>
              <a:ext cx="45098" cy="122235"/>
            </a:xfrm>
            <a:custGeom>
              <a:avLst/>
              <a:gdLst/>
              <a:ahLst/>
              <a:cxnLst/>
              <a:rect l="l" t="t" r="r" b="b"/>
              <a:pathLst>
                <a:path w="380" h="1030" extrusionOk="0">
                  <a:moveTo>
                    <a:pt x="379" y="0"/>
                  </a:moveTo>
                  <a:lnTo>
                    <a:pt x="1" y="232"/>
                  </a:lnTo>
                  <a:lnTo>
                    <a:pt x="1" y="1029"/>
                  </a:lnTo>
                  <a:lnTo>
                    <a:pt x="379" y="818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6871924" y="4200459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54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6188350" y="3399991"/>
              <a:ext cx="960952" cy="553856"/>
            </a:xfrm>
            <a:custGeom>
              <a:avLst/>
              <a:gdLst/>
              <a:ahLst/>
              <a:cxnLst/>
              <a:rect l="l" t="t" r="r" b="b"/>
              <a:pathLst>
                <a:path w="8097" h="4667" extrusionOk="0">
                  <a:moveTo>
                    <a:pt x="2628" y="1"/>
                  </a:moveTo>
                  <a:lnTo>
                    <a:pt x="0" y="1514"/>
                  </a:lnTo>
                  <a:lnTo>
                    <a:pt x="5448" y="4667"/>
                  </a:lnTo>
                  <a:lnTo>
                    <a:pt x="8096" y="3133"/>
                  </a:lnTo>
                  <a:lnTo>
                    <a:pt x="262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6410393" y="3519734"/>
              <a:ext cx="112627" cy="64797"/>
            </a:xfrm>
            <a:custGeom>
              <a:avLst/>
              <a:gdLst/>
              <a:ahLst/>
              <a:cxnLst/>
              <a:rect l="l" t="t" r="r" b="b"/>
              <a:pathLst>
                <a:path w="949" h="546" extrusionOk="0">
                  <a:moveTo>
                    <a:pt x="465" y="1"/>
                  </a:moveTo>
                  <a:lnTo>
                    <a:pt x="1" y="273"/>
                  </a:lnTo>
                  <a:lnTo>
                    <a:pt x="465" y="545"/>
                  </a:lnTo>
                  <a:lnTo>
                    <a:pt x="949" y="273"/>
                  </a:lnTo>
                  <a:lnTo>
                    <a:pt x="465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6617483" y="3639478"/>
              <a:ext cx="112746" cy="64797"/>
            </a:xfrm>
            <a:custGeom>
              <a:avLst/>
              <a:gdLst/>
              <a:ahLst/>
              <a:cxnLst/>
              <a:rect l="l" t="t" r="r" b="b"/>
              <a:pathLst>
                <a:path w="950" h="546" extrusionOk="0">
                  <a:moveTo>
                    <a:pt x="485" y="0"/>
                  </a:moveTo>
                  <a:lnTo>
                    <a:pt x="1" y="273"/>
                  </a:lnTo>
                  <a:lnTo>
                    <a:pt x="485" y="545"/>
                  </a:lnTo>
                  <a:lnTo>
                    <a:pt x="949" y="273"/>
                  </a:lnTo>
                  <a:lnTo>
                    <a:pt x="485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6824691" y="3759222"/>
              <a:ext cx="112034" cy="64797"/>
            </a:xfrm>
            <a:custGeom>
              <a:avLst/>
              <a:gdLst/>
              <a:ahLst/>
              <a:cxnLst/>
              <a:rect l="l" t="t" r="r" b="b"/>
              <a:pathLst>
                <a:path w="944" h="546" extrusionOk="0">
                  <a:moveTo>
                    <a:pt x="485" y="0"/>
                  </a:moveTo>
                  <a:lnTo>
                    <a:pt x="0" y="273"/>
                  </a:lnTo>
                  <a:lnTo>
                    <a:pt x="485" y="545"/>
                  </a:lnTo>
                  <a:lnTo>
                    <a:pt x="944" y="273"/>
                  </a:lnTo>
                  <a:lnTo>
                    <a:pt x="485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6188350" y="2712676"/>
              <a:ext cx="960952" cy="1239916"/>
            </a:xfrm>
            <a:custGeom>
              <a:avLst/>
              <a:gdLst/>
              <a:ahLst/>
              <a:cxnLst/>
              <a:rect l="l" t="t" r="r" b="b"/>
              <a:pathLst>
                <a:path w="8097" h="10448" extrusionOk="0">
                  <a:moveTo>
                    <a:pt x="2628" y="1"/>
                  </a:moveTo>
                  <a:lnTo>
                    <a:pt x="0" y="1514"/>
                  </a:lnTo>
                  <a:lnTo>
                    <a:pt x="0" y="7295"/>
                  </a:lnTo>
                  <a:lnTo>
                    <a:pt x="5448" y="10448"/>
                  </a:lnTo>
                  <a:lnTo>
                    <a:pt x="8096" y="8909"/>
                  </a:lnTo>
                  <a:lnTo>
                    <a:pt x="8096" y="3154"/>
                  </a:lnTo>
                  <a:lnTo>
                    <a:pt x="2628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 rot="10800000">
              <a:off x="5445290" y="3825035"/>
              <a:ext cx="1135293" cy="846034"/>
            </a:xfrm>
            <a:custGeom>
              <a:avLst/>
              <a:gdLst/>
              <a:ahLst/>
              <a:cxnLst/>
              <a:rect l="l" t="t" r="r" b="b"/>
              <a:pathLst>
                <a:path w="9566" h="7129" extrusionOk="0">
                  <a:moveTo>
                    <a:pt x="8178" y="0"/>
                  </a:moveTo>
                  <a:lnTo>
                    <a:pt x="1" y="4732"/>
                  </a:lnTo>
                  <a:lnTo>
                    <a:pt x="1" y="6326"/>
                  </a:lnTo>
                  <a:lnTo>
                    <a:pt x="1388" y="7128"/>
                  </a:lnTo>
                  <a:lnTo>
                    <a:pt x="9565" y="2397"/>
                  </a:lnTo>
                  <a:lnTo>
                    <a:pt x="9565" y="798"/>
                  </a:lnTo>
                  <a:lnTo>
                    <a:pt x="8178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Google Shape;459;p35"/>
          <p:cNvSpPr txBox="1">
            <a:spLocks noGrp="1"/>
          </p:cNvSpPr>
          <p:nvPr>
            <p:ph type="ctrTitle"/>
          </p:nvPr>
        </p:nvSpPr>
        <p:spPr>
          <a:xfrm>
            <a:off x="720000" y="1397475"/>
            <a:ext cx="38439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Quantum Routing Optimization</a:t>
            </a:r>
            <a:endParaRPr dirty="0"/>
          </a:p>
        </p:txBody>
      </p:sp>
      <p:sp>
        <p:nvSpPr>
          <p:cNvPr id="460" name="Google Shape;460;p35"/>
          <p:cNvSpPr txBox="1">
            <a:spLocks noGrp="1"/>
          </p:cNvSpPr>
          <p:nvPr>
            <p:ph type="subTitle" idx="1"/>
          </p:nvPr>
        </p:nvSpPr>
        <p:spPr>
          <a:xfrm>
            <a:off x="720000" y="3053950"/>
            <a:ext cx="38049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Liza Darwesh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15</a:t>
            </a:r>
            <a:r>
              <a:rPr lang="en-US" baseline="30000" dirty="0"/>
              <a:t>th</a:t>
            </a:r>
            <a:r>
              <a:rPr lang="en-US" dirty="0"/>
              <a:t> of February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>
            <a:spLocks noGrp="1"/>
          </p:cNvSpPr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72" name="Google Shape;472;p37"/>
          <p:cNvSpPr txBox="1">
            <a:spLocks noGrp="1"/>
          </p:cNvSpPr>
          <p:nvPr>
            <p:ph type="title" idx="3"/>
          </p:nvPr>
        </p:nvSpPr>
        <p:spPr>
          <a:xfrm>
            <a:off x="3540008" y="135440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3" name="Google Shape;473;p37"/>
          <p:cNvSpPr txBox="1">
            <a:spLocks noGrp="1"/>
          </p:cNvSpPr>
          <p:nvPr>
            <p:ph type="title" idx="5"/>
          </p:nvPr>
        </p:nvSpPr>
        <p:spPr>
          <a:xfrm>
            <a:off x="4321200" y="2244551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Algorithms in </a:t>
            </a:r>
            <a:r>
              <a:rPr lang="en-US" dirty="0" err="1"/>
              <a:t>OpenQASM</a:t>
            </a:r>
            <a:endParaRPr dirty="0"/>
          </a:p>
        </p:txBody>
      </p:sp>
      <p:sp>
        <p:nvSpPr>
          <p:cNvPr id="475" name="Google Shape;475;p37"/>
          <p:cNvSpPr txBox="1">
            <a:spLocks noGrp="1"/>
          </p:cNvSpPr>
          <p:nvPr>
            <p:ph type="title" idx="8"/>
          </p:nvPr>
        </p:nvSpPr>
        <p:spPr>
          <a:xfrm>
            <a:off x="4321200" y="2966426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PYZX</a:t>
            </a:r>
            <a:endParaRPr dirty="0"/>
          </a:p>
        </p:txBody>
      </p:sp>
      <p:sp>
        <p:nvSpPr>
          <p:cNvPr id="476" name="Google Shape;476;p37"/>
          <p:cNvSpPr txBox="1">
            <a:spLocks noGrp="1"/>
          </p:cNvSpPr>
          <p:nvPr>
            <p:ph type="title" idx="9"/>
          </p:nvPr>
        </p:nvSpPr>
        <p:spPr>
          <a:xfrm>
            <a:off x="3540000" y="279622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8" name="Google Shape;478;p37"/>
          <p:cNvSpPr txBox="1">
            <a:spLocks noGrp="1"/>
          </p:cNvSpPr>
          <p:nvPr>
            <p:ph type="title" idx="14"/>
          </p:nvPr>
        </p:nvSpPr>
        <p:spPr>
          <a:xfrm>
            <a:off x="4321200" y="3688302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Quantum Teleportation</a:t>
            </a:r>
            <a:endParaRPr dirty="0"/>
          </a:p>
        </p:txBody>
      </p:sp>
      <p:sp>
        <p:nvSpPr>
          <p:cNvPr id="479" name="Google Shape;479;p37"/>
          <p:cNvSpPr txBox="1">
            <a:spLocks noGrp="1"/>
          </p:cNvSpPr>
          <p:nvPr>
            <p:ph type="title" idx="15"/>
          </p:nvPr>
        </p:nvSpPr>
        <p:spPr>
          <a:xfrm>
            <a:off x="3540006" y="3517135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1" name="Google Shape;481;p37"/>
          <p:cNvSpPr txBox="1">
            <a:spLocks noGrp="1"/>
          </p:cNvSpPr>
          <p:nvPr>
            <p:ph type="title" idx="6"/>
          </p:nvPr>
        </p:nvSpPr>
        <p:spPr>
          <a:xfrm>
            <a:off x="3540006" y="207531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3" name="Google Shape;483;p37"/>
          <p:cNvSpPr txBox="1">
            <a:spLocks noGrp="1"/>
          </p:cNvSpPr>
          <p:nvPr>
            <p:ph type="title" idx="2"/>
          </p:nvPr>
        </p:nvSpPr>
        <p:spPr>
          <a:xfrm>
            <a:off x="4321200" y="1522675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Integer Linear Programming</a:t>
            </a:r>
            <a:endParaRPr dirty="0"/>
          </a:p>
        </p:txBody>
      </p:sp>
      <p:grpSp>
        <p:nvGrpSpPr>
          <p:cNvPr id="484" name="Google Shape;484;p37"/>
          <p:cNvGrpSpPr/>
          <p:nvPr/>
        </p:nvGrpSpPr>
        <p:grpSpPr>
          <a:xfrm>
            <a:off x="1090574" y="1604225"/>
            <a:ext cx="1738026" cy="2823854"/>
            <a:chOff x="1090574" y="1604225"/>
            <a:chExt cx="1738026" cy="2823854"/>
          </a:xfrm>
        </p:grpSpPr>
        <p:sp>
          <p:nvSpPr>
            <p:cNvPr id="485" name="Google Shape;485;p37"/>
            <p:cNvSpPr/>
            <p:nvPr/>
          </p:nvSpPr>
          <p:spPr>
            <a:xfrm>
              <a:off x="1996241" y="2595554"/>
              <a:ext cx="414752" cy="1504829"/>
            </a:xfrm>
            <a:custGeom>
              <a:avLst/>
              <a:gdLst/>
              <a:ahLst/>
              <a:cxnLst/>
              <a:rect l="l" t="t" r="r" b="b"/>
              <a:pathLst>
                <a:path w="3487" h="12652" extrusionOk="0">
                  <a:moveTo>
                    <a:pt x="0" y="0"/>
                  </a:moveTo>
                  <a:lnTo>
                    <a:pt x="0" y="10634"/>
                  </a:lnTo>
                  <a:lnTo>
                    <a:pt x="3486" y="12652"/>
                  </a:lnTo>
                  <a:lnTo>
                    <a:pt x="3486" y="2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2038227" y="2672866"/>
              <a:ext cx="55308" cy="1190589"/>
            </a:xfrm>
            <a:custGeom>
              <a:avLst/>
              <a:gdLst/>
              <a:ahLst/>
              <a:cxnLst/>
              <a:rect l="l" t="t" r="r" b="b"/>
              <a:pathLst>
                <a:path w="465" h="10010" extrusionOk="0">
                  <a:moveTo>
                    <a:pt x="1" y="1"/>
                  </a:moveTo>
                  <a:lnTo>
                    <a:pt x="1" y="9732"/>
                  </a:lnTo>
                  <a:lnTo>
                    <a:pt x="465" y="10009"/>
                  </a:lnTo>
                  <a:lnTo>
                    <a:pt x="465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2131239" y="2728175"/>
              <a:ext cx="54714" cy="1187497"/>
            </a:xfrm>
            <a:custGeom>
              <a:avLst/>
              <a:gdLst/>
              <a:ahLst/>
              <a:cxnLst/>
              <a:rect l="l" t="t" r="r" b="b"/>
              <a:pathLst>
                <a:path w="460" h="9984" extrusionOk="0">
                  <a:moveTo>
                    <a:pt x="0" y="0"/>
                  </a:moveTo>
                  <a:lnTo>
                    <a:pt x="0" y="9711"/>
                  </a:lnTo>
                  <a:lnTo>
                    <a:pt x="460" y="9983"/>
                  </a:lnTo>
                  <a:lnTo>
                    <a:pt x="460" y="25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223657" y="2780271"/>
              <a:ext cx="52335" cy="1188092"/>
            </a:xfrm>
            <a:custGeom>
              <a:avLst/>
              <a:gdLst/>
              <a:ahLst/>
              <a:cxnLst/>
              <a:rect l="l" t="t" r="r" b="b"/>
              <a:pathLst>
                <a:path w="440" h="9989" extrusionOk="0">
                  <a:moveTo>
                    <a:pt x="0" y="1"/>
                  </a:moveTo>
                  <a:lnTo>
                    <a:pt x="0" y="9737"/>
                  </a:lnTo>
                  <a:lnTo>
                    <a:pt x="439" y="9989"/>
                  </a:lnTo>
                  <a:lnTo>
                    <a:pt x="439" y="27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313577" y="2833082"/>
              <a:ext cx="54832" cy="1187497"/>
            </a:xfrm>
            <a:custGeom>
              <a:avLst/>
              <a:gdLst/>
              <a:ahLst/>
              <a:cxnLst/>
              <a:rect l="l" t="t" r="r" b="b"/>
              <a:pathLst>
                <a:path w="461" h="9984" extrusionOk="0">
                  <a:moveTo>
                    <a:pt x="1" y="1"/>
                  </a:moveTo>
                  <a:lnTo>
                    <a:pt x="1" y="9732"/>
                  </a:lnTo>
                  <a:lnTo>
                    <a:pt x="460" y="9984"/>
                  </a:lnTo>
                  <a:lnTo>
                    <a:pt x="460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2410871" y="2595554"/>
              <a:ext cx="417726" cy="1504829"/>
            </a:xfrm>
            <a:custGeom>
              <a:avLst/>
              <a:gdLst/>
              <a:ahLst/>
              <a:cxnLst/>
              <a:rect l="l" t="t" r="r" b="b"/>
              <a:pathLst>
                <a:path w="3512" h="12652" extrusionOk="0">
                  <a:moveTo>
                    <a:pt x="3511" y="0"/>
                  </a:moveTo>
                  <a:lnTo>
                    <a:pt x="0" y="2018"/>
                  </a:lnTo>
                  <a:lnTo>
                    <a:pt x="0" y="12652"/>
                  </a:lnTo>
                  <a:lnTo>
                    <a:pt x="3511" y="10634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2455831" y="2833082"/>
              <a:ext cx="52929" cy="1187497"/>
            </a:xfrm>
            <a:custGeom>
              <a:avLst/>
              <a:gdLst/>
              <a:ahLst/>
              <a:cxnLst/>
              <a:rect l="l" t="t" r="r" b="b"/>
              <a:pathLst>
                <a:path w="445" h="9984" extrusionOk="0">
                  <a:moveTo>
                    <a:pt x="444" y="1"/>
                  </a:moveTo>
                  <a:lnTo>
                    <a:pt x="1" y="273"/>
                  </a:lnTo>
                  <a:lnTo>
                    <a:pt x="1" y="9984"/>
                  </a:lnTo>
                  <a:lnTo>
                    <a:pt x="444" y="9732"/>
                  </a:lnTo>
                  <a:lnTo>
                    <a:pt x="44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2545869" y="2780271"/>
              <a:ext cx="55308" cy="1188092"/>
            </a:xfrm>
            <a:custGeom>
              <a:avLst/>
              <a:gdLst/>
              <a:ahLst/>
              <a:cxnLst/>
              <a:rect l="l" t="t" r="r" b="b"/>
              <a:pathLst>
                <a:path w="465" h="9989" extrusionOk="0">
                  <a:moveTo>
                    <a:pt x="464" y="1"/>
                  </a:moveTo>
                  <a:lnTo>
                    <a:pt x="0" y="278"/>
                  </a:lnTo>
                  <a:lnTo>
                    <a:pt x="0" y="9989"/>
                  </a:lnTo>
                  <a:lnTo>
                    <a:pt x="464" y="9737"/>
                  </a:lnTo>
                  <a:lnTo>
                    <a:pt x="46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2638287" y="2728175"/>
              <a:ext cx="55308" cy="1187497"/>
            </a:xfrm>
            <a:custGeom>
              <a:avLst/>
              <a:gdLst/>
              <a:ahLst/>
              <a:cxnLst/>
              <a:rect l="l" t="t" r="r" b="b"/>
              <a:pathLst>
                <a:path w="465" h="9984" extrusionOk="0">
                  <a:moveTo>
                    <a:pt x="464" y="0"/>
                  </a:moveTo>
                  <a:lnTo>
                    <a:pt x="0" y="252"/>
                  </a:lnTo>
                  <a:lnTo>
                    <a:pt x="0" y="9983"/>
                  </a:lnTo>
                  <a:lnTo>
                    <a:pt x="464" y="9711"/>
                  </a:lnTo>
                  <a:lnTo>
                    <a:pt x="46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2731180" y="2672866"/>
              <a:ext cx="54714" cy="1190589"/>
            </a:xfrm>
            <a:custGeom>
              <a:avLst/>
              <a:gdLst/>
              <a:ahLst/>
              <a:cxnLst/>
              <a:rect l="l" t="t" r="r" b="b"/>
              <a:pathLst>
                <a:path w="460" h="10010" extrusionOk="0">
                  <a:moveTo>
                    <a:pt x="460" y="1"/>
                  </a:moveTo>
                  <a:lnTo>
                    <a:pt x="1" y="273"/>
                  </a:lnTo>
                  <a:lnTo>
                    <a:pt x="1" y="10009"/>
                  </a:lnTo>
                  <a:lnTo>
                    <a:pt x="460" y="9732"/>
                  </a:lnTo>
                  <a:lnTo>
                    <a:pt x="46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1996241" y="2355528"/>
              <a:ext cx="832360" cy="480042"/>
            </a:xfrm>
            <a:custGeom>
              <a:avLst/>
              <a:gdLst/>
              <a:ahLst/>
              <a:cxnLst/>
              <a:rect l="l" t="t" r="r" b="b"/>
              <a:pathLst>
                <a:path w="6998" h="4036" extrusionOk="0">
                  <a:moveTo>
                    <a:pt x="3486" y="0"/>
                  </a:moveTo>
                  <a:lnTo>
                    <a:pt x="0" y="2018"/>
                  </a:lnTo>
                  <a:lnTo>
                    <a:pt x="3486" y="4036"/>
                  </a:lnTo>
                  <a:lnTo>
                    <a:pt x="6997" y="2018"/>
                  </a:lnTo>
                  <a:lnTo>
                    <a:pt x="3486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2341290" y="2685474"/>
              <a:ext cx="147013" cy="85399"/>
            </a:xfrm>
            <a:custGeom>
              <a:avLst/>
              <a:gdLst/>
              <a:ahLst/>
              <a:cxnLst/>
              <a:rect l="l" t="t" r="r" b="b"/>
              <a:pathLst>
                <a:path w="1236" h="718" extrusionOk="0">
                  <a:moveTo>
                    <a:pt x="605" y="1"/>
                  </a:moveTo>
                  <a:lnTo>
                    <a:pt x="0" y="359"/>
                  </a:lnTo>
                  <a:lnTo>
                    <a:pt x="605" y="717"/>
                  </a:lnTo>
                  <a:lnTo>
                    <a:pt x="1236" y="359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2358655" y="2402867"/>
              <a:ext cx="109903" cy="62562"/>
            </a:xfrm>
            <a:custGeom>
              <a:avLst/>
              <a:gdLst/>
              <a:ahLst/>
              <a:cxnLst/>
              <a:rect l="l" t="t" r="r" b="b"/>
              <a:pathLst>
                <a:path w="924" h="526" extrusionOk="0">
                  <a:moveTo>
                    <a:pt x="459" y="1"/>
                  </a:moveTo>
                  <a:lnTo>
                    <a:pt x="0" y="253"/>
                  </a:lnTo>
                  <a:lnTo>
                    <a:pt x="459" y="526"/>
                  </a:lnTo>
                  <a:lnTo>
                    <a:pt x="923" y="253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2358655" y="2432960"/>
              <a:ext cx="54714" cy="6244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0" y="0"/>
                  </a:moveTo>
                  <a:lnTo>
                    <a:pt x="0" y="252"/>
                  </a:lnTo>
                  <a:lnTo>
                    <a:pt x="459" y="525"/>
                  </a:lnTo>
                  <a:lnTo>
                    <a:pt x="459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2413250" y="2432960"/>
              <a:ext cx="55308" cy="6244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4" y="0"/>
                  </a:moveTo>
                  <a:lnTo>
                    <a:pt x="0" y="273"/>
                  </a:lnTo>
                  <a:lnTo>
                    <a:pt x="0" y="525"/>
                  </a:lnTo>
                  <a:lnTo>
                    <a:pt x="464" y="252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2283603" y="2445568"/>
              <a:ext cx="109903" cy="6244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60" y="0"/>
                  </a:moveTo>
                  <a:lnTo>
                    <a:pt x="1" y="252"/>
                  </a:lnTo>
                  <a:lnTo>
                    <a:pt x="460" y="525"/>
                  </a:lnTo>
                  <a:lnTo>
                    <a:pt x="924" y="25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2283603" y="2475541"/>
              <a:ext cx="54714" cy="6244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1" y="0"/>
                  </a:moveTo>
                  <a:lnTo>
                    <a:pt x="1" y="253"/>
                  </a:lnTo>
                  <a:lnTo>
                    <a:pt x="460" y="525"/>
                  </a:lnTo>
                  <a:lnTo>
                    <a:pt x="460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2338198" y="2475541"/>
              <a:ext cx="55308" cy="6244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5" y="0"/>
                  </a:moveTo>
                  <a:lnTo>
                    <a:pt x="1" y="273"/>
                  </a:lnTo>
                  <a:lnTo>
                    <a:pt x="1" y="525"/>
                  </a:lnTo>
                  <a:lnTo>
                    <a:pt x="465" y="2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2208670" y="2488149"/>
              <a:ext cx="109903" cy="6244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59" y="0"/>
                  </a:moveTo>
                  <a:lnTo>
                    <a:pt x="0" y="273"/>
                  </a:lnTo>
                  <a:lnTo>
                    <a:pt x="459" y="525"/>
                  </a:lnTo>
                  <a:lnTo>
                    <a:pt x="923" y="27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2208670" y="2520501"/>
              <a:ext cx="54714" cy="60184"/>
            </a:xfrm>
            <a:custGeom>
              <a:avLst/>
              <a:gdLst/>
              <a:ahLst/>
              <a:cxnLst/>
              <a:rect l="l" t="t" r="r" b="b"/>
              <a:pathLst>
                <a:path w="460" h="506" extrusionOk="0">
                  <a:moveTo>
                    <a:pt x="0" y="1"/>
                  </a:moveTo>
                  <a:lnTo>
                    <a:pt x="0" y="233"/>
                  </a:lnTo>
                  <a:lnTo>
                    <a:pt x="459" y="505"/>
                  </a:lnTo>
                  <a:lnTo>
                    <a:pt x="459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2263264" y="2520501"/>
              <a:ext cx="55308" cy="60184"/>
            </a:xfrm>
            <a:custGeom>
              <a:avLst/>
              <a:gdLst/>
              <a:ahLst/>
              <a:cxnLst/>
              <a:rect l="l" t="t" r="r" b="b"/>
              <a:pathLst>
                <a:path w="465" h="506" extrusionOk="0">
                  <a:moveTo>
                    <a:pt x="464" y="1"/>
                  </a:moveTo>
                  <a:lnTo>
                    <a:pt x="0" y="253"/>
                  </a:lnTo>
                  <a:lnTo>
                    <a:pt x="0" y="505"/>
                  </a:lnTo>
                  <a:lnTo>
                    <a:pt x="464" y="233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1996241" y="1604225"/>
              <a:ext cx="832360" cy="1232575"/>
            </a:xfrm>
            <a:custGeom>
              <a:avLst/>
              <a:gdLst/>
              <a:ahLst/>
              <a:cxnLst/>
              <a:rect l="l" t="t" r="r" b="b"/>
              <a:pathLst>
                <a:path w="6998" h="10363" extrusionOk="0">
                  <a:moveTo>
                    <a:pt x="3486" y="1"/>
                  </a:moveTo>
                  <a:lnTo>
                    <a:pt x="0" y="2039"/>
                  </a:lnTo>
                  <a:lnTo>
                    <a:pt x="0" y="8345"/>
                  </a:lnTo>
                  <a:lnTo>
                    <a:pt x="3486" y="10362"/>
                  </a:lnTo>
                  <a:lnTo>
                    <a:pt x="6997" y="8324"/>
                  </a:lnTo>
                  <a:lnTo>
                    <a:pt x="6997" y="2019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160"/>
                  </a:srgb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1090574" y="3355714"/>
              <a:ext cx="414752" cy="1072363"/>
            </a:xfrm>
            <a:custGeom>
              <a:avLst/>
              <a:gdLst/>
              <a:ahLst/>
              <a:cxnLst/>
              <a:rect l="l" t="t" r="r" b="b"/>
              <a:pathLst>
                <a:path w="3487" h="9016" extrusionOk="0">
                  <a:moveTo>
                    <a:pt x="1" y="1"/>
                  </a:moveTo>
                  <a:lnTo>
                    <a:pt x="1" y="6977"/>
                  </a:lnTo>
                  <a:lnTo>
                    <a:pt x="3486" y="9015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AD95E6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1090574" y="3388067"/>
              <a:ext cx="414752" cy="292355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8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1090574" y="3505701"/>
              <a:ext cx="414752" cy="292355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1090574" y="3623335"/>
              <a:ext cx="414752" cy="292355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1090574" y="3740374"/>
              <a:ext cx="414752" cy="292830"/>
            </a:xfrm>
            <a:custGeom>
              <a:avLst/>
              <a:gdLst/>
              <a:ahLst/>
              <a:cxnLst/>
              <a:rect l="l" t="t" r="r" b="b"/>
              <a:pathLst>
                <a:path w="3487" h="2462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1090574" y="3857889"/>
              <a:ext cx="414752" cy="292949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1"/>
                  </a:moveTo>
                  <a:lnTo>
                    <a:pt x="1" y="445"/>
                  </a:lnTo>
                  <a:lnTo>
                    <a:pt x="3486" y="2462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1090574" y="3975523"/>
              <a:ext cx="414752" cy="292949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1090574" y="4093157"/>
              <a:ext cx="414752" cy="292236"/>
            </a:xfrm>
            <a:custGeom>
              <a:avLst/>
              <a:gdLst/>
              <a:ahLst/>
              <a:cxnLst/>
              <a:rect l="l" t="t" r="r" b="b"/>
              <a:pathLst>
                <a:path w="3487" h="2457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1505204" y="3450511"/>
              <a:ext cx="252634" cy="977568"/>
            </a:xfrm>
            <a:custGeom>
              <a:avLst/>
              <a:gdLst/>
              <a:ahLst/>
              <a:cxnLst/>
              <a:rect l="l" t="t" r="r" b="b"/>
              <a:pathLst>
                <a:path w="2124" h="8219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24" y="6977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1505204" y="3482864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2"/>
                  </a:lnTo>
                  <a:lnTo>
                    <a:pt x="0" y="1661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1505204" y="3600498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1505204" y="3718132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1505204" y="3835766"/>
              <a:ext cx="252634" cy="197440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16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1505204" y="3953281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17"/>
                  </a:lnTo>
                  <a:lnTo>
                    <a:pt x="0" y="1660"/>
                  </a:lnTo>
                  <a:lnTo>
                    <a:pt x="2124" y="440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1505204" y="4070320"/>
              <a:ext cx="252634" cy="198154"/>
            </a:xfrm>
            <a:custGeom>
              <a:avLst/>
              <a:gdLst/>
              <a:ahLst/>
              <a:cxnLst/>
              <a:rect l="l" t="t" r="r" b="b"/>
              <a:pathLst>
                <a:path w="2124" h="1666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5"/>
                  </a:lnTo>
                  <a:lnTo>
                    <a:pt x="2124" y="444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1505204" y="4187954"/>
              <a:ext cx="252634" cy="197440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4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1090574" y="3210486"/>
              <a:ext cx="667267" cy="385366"/>
            </a:xfrm>
            <a:custGeom>
              <a:avLst/>
              <a:gdLst/>
              <a:ahLst/>
              <a:cxnLst/>
              <a:rect l="l" t="t" r="r" b="b"/>
              <a:pathLst>
                <a:path w="5610" h="3240" extrusionOk="0">
                  <a:moveTo>
                    <a:pt x="2119" y="1"/>
                  </a:moveTo>
                  <a:lnTo>
                    <a:pt x="1" y="1222"/>
                  </a:lnTo>
                  <a:lnTo>
                    <a:pt x="3486" y="3239"/>
                  </a:lnTo>
                  <a:lnTo>
                    <a:pt x="5610" y="2019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1175141" y="3308375"/>
              <a:ext cx="167590" cy="97293"/>
            </a:xfrm>
            <a:custGeom>
              <a:avLst/>
              <a:gdLst/>
              <a:ahLst/>
              <a:cxnLst/>
              <a:rect l="l" t="t" r="r" b="b"/>
              <a:pathLst>
                <a:path w="1409" h="818" extrusionOk="0">
                  <a:moveTo>
                    <a:pt x="717" y="0"/>
                  </a:moveTo>
                  <a:lnTo>
                    <a:pt x="1" y="419"/>
                  </a:lnTo>
                  <a:lnTo>
                    <a:pt x="717" y="817"/>
                  </a:lnTo>
                  <a:lnTo>
                    <a:pt x="1408" y="419"/>
                  </a:lnTo>
                  <a:lnTo>
                    <a:pt x="717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1472733" y="3405075"/>
              <a:ext cx="162713" cy="86232"/>
            </a:xfrm>
            <a:custGeom>
              <a:avLst/>
              <a:gdLst/>
              <a:ahLst/>
              <a:cxnLst/>
              <a:rect l="l" t="t" r="r" b="b"/>
              <a:pathLst>
                <a:path w="1368" h="725" extrusionOk="0">
                  <a:moveTo>
                    <a:pt x="687" y="0"/>
                  </a:moveTo>
                  <a:cubicBezTo>
                    <a:pt x="527" y="0"/>
                    <a:pt x="369" y="37"/>
                    <a:pt x="253" y="110"/>
                  </a:cubicBezTo>
                  <a:cubicBezTo>
                    <a:pt x="1" y="236"/>
                    <a:pt x="1" y="468"/>
                    <a:pt x="253" y="615"/>
                  </a:cubicBezTo>
                  <a:cubicBezTo>
                    <a:pt x="369" y="688"/>
                    <a:pt x="527" y="724"/>
                    <a:pt x="687" y="724"/>
                  </a:cubicBezTo>
                  <a:cubicBezTo>
                    <a:pt x="847" y="724"/>
                    <a:pt x="1010" y="688"/>
                    <a:pt x="1136" y="615"/>
                  </a:cubicBezTo>
                  <a:cubicBezTo>
                    <a:pt x="1368" y="468"/>
                    <a:pt x="1368" y="236"/>
                    <a:pt x="1136" y="110"/>
                  </a:cubicBezTo>
                  <a:cubicBezTo>
                    <a:pt x="1010" y="37"/>
                    <a:pt x="847" y="0"/>
                    <a:pt x="687" y="0"/>
                  </a:cubicBez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1090574" y="2456923"/>
              <a:ext cx="667267" cy="1137066"/>
            </a:xfrm>
            <a:custGeom>
              <a:avLst/>
              <a:gdLst/>
              <a:ahLst/>
              <a:cxnLst/>
              <a:rect l="l" t="t" r="r" b="b"/>
              <a:pathLst>
                <a:path w="5610" h="9560" extrusionOk="0">
                  <a:moveTo>
                    <a:pt x="2119" y="0"/>
                  </a:moveTo>
                  <a:lnTo>
                    <a:pt x="1" y="1216"/>
                  </a:lnTo>
                  <a:lnTo>
                    <a:pt x="1" y="7542"/>
                  </a:lnTo>
                  <a:lnTo>
                    <a:pt x="3486" y="9559"/>
                  </a:lnTo>
                  <a:lnTo>
                    <a:pt x="5610" y="8344"/>
                  </a:lnTo>
                  <a:lnTo>
                    <a:pt x="5610" y="2018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160"/>
                  </a:srgb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9"/>
          <p:cNvSpPr/>
          <p:nvPr/>
        </p:nvSpPr>
        <p:spPr>
          <a:xfrm rot="10800000">
            <a:off x="5142181" y="55259"/>
            <a:ext cx="3690900" cy="44766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9"/>
          <p:cNvSpPr txBox="1">
            <a:spLocks noGrp="1"/>
          </p:cNvSpPr>
          <p:nvPr>
            <p:ph type="title"/>
          </p:nvPr>
        </p:nvSpPr>
        <p:spPr>
          <a:xfrm>
            <a:off x="1504460" y="331141"/>
            <a:ext cx="3637721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Integer Linear programming</a:t>
            </a:r>
            <a:endParaRPr dirty="0"/>
          </a:p>
        </p:txBody>
      </p:sp>
      <p:sp>
        <p:nvSpPr>
          <p:cNvPr id="575" name="Google Shape;575;p39"/>
          <p:cNvSpPr txBox="1">
            <a:spLocks noGrp="1"/>
          </p:cNvSpPr>
          <p:nvPr>
            <p:ph type="body" idx="1"/>
          </p:nvPr>
        </p:nvSpPr>
        <p:spPr>
          <a:xfrm>
            <a:off x="554594" y="1823300"/>
            <a:ext cx="2808000" cy="1363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Cost function based on: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An approximation of the fidelity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Total circuit depth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Measure of cross-talk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77" name="Google Shape;577;p39"/>
          <p:cNvSpPr txBox="1">
            <a:spLocks noGrp="1"/>
          </p:cNvSpPr>
          <p:nvPr>
            <p:ph type="title" idx="2"/>
          </p:nvPr>
        </p:nvSpPr>
        <p:spPr>
          <a:xfrm>
            <a:off x="492633" y="434139"/>
            <a:ext cx="969900" cy="11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2383F5-FC68-4D50-9799-C98B27C64D2B}"/>
              </a:ext>
            </a:extLst>
          </p:cNvPr>
          <p:cNvGrpSpPr/>
          <p:nvPr/>
        </p:nvGrpSpPr>
        <p:grpSpPr>
          <a:xfrm>
            <a:off x="5326748" y="418805"/>
            <a:ext cx="1595973" cy="922004"/>
            <a:chOff x="5730766" y="1001110"/>
            <a:chExt cx="1922168" cy="105921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F9843A9-04D9-4354-A40B-40404DE37027}"/>
                </a:ext>
              </a:extLst>
            </p:cNvPr>
            <p:cNvSpPr/>
            <p:nvPr/>
          </p:nvSpPr>
          <p:spPr>
            <a:xfrm>
              <a:off x="5730766" y="1001110"/>
              <a:ext cx="417786" cy="386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NL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243AD92-F650-4593-B6D4-4A900CED3853}"/>
                </a:ext>
              </a:extLst>
            </p:cNvPr>
            <p:cNvSpPr/>
            <p:nvPr/>
          </p:nvSpPr>
          <p:spPr>
            <a:xfrm>
              <a:off x="6482957" y="1001110"/>
              <a:ext cx="417786" cy="386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NL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2A8B62-AFC3-4375-B8F4-30E3324B9425}"/>
                </a:ext>
              </a:extLst>
            </p:cNvPr>
            <p:cNvSpPr/>
            <p:nvPr/>
          </p:nvSpPr>
          <p:spPr>
            <a:xfrm>
              <a:off x="5730766" y="1674070"/>
              <a:ext cx="417786" cy="386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E20400-6156-4A13-800B-931A1A7EA5DD}"/>
                </a:ext>
              </a:extLst>
            </p:cNvPr>
            <p:cNvSpPr/>
            <p:nvPr/>
          </p:nvSpPr>
          <p:spPr>
            <a:xfrm>
              <a:off x="6482957" y="1674070"/>
              <a:ext cx="417786" cy="386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NL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71D8FC5-2020-468B-A248-585F7C7738DE}"/>
                </a:ext>
              </a:extLst>
            </p:cNvPr>
            <p:cNvSpPr/>
            <p:nvPr/>
          </p:nvSpPr>
          <p:spPr>
            <a:xfrm>
              <a:off x="7235148" y="1001110"/>
              <a:ext cx="417786" cy="386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NL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6FA20F2-BC3C-460C-8FAC-CD8BD45EB790}"/>
                </a:ext>
              </a:extLst>
            </p:cNvPr>
            <p:cNvSpPr/>
            <p:nvPr/>
          </p:nvSpPr>
          <p:spPr>
            <a:xfrm>
              <a:off x="7235148" y="1674070"/>
              <a:ext cx="417786" cy="386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DA00974-BF18-4A2E-9363-408898CD4AC4}"/>
                </a:ext>
              </a:extLst>
            </p:cNvPr>
            <p:cNvCxnSpPr>
              <a:stCxn id="2" idx="6"/>
              <a:endCxn id="8" idx="2"/>
            </p:cNvCxnSpPr>
            <p:nvPr/>
          </p:nvCxnSpPr>
          <p:spPr>
            <a:xfrm>
              <a:off x="6148552" y="1194238"/>
              <a:ext cx="334405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AB0120C-3EB7-4C6E-BF18-33C5A8BE0D1B}"/>
                </a:ext>
              </a:extLst>
            </p:cNvPr>
            <p:cNvCxnSpPr/>
            <p:nvPr/>
          </p:nvCxnSpPr>
          <p:spPr>
            <a:xfrm>
              <a:off x="6148552" y="1859017"/>
              <a:ext cx="334405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393582-11FB-4701-8164-3A6E25281A9D}"/>
                </a:ext>
              </a:extLst>
            </p:cNvPr>
            <p:cNvCxnSpPr/>
            <p:nvPr/>
          </p:nvCxnSpPr>
          <p:spPr>
            <a:xfrm>
              <a:off x="6899707" y="1194238"/>
              <a:ext cx="334405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6603A8-FF6A-4F25-AAAF-72B4CD155CD2}"/>
                </a:ext>
              </a:extLst>
            </p:cNvPr>
            <p:cNvCxnSpPr/>
            <p:nvPr/>
          </p:nvCxnSpPr>
          <p:spPr>
            <a:xfrm>
              <a:off x="6899707" y="1859017"/>
              <a:ext cx="334405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C733E57-3F04-4825-8BED-D299FD1C38B0}"/>
                </a:ext>
              </a:extLst>
            </p:cNvPr>
            <p:cNvCxnSpPr/>
            <p:nvPr/>
          </p:nvCxnSpPr>
          <p:spPr>
            <a:xfrm>
              <a:off x="5937733" y="1387366"/>
              <a:ext cx="0" cy="28670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10C43A-4C4B-49AA-A320-19A406C09E6A}"/>
                </a:ext>
              </a:extLst>
            </p:cNvPr>
            <p:cNvSpPr txBox="1"/>
            <p:nvPr/>
          </p:nvSpPr>
          <p:spPr>
            <a:xfrm>
              <a:off x="5784168" y="170512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  <a:endParaRPr lang="en-NL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CACA91-02B0-4E6E-A017-3BCF2FD7356F}"/>
                </a:ext>
              </a:extLst>
            </p:cNvPr>
            <p:cNvSpPr txBox="1"/>
            <p:nvPr/>
          </p:nvSpPr>
          <p:spPr>
            <a:xfrm>
              <a:off x="7260375" y="16939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6</a:t>
              </a:r>
              <a:endParaRPr lang="en-N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CF29F5-59AE-4846-88ED-5D9280DA1243}"/>
              </a:ext>
            </a:extLst>
          </p:cNvPr>
          <p:cNvGrpSpPr/>
          <p:nvPr/>
        </p:nvGrpSpPr>
        <p:grpSpPr>
          <a:xfrm>
            <a:off x="5644996" y="3475274"/>
            <a:ext cx="1967204" cy="791977"/>
            <a:chOff x="5730766" y="2318297"/>
            <a:chExt cx="2673323" cy="108590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E0E5E7-7FF7-4F5C-B730-744757FC4548}"/>
                </a:ext>
              </a:extLst>
            </p:cNvPr>
            <p:cNvSpPr/>
            <p:nvPr/>
          </p:nvSpPr>
          <p:spPr>
            <a:xfrm>
              <a:off x="5730766" y="2344986"/>
              <a:ext cx="417786" cy="386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78AC57-F494-45FA-A9DB-C395922009E9}"/>
                </a:ext>
              </a:extLst>
            </p:cNvPr>
            <p:cNvSpPr/>
            <p:nvPr/>
          </p:nvSpPr>
          <p:spPr>
            <a:xfrm>
              <a:off x="6482957" y="2344986"/>
              <a:ext cx="417786" cy="386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715610-2628-49F4-80AB-1C0E7B1BFE6D}"/>
                </a:ext>
              </a:extLst>
            </p:cNvPr>
            <p:cNvSpPr/>
            <p:nvPr/>
          </p:nvSpPr>
          <p:spPr>
            <a:xfrm>
              <a:off x="5730766" y="3017946"/>
              <a:ext cx="417786" cy="386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NL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7473216-93A3-4D29-85CB-14A3A9B399D4}"/>
                </a:ext>
              </a:extLst>
            </p:cNvPr>
            <p:cNvSpPr/>
            <p:nvPr/>
          </p:nvSpPr>
          <p:spPr>
            <a:xfrm>
              <a:off x="6482957" y="3017946"/>
              <a:ext cx="417786" cy="386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CCCC980-72CF-4F14-8E86-EF7C2D96B906}"/>
                </a:ext>
              </a:extLst>
            </p:cNvPr>
            <p:cNvSpPr/>
            <p:nvPr/>
          </p:nvSpPr>
          <p:spPr>
            <a:xfrm>
              <a:off x="7234112" y="2344986"/>
              <a:ext cx="417786" cy="386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NL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B05F913-FAE9-4B7A-B7FB-A8A2F235DA3A}"/>
                </a:ext>
              </a:extLst>
            </p:cNvPr>
            <p:cNvSpPr/>
            <p:nvPr/>
          </p:nvSpPr>
          <p:spPr>
            <a:xfrm>
              <a:off x="7986303" y="2344986"/>
              <a:ext cx="417786" cy="386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D942C28-E470-4162-9C3D-0B4FB213CD21}"/>
                </a:ext>
              </a:extLst>
            </p:cNvPr>
            <p:cNvSpPr/>
            <p:nvPr/>
          </p:nvSpPr>
          <p:spPr>
            <a:xfrm>
              <a:off x="7234112" y="3017946"/>
              <a:ext cx="417786" cy="386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3C44A1F-B793-4CF0-B9A1-BFABF7553F52}"/>
                </a:ext>
              </a:extLst>
            </p:cNvPr>
            <p:cNvSpPr/>
            <p:nvPr/>
          </p:nvSpPr>
          <p:spPr>
            <a:xfrm>
              <a:off x="7986303" y="3017946"/>
              <a:ext cx="417786" cy="386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en-NL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520B98E-D65F-4ED0-873F-860107CA19B5}"/>
                </a:ext>
              </a:extLst>
            </p:cNvPr>
            <p:cNvCxnSpPr/>
            <p:nvPr/>
          </p:nvCxnSpPr>
          <p:spPr>
            <a:xfrm>
              <a:off x="6148552" y="2531022"/>
              <a:ext cx="334405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A2DB659-3EC5-4188-A7A0-7EFBB4ED466D}"/>
                </a:ext>
              </a:extLst>
            </p:cNvPr>
            <p:cNvCxnSpPr/>
            <p:nvPr/>
          </p:nvCxnSpPr>
          <p:spPr>
            <a:xfrm>
              <a:off x="6148552" y="3175438"/>
              <a:ext cx="334405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C68545-36FE-4C5B-BE04-CC3C748C2754}"/>
                </a:ext>
              </a:extLst>
            </p:cNvPr>
            <p:cNvCxnSpPr>
              <a:stCxn id="18" idx="4"/>
              <a:endCxn id="20" idx="0"/>
            </p:cNvCxnSpPr>
            <p:nvPr/>
          </p:nvCxnSpPr>
          <p:spPr>
            <a:xfrm>
              <a:off x="6691850" y="2731242"/>
              <a:ext cx="0" cy="28670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3E783B3-1011-4D63-87B3-1C9B0038020C}"/>
                </a:ext>
              </a:extLst>
            </p:cNvPr>
            <p:cNvCxnSpPr/>
            <p:nvPr/>
          </p:nvCxnSpPr>
          <p:spPr>
            <a:xfrm>
              <a:off x="7443340" y="2731242"/>
              <a:ext cx="0" cy="28670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B69665F-E471-4131-9429-0BDC5DAD7A81}"/>
                </a:ext>
              </a:extLst>
            </p:cNvPr>
            <p:cNvCxnSpPr/>
            <p:nvPr/>
          </p:nvCxnSpPr>
          <p:spPr>
            <a:xfrm>
              <a:off x="8217866" y="2731242"/>
              <a:ext cx="0" cy="28670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DDC17F-EE26-4C65-BBAB-03B95C770B20}"/>
                </a:ext>
              </a:extLst>
            </p:cNvPr>
            <p:cNvCxnSpPr/>
            <p:nvPr/>
          </p:nvCxnSpPr>
          <p:spPr>
            <a:xfrm>
              <a:off x="7651898" y="3175438"/>
              <a:ext cx="334405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9508295-E1A9-4C33-B621-AD0EFE965CB2}"/>
                </a:ext>
              </a:extLst>
            </p:cNvPr>
            <p:cNvCxnSpPr/>
            <p:nvPr/>
          </p:nvCxnSpPr>
          <p:spPr>
            <a:xfrm>
              <a:off x="7651898" y="2531022"/>
              <a:ext cx="334405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33F5F96-43E7-428B-B54F-F0FF3F973180}"/>
                </a:ext>
              </a:extLst>
            </p:cNvPr>
            <p:cNvCxnSpPr/>
            <p:nvPr/>
          </p:nvCxnSpPr>
          <p:spPr>
            <a:xfrm>
              <a:off x="6899707" y="3176751"/>
              <a:ext cx="334405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594957-8BEF-402F-A3AE-0F5D88EFCBB3}"/>
                </a:ext>
              </a:extLst>
            </p:cNvPr>
            <p:cNvSpPr txBox="1"/>
            <p:nvPr/>
          </p:nvSpPr>
          <p:spPr>
            <a:xfrm>
              <a:off x="7265558" y="299668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7</a:t>
              </a:r>
              <a:endParaRPr lang="en-NL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BE8A112-FE15-4FDD-A889-557D2DDFDFD9}"/>
                </a:ext>
              </a:extLst>
            </p:cNvPr>
            <p:cNvSpPr txBox="1"/>
            <p:nvPr/>
          </p:nvSpPr>
          <p:spPr>
            <a:xfrm>
              <a:off x="5762212" y="234735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NL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DC865F-7782-48D7-A79B-B4546670551B}"/>
                </a:ext>
              </a:extLst>
            </p:cNvPr>
            <p:cNvSpPr txBox="1"/>
            <p:nvPr/>
          </p:nvSpPr>
          <p:spPr>
            <a:xfrm>
              <a:off x="6500172" y="30074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6</a:t>
              </a:r>
              <a:endParaRPr lang="en-NL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3CCACA9-644F-4AB8-80B2-EDF30AE49E96}"/>
                </a:ext>
              </a:extLst>
            </p:cNvPr>
            <p:cNvSpPr txBox="1"/>
            <p:nvPr/>
          </p:nvSpPr>
          <p:spPr>
            <a:xfrm>
              <a:off x="6507615" y="231829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  <a:endParaRPr lang="en-NL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855434B-0F3C-4B85-B640-3327892AE5BC}"/>
                </a:ext>
              </a:extLst>
            </p:cNvPr>
            <p:cNvSpPr txBox="1"/>
            <p:nvPr/>
          </p:nvSpPr>
          <p:spPr>
            <a:xfrm>
              <a:off x="8002299" y="231829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  <a:endParaRPr lang="en-NL" dirty="0">
                <a:solidFill>
                  <a:schemeClr val="bg1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7408CEE-5AFA-401C-9B74-DC168A24B749}"/>
                </a:ext>
              </a:extLst>
            </p:cNvPr>
            <p:cNvCxnSpPr/>
            <p:nvPr/>
          </p:nvCxnSpPr>
          <p:spPr>
            <a:xfrm>
              <a:off x="5940080" y="2743521"/>
              <a:ext cx="0" cy="28670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A7604C6-C0BE-4E92-B791-77083457E0E5}"/>
                </a:ext>
              </a:extLst>
            </p:cNvPr>
            <p:cNvCxnSpPr>
              <a:cxnSpLocks/>
              <a:endCxn id="18" idx="6"/>
            </p:cNvCxnSpPr>
            <p:nvPr/>
          </p:nvCxnSpPr>
          <p:spPr>
            <a:xfrm flipH="1">
              <a:off x="6900743" y="2528599"/>
              <a:ext cx="333369" cy="9515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A56BEC05-1B7F-4043-BFF6-02511735A145}"/>
              </a:ext>
            </a:extLst>
          </p:cNvPr>
          <p:cNvGrpSpPr/>
          <p:nvPr/>
        </p:nvGrpSpPr>
        <p:grpSpPr>
          <a:xfrm>
            <a:off x="6987631" y="1535622"/>
            <a:ext cx="1771971" cy="1659599"/>
            <a:chOff x="2339624" y="1284893"/>
            <a:chExt cx="2346183" cy="2082351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58DC4B0-7D2D-473C-B9EF-5D169A377D89}"/>
                </a:ext>
              </a:extLst>
            </p:cNvPr>
            <p:cNvSpPr/>
            <p:nvPr/>
          </p:nvSpPr>
          <p:spPr>
            <a:xfrm>
              <a:off x="3315100" y="2308028"/>
              <a:ext cx="417786" cy="386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5831B6B-CFB0-4CF8-BF7B-9BF5525BC5E5}"/>
                </a:ext>
              </a:extLst>
            </p:cNvPr>
            <p:cNvSpPr/>
            <p:nvPr/>
          </p:nvSpPr>
          <p:spPr>
            <a:xfrm>
              <a:off x="3315100" y="2980988"/>
              <a:ext cx="417786" cy="386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NL" dirty="0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BA7E873-5D3E-4DA0-8151-14071683AF4D}"/>
                </a:ext>
              </a:extLst>
            </p:cNvPr>
            <p:cNvCxnSpPr/>
            <p:nvPr/>
          </p:nvCxnSpPr>
          <p:spPr>
            <a:xfrm>
              <a:off x="3527846" y="2694284"/>
              <a:ext cx="0" cy="28670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5A0E5E-F982-4E92-AF33-B6B473AF9B1B}"/>
                </a:ext>
              </a:extLst>
            </p:cNvPr>
            <p:cNvSpPr txBox="1"/>
            <p:nvPr/>
          </p:nvSpPr>
          <p:spPr>
            <a:xfrm>
              <a:off x="3356855" y="2308027"/>
              <a:ext cx="327207" cy="308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  <a:endParaRPr lang="en-NL" dirty="0">
                <a:solidFill>
                  <a:schemeClr val="bg1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E02269D-93F5-41FD-B2E7-485F9F947AD1}"/>
                </a:ext>
              </a:extLst>
            </p:cNvPr>
            <p:cNvSpPr/>
            <p:nvPr/>
          </p:nvSpPr>
          <p:spPr>
            <a:xfrm>
              <a:off x="2339624" y="1284893"/>
              <a:ext cx="417786" cy="386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9F933F6-F020-4537-94EF-60022A12DAB6}"/>
                </a:ext>
              </a:extLst>
            </p:cNvPr>
            <p:cNvSpPr/>
            <p:nvPr/>
          </p:nvSpPr>
          <p:spPr>
            <a:xfrm>
              <a:off x="2837742" y="1807165"/>
              <a:ext cx="417786" cy="386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NL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17D7D19-D5B7-449D-90D0-6DA5BC5E34B6}"/>
                </a:ext>
              </a:extLst>
            </p:cNvPr>
            <p:cNvSpPr txBox="1"/>
            <p:nvPr/>
          </p:nvSpPr>
          <p:spPr>
            <a:xfrm>
              <a:off x="2368198" y="1309969"/>
              <a:ext cx="298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NL" dirty="0">
                <a:solidFill>
                  <a:schemeClr val="bg1"/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6A385F4-1946-4353-96A7-91832DEE9E80}"/>
                </a:ext>
              </a:extLst>
            </p:cNvPr>
            <p:cNvSpPr/>
            <p:nvPr/>
          </p:nvSpPr>
          <p:spPr>
            <a:xfrm>
              <a:off x="3786758" y="1814501"/>
              <a:ext cx="417786" cy="386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NL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123E4D2-A6E8-47EA-A011-6E0DF79E776F}"/>
                </a:ext>
              </a:extLst>
            </p:cNvPr>
            <p:cNvSpPr/>
            <p:nvPr/>
          </p:nvSpPr>
          <p:spPr>
            <a:xfrm>
              <a:off x="4268021" y="1288056"/>
              <a:ext cx="417786" cy="386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NL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241FE74-4F7C-43B0-9196-5D9B6C3EE90F}"/>
                </a:ext>
              </a:extLst>
            </p:cNvPr>
            <p:cNvCxnSpPr>
              <a:cxnSpLocks/>
              <a:stCxn id="64" idx="5"/>
              <a:endCxn id="65" idx="1"/>
            </p:cNvCxnSpPr>
            <p:nvPr/>
          </p:nvCxnSpPr>
          <p:spPr>
            <a:xfrm>
              <a:off x="2696227" y="1614583"/>
              <a:ext cx="202698" cy="24914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3F0C07A4-E63C-4B33-8494-3915A0A555F4}"/>
                </a:ext>
              </a:extLst>
            </p:cNvPr>
            <p:cNvCxnSpPr>
              <a:stCxn id="65" idx="5"/>
            </p:cNvCxnSpPr>
            <p:nvPr/>
          </p:nvCxnSpPr>
          <p:spPr>
            <a:xfrm>
              <a:off x="3194345" y="2136855"/>
              <a:ext cx="210162" cy="220294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C6288613-58B4-470A-B726-D953E5BC3F88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H="1">
              <a:off x="3702303" y="2144191"/>
              <a:ext cx="145638" cy="21295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123607DC-1307-4DE4-8EC3-B9535D5A18F4}"/>
                </a:ext>
              </a:extLst>
            </p:cNvPr>
            <p:cNvCxnSpPr>
              <a:stCxn id="69" idx="3"/>
              <a:endCxn id="68" idx="7"/>
            </p:cNvCxnSpPr>
            <p:nvPr/>
          </p:nvCxnSpPr>
          <p:spPr>
            <a:xfrm flipH="1">
              <a:off x="4143361" y="1617746"/>
              <a:ext cx="185843" cy="25332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2" name="Google Shape;575;p39">
            <a:extLst>
              <a:ext uri="{FF2B5EF4-FFF2-40B4-BE49-F238E27FC236}">
                <a16:creationId xmlns:a16="http://schemas.microsoft.com/office/drawing/2014/main" id="{803A3733-8A18-4209-9758-6DE4C1227EC5}"/>
              </a:ext>
            </a:extLst>
          </p:cNvPr>
          <p:cNvSpPr txBox="1">
            <a:spLocks/>
          </p:cNvSpPr>
          <p:nvPr/>
        </p:nvSpPr>
        <p:spPr>
          <a:xfrm>
            <a:off x="5489550" y="1315854"/>
            <a:ext cx="1305316" cy="35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Line topology</a:t>
            </a:r>
          </a:p>
        </p:txBody>
      </p:sp>
      <p:sp>
        <p:nvSpPr>
          <p:cNvPr id="83" name="Google Shape;575;p39">
            <a:extLst>
              <a:ext uri="{FF2B5EF4-FFF2-40B4-BE49-F238E27FC236}">
                <a16:creationId xmlns:a16="http://schemas.microsoft.com/office/drawing/2014/main" id="{B4723B69-ED8F-47F5-B51D-1F03C8874491}"/>
              </a:ext>
            </a:extLst>
          </p:cNvPr>
          <p:cNvSpPr txBox="1">
            <a:spLocks/>
          </p:cNvSpPr>
          <p:nvPr/>
        </p:nvSpPr>
        <p:spPr>
          <a:xfrm>
            <a:off x="7364439" y="1282566"/>
            <a:ext cx="1055656" cy="34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Y topology</a:t>
            </a:r>
          </a:p>
        </p:txBody>
      </p:sp>
      <p:sp>
        <p:nvSpPr>
          <p:cNvPr id="84" name="Google Shape;575;p39">
            <a:extLst>
              <a:ext uri="{FF2B5EF4-FFF2-40B4-BE49-F238E27FC236}">
                <a16:creationId xmlns:a16="http://schemas.microsoft.com/office/drawing/2014/main" id="{FDAF7EDB-1398-4233-93D8-7AA42AF9F69C}"/>
              </a:ext>
            </a:extLst>
          </p:cNvPr>
          <p:cNvSpPr txBox="1">
            <a:spLocks/>
          </p:cNvSpPr>
          <p:nvPr/>
        </p:nvSpPr>
        <p:spPr>
          <a:xfrm>
            <a:off x="5923842" y="3101120"/>
            <a:ext cx="1331432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Grid topology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1"/>
          <p:cNvSpPr txBox="1">
            <a:spLocks noGrp="1"/>
          </p:cNvSpPr>
          <p:nvPr>
            <p:ph type="title"/>
          </p:nvPr>
        </p:nvSpPr>
        <p:spPr>
          <a:xfrm>
            <a:off x="2604300" y="564492"/>
            <a:ext cx="3935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Algorithms 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6EDFFF-B848-4F96-8D23-F80F9DD6F067}"/>
              </a:ext>
            </a:extLst>
          </p:cNvPr>
          <p:cNvGrpSpPr/>
          <p:nvPr/>
        </p:nvGrpSpPr>
        <p:grpSpPr>
          <a:xfrm>
            <a:off x="2043944" y="1584789"/>
            <a:ext cx="5056111" cy="2374200"/>
            <a:chOff x="2201672" y="1748074"/>
            <a:chExt cx="5056111" cy="2374200"/>
          </a:xfrm>
        </p:grpSpPr>
        <p:sp>
          <p:nvSpPr>
            <p:cNvPr id="617" name="Google Shape;617;p41"/>
            <p:cNvSpPr/>
            <p:nvPr/>
          </p:nvSpPr>
          <p:spPr>
            <a:xfrm>
              <a:off x="2840388" y="2596857"/>
              <a:ext cx="385500" cy="2223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4477221" y="2596857"/>
              <a:ext cx="385500" cy="2223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6114054" y="2596857"/>
              <a:ext cx="385500" cy="2223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9" name="Google Shape;619;p41"/>
            <p:cNvCxnSpPr>
              <a:stCxn id="618" idx="3"/>
              <a:endCxn id="615" idx="1"/>
            </p:cNvCxnSpPr>
            <p:nvPr/>
          </p:nvCxnSpPr>
          <p:spPr>
            <a:xfrm>
              <a:off x="4862721" y="2708007"/>
              <a:ext cx="12513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1"/>
            <p:cNvCxnSpPr>
              <a:stCxn id="617" idx="3"/>
              <a:endCxn id="618" idx="1"/>
            </p:cNvCxnSpPr>
            <p:nvPr/>
          </p:nvCxnSpPr>
          <p:spPr>
            <a:xfrm>
              <a:off x="3225888" y="2708007"/>
              <a:ext cx="12513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2" name="Google Shape;622;p41"/>
            <p:cNvSpPr txBox="1"/>
            <p:nvPr/>
          </p:nvSpPr>
          <p:spPr>
            <a:xfrm>
              <a:off x="2400288" y="1748074"/>
              <a:ext cx="1265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Teko"/>
                  <a:ea typeface="Teko"/>
                  <a:cs typeface="Teko"/>
                  <a:sym typeface="Teko"/>
                </a:rPr>
                <a:t>Grover</a:t>
              </a:r>
              <a:endParaRPr sz="24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sp>
          <p:nvSpPr>
            <p:cNvPr id="623" name="Google Shape;623;p41"/>
            <p:cNvSpPr txBox="1"/>
            <p:nvPr/>
          </p:nvSpPr>
          <p:spPr>
            <a:xfrm>
              <a:off x="2201672" y="3002036"/>
              <a:ext cx="1628131" cy="11202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Solving unstructured search problems with Toffoli gates</a:t>
              </a:r>
              <a:endParaRPr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4" name="Google Shape;624;p41"/>
            <p:cNvSpPr txBox="1"/>
            <p:nvPr/>
          </p:nvSpPr>
          <p:spPr>
            <a:xfrm>
              <a:off x="4037120" y="1748074"/>
              <a:ext cx="1440893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lt1"/>
                  </a:solidFill>
                  <a:latin typeface="Teko"/>
                  <a:ea typeface="Teko"/>
                  <a:cs typeface="Teko"/>
                  <a:sym typeface="Teko"/>
                </a:rPr>
                <a:t>Walk Search</a:t>
              </a:r>
              <a:endParaRPr sz="24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sp>
          <p:nvSpPr>
            <p:cNvPr id="625" name="Google Shape;625;p41"/>
            <p:cNvSpPr txBox="1"/>
            <p:nvPr/>
          </p:nvSpPr>
          <p:spPr>
            <a:xfrm>
              <a:off x="3911713" y="3035159"/>
              <a:ext cx="1628131" cy="72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Finding elements in a graph with Toffoli gates</a:t>
              </a:r>
              <a:endParaRPr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8" name="Google Shape;628;p41"/>
            <p:cNvSpPr txBox="1"/>
            <p:nvPr/>
          </p:nvSpPr>
          <p:spPr>
            <a:xfrm>
              <a:off x="5811263" y="1748074"/>
              <a:ext cx="1265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lt1"/>
                  </a:solidFill>
                  <a:latin typeface="Teko"/>
                  <a:ea typeface="Teko"/>
                  <a:cs typeface="Teko"/>
                  <a:sym typeface="Teko"/>
                </a:rPr>
                <a:t>Simon</a:t>
              </a:r>
              <a:endParaRPr sz="24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sp>
          <p:nvSpPr>
            <p:cNvPr id="629" name="Google Shape;629;p41"/>
            <p:cNvSpPr txBox="1"/>
            <p:nvPr/>
          </p:nvSpPr>
          <p:spPr>
            <a:xfrm>
              <a:off x="5539844" y="3060439"/>
              <a:ext cx="1717939" cy="72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Finding hidden bitstrings with CNOT and Toffoli gates</a:t>
              </a:r>
              <a:endParaRPr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29DF2E-2A1E-4347-A1D8-22B4E9941757}"/>
                </a:ext>
              </a:extLst>
            </p:cNvPr>
            <p:cNvGrpSpPr/>
            <p:nvPr/>
          </p:nvGrpSpPr>
          <p:grpSpPr>
            <a:xfrm>
              <a:off x="5975852" y="2308282"/>
              <a:ext cx="845921" cy="690752"/>
              <a:chOff x="716991" y="971297"/>
              <a:chExt cx="845921" cy="690752"/>
            </a:xfrm>
          </p:grpSpPr>
          <p:grpSp>
            <p:nvGrpSpPr>
              <p:cNvPr id="40" name="Google Shape;7197;p73">
                <a:extLst>
                  <a:ext uri="{FF2B5EF4-FFF2-40B4-BE49-F238E27FC236}">
                    <a16:creationId xmlns:a16="http://schemas.microsoft.com/office/drawing/2014/main" id="{03A5C0BD-AC88-41C5-A878-E9CE14768589}"/>
                  </a:ext>
                </a:extLst>
              </p:cNvPr>
              <p:cNvGrpSpPr/>
              <p:nvPr/>
            </p:nvGrpSpPr>
            <p:grpSpPr>
              <a:xfrm>
                <a:off x="807593" y="971297"/>
                <a:ext cx="755319" cy="690752"/>
                <a:chOff x="823030" y="1198513"/>
                <a:chExt cx="755319" cy="690752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51" name="Google Shape;7198;p73">
                  <a:extLst>
                    <a:ext uri="{FF2B5EF4-FFF2-40B4-BE49-F238E27FC236}">
                      <a16:creationId xmlns:a16="http://schemas.microsoft.com/office/drawing/2014/main" id="{0A77E38F-4A4F-427C-AB52-3E79489F0555}"/>
                    </a:ext>
                  </a:extLst>
                </p:cNvPr>
                <p:cNvSpPr/>
                <p:nvPr/>
              </p:nvSpPr>
              <p:spPr>
                <a:xfrm>
                  <a:off x="823030" y="1198513"/>
                  <a:ext cx="755319" cy="690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69" h="42771" extrusionOk="0">
                      <a:moveTo>
                        <a:pt x="21384" y="0"/>
                      </a:moveTo>
                      <a:cubicBezTo>
                        <a:pt x="9575" y="0"/>
                        <a:pt x="0" y="9575"/>
                        <a:pt x="0" y="21386"/>
                      </a:cubicBezTo>
                      <a:cubicBezTo>
                        <a:pt x="0" y="33196"/>
                        <a:pt x="9575" y="42770"/>
                        <a:pt x="21384" y="42770"/>
                      </a:cubicBezTo>
                      <a:cubicBezTo>
                        <a:pt x="33196" y="42770"/>
                        <a:pt x="42770" y="33196"/>
                        <a:pt x="42770" y="21386"/>
                      </a:cubicBezTo>
                      <a:cubicBezTo>
                        <a:pt x="42770" y="16313"/>
                        <a:pt x="41002" y="11653"/>
                        <a:pt x="38053" y="7988"/>
                      </a:cubicBezTo>
                      <a:lnTo>
                        <a:pt x="42775" y="7988"/>
                      </a:lnTo>
                      <a:cubicBezTo>
                        <a:pt x="44970" y="7988"/>
                        <a:pt x="46769" y="6191"/>
                        <a:pt x="46769" y="3994"/>
                      </a:cubicBezTo>
                      <a:cubicBezTo>
                        <a:pt x="46769" y="1797"/>
                        <a:pt x="44972" y="0"/>
                        <a:pt x="42775" y="0"/>
                      </a:cubicBezTo>
                      <a:lnTo>
                        <a:pt x="22286" y="0"/>
                      </a:lnTo>
                      <a:cubicBezTo>
                        <a:pt x="22196" y="0"/>
                        <a:pt x="22105" y="5"/>
                        <a:pt x="22018" y="10"/>
                      </a:cubicBezTo>
                      <a:cubicBezTo>
                        <a:pt x="21807" y="3"/>
                        <a:pt x="21597" y="0"/>
                        <a:pt x="213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7199;p73">
                  <a:extLst>
                    <a:ext uri="{FF2B5EF4-FFF2-40B4-BE49-F238E27FC236}">
                      <a16:creationId xmlns:a16="http://schemas.microsoft.com/office/drawing/2014/main" id="{3A92959E-D411-454F-9500-1CE08ED37405}"/>
                    </a:ext>
                  </a:extLst>
                </p:cNvPr>
                <p:cNvSpPr/>
                <p:nvPr/>
              </p:nvSpPr>
              <p:spPr>
                <a:xfrm>
                  <a:off x="1470047" y="1217877"/>
                  <a:ext cx="88760" cy="8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6" h="5495" extrusionOk="0">
                      <a:moveTo>
                        <a:pt x="2747" y="1"/>
                      </a:moveTo>
                      <a:cubicBezTo>
                        <a:pt x="1231" y="1"/>
                        <a:pt x="1" y="1230"/>
                        <a:pt x="1" y="2749"/>
                      </a:cubicBezTo>
                      <a:cubicBezTo>
                        <a:pt x="1" y="4265"/>
                        <a:pt x="1231" y="5495"/>
                        <a:pt x="2747" y="5495"/>
                      </a:cubicBezTo>
                      <a:cubicBezTo>
                        <a:pt x="4265" y="5495"/>
                        <a:pt x="5495" y="4265"/>
                        <a:pt x="5495" y="2749"/>
                      </a:cubicBezTo>
                      <a:cubicBezTo>
                        <a:pt x="5495" y="1230"/>
                        <a:pt x="4265" y="1"/>
                        <a:pt x="27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" name="Google Shape;7200;p73">
                <a:extLst>
                  <a:ext uri="{FF2B5EF4-FFF2-40B4-BE49-F238E27FC236}">
                    <a16:creationId xmlns:a16="http://schemas.microsoft.com/office/drawing/2014/main" id="{4AE83A4C-8E38-43FF-97E4-5FB892EFC7C2}"/>
                  </a:ext>
                </a:extLst>
              </p:cNvPr>
              <p:cNvGrpSpPr/>
              <p:nvPr/>
            </p:nvGrpSpPr>
            <p:grpSpPr>
              <a:xfrm>
                <a:off x="716991" y="1012730"/>
                <a:ext cx="739912" cy="607886"/>
                <a:chOff x="732428" y="1239937"/>
                <a:chExt cx="739912" cy="607886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49" name="Google Shape;7201;p73">
                  <a:extLst>
                    <a:ext uri="{FF2B5EF4-FFF2-40B4-BE49-F238E27FC236}">
                      <a16:creationId xmlns:a16="http://schemas.microsoft.com/office/drawing/2014/main" id="{B34D5EAF-1D93-4959-BD2E-FFA2EA3C1379}"/>
                    </a:ext>
                  </a:extLst>
                </p:cNvPr>
                <p:cNvSpPr/>
                <p:nvPr/>
              </p:nvSpPr>
              <p:spPr>
                <a:xfrm>
                  <a:off x="732428" y="1239937"/>
                  <a:ext cx="739912" cy="607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15" h="37640" extrusionOk="0">
                      <a:moveTo>
                        <a:pt x="26994" y="1"/>
                      </a:moveTo>
                      <a:cubicBezTo>
                        <a:pt x="16602" y="1"/>
                        <a:pt x="8175" y="8427"/>
                        <a:pt x="8175" y="18821"/>
                      </a:cubicBezTo>
                      <a:cubicBezTo>
                        <a:pt x="8169" y="22642"/>
                        <a:pt x="9333" y="26373"/>
                        <a:pt x="11509" y="29515"/>
                      </a:cubicBezTo>
                      <a:lnTo>
                        <a:pt x="3994" y="29515"/>
                      </a:lnTo>
                      <a:cubicBezTo>
                        <a:pt x="1797" y="29515"/>
                        <a:pt x="1" y="31311"/>
                        <a:pt x="1" y="33508"/>
                      </a:cubicBezTo>
                      <a:cubicBezTo>
                        <a:pt x="1" y="35704"/>
                        <a:pt x="1797" y="37502"/>
                        <a:pt x="3994" y="37502"/>
                      </a:cubicBezTo>
                      <a:lnTo>
                        <a:pt x="24483" y="37502"/>
                      </a:lnTo>
                      <a:cubicBezTo>
                        <a:pt x="24546" y="37502"/>
                        <a:pt x="24608" y="37500"/>
                        <a:pt x="24671" y="37497"/>
                      </a:cubicBezTo>
                      <a:cubicBezTo>
                        <a:pt x="25441" y="37592"/>
                        <a:pt x="26218" y="37640"/>
                        <a:pt x="26994" y="37640"/>
                      </a:cubicBezTo>
                      <a:cubicBezTo>
                        <a:pt x="37389" y="37640"/>
                        <a:pt x="45815" y="29214"/>
                        <a:pt x="45815" y="18821"/>
                      </a:cubicBezTo>
                      <a:cubicBezTo>
                        <a:pt x="45815" y="8427"/>
                        <a:pt x="37389" y="1"/>
                        <a:pt x="269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7202;p73">
                  <a:extLst>
                    <a:ext uri="{FF2B5EF4-FFF2-40B4-BE49-F238E27FC236}">
                      <a16:creationId xmlns:a16="http://schemas.microsoft.com/office/drawing/2014/main" id="{E0CE8614-E364-473B-9C5A-67EB964EE30D}"/>
                    </a:ext>
                  </a:extLst>
                </p:cNvPr>
                <p:cNvSpPr/>
                <p:nvPr/>
              </p:nvSpPr>
              <p:spPr>
                <a:xfrm>
                  <a:off x="751614" y="1735807"/>
                  <a:ext cx="88760" cy="8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6" h="5495" extrusionOk="0">
                      <a:moveTo>
                        <a:pt x="2747" y="0"/>
                      </a:moveTo>
                      <a:cubicBezTo>
                        <a:pt x="1231" y="0"/>
                        <a:pt x="1" y="1230"/>
                        <a:pt x="1" y="2747"/>
                      </a:cubicBezTo>
                      <a:cubicBezTo>
                        <a:pt x="1" y="4265"/>
                        <a:pt x="1231" y="5495"/>
                        <a:pt x="2747" y="5495"/>
                      </a:cubicBezTo>
                      <a:cubicBezTo>
                        <a:pt x="4265" y="5495"/>
                        <a:pt x="5495" y="4265"/>
                        <a:pt x="5495" y="2747"/>
                      </a:cubicBezTo>
                      <a:cubicBezTo>
                        <a:pt x="5495" y="1230"/>
                        <a:pt x="4265" y="0"/>
                        <a:pt x="27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" name="Google Shape;7203;p73">
                <a:extLst>
                  <a:ext uri="{FF2B5EF4-FFF2-40B4-BE49-F238E27FC236}">
                    <a16:creationId xmlns:a16="http://schemas.microsoft.com/office/drawing/2014/main" id="{0A3C1D41-ED65-4715-8B60-1FD3745A57AF}"/>
                  </a:ext>
                </a:extLst>
              </p:cNvPr>
              <p:cNvGrpSpPr/>
              <p:nvPr/>
            </p:nvGrpSpPr>
            <p:grpSpPr>
              <a:xfrm>
                <a:off x="716991" y="1049811"/>
                <a:ext cx="702832" cy="533758"/>
                <a:chOff x="732428" y="1277018"/>
                <a:chExt cx="702832" cy="533758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47" name="Google Shape;7204;p73">
                  <a:extLst>
                    <a:ext uri="{FF2B5EF4-FFF2-40B4-BE49-F238E27FC236}">
                      <a16:creationId xmlns:a16="http://schemas.microsoft.com/office/drawing/2014/main" id="{FF6EDC43-7426-436B-BA5A-D171562AA555}"/>
                    </a:ext>
                  </a:extLst>
                </p:cNvPr>
                <p:cNvSpPr/>
                <p:nvPr/>
              </p:nvSpPr>
              <p:spPr>
                <a:xfrm>
                  <a:off x="732428" y="1277018"/>
                  <a:ext cx="702832" cy="533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19" h="33050" extrusionOk="0">
                      <a:moveTo>
                        <a:pt x="26994" y="1"/>
                      </a:moveTo>
                      <a:cubicBezTo>
                        <a:pt x="22006" y="1"/>
                        <a:pt x="17535" y="2211"/>
                        <a:pt x="14504" y="5705"/>
                      </a:cubicBezTo>
                      <a:lnTo>
                        <a:pt x="3994" y="5705"/>
                      </a:lnTo>
                      <a:cubicBezTo>
                        <a:pt x="1797" y="5705"/>
                        <a:pt x="1" y="7501"/>
                        <a:pt x="1" y="9698"/>
                      </a:cubicBezTo>
                      <a:cubicBezTo>
                        <a:pt x="1" y="11894"/>
                        <a:pt x="1797" y="13692"/>
                        <a:pt x="3994" y="13692"/>
                      </a:cubicBezTo>
                      <a:lnTo>
                        <a:pt x="10714" y="13692"/>
                      </a:lnTo>
                      <a:cubicBezTo>
                        <a:pt x="10552" y="14627"/>
                        <a:pt x="10470" y="15575"/>
                        <a:pt x="10472" y="16525"/>
                      </a:cubicBezTo>
                      <a:cubicBezTo>
                        <a:pt x="10472" y="25651"/>
                        <a:pt x="17870" y="33049"/>
                        <a:pt x="26996" y="33049"/>
                      </a:cubicBezTo>
                      <a:cubicBezTo>
                        <a:pt x="36122" y="33049"/>
                        <a:pt x="43519" y="25651"/>
                        <a:pt x="43519" y="16525"/>
                      </a:cubicBezTo>
                      <a:cubicBezTo>
                        <a:pt x="43519" y="7399"/>
                        <a:pt x="36122" y="1"/>
                        <a:pt x="269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7205;p73">
                  <a:extLst>
                    <a:ext uri="{FF2B5EF4-FFF2-40B4-BE49-F238E27FC236}">
                      <a16:creationId xmlns:a16="http://schemas.microsoft.com/office/drawing/2014/main" id="{FB9FD2A0-194E-4104-AF9A-F2347D7282A3}"/>
                    </a:ext>
                  </a:extLst>
                </p:cNvPr>
                <p:cNvSpPr/>
                <p:nvPr/>
              </p:nvSpPr>
              <p:spPr>
                <a:xfrm>
                  <a:off x="751695" y="1390407"/>
                  <a:ext cx="88728" cy="8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4" h="5495" extrusionOk="0">
                      <a:moveTo>
                        <a:pt x="2747" y="0"/>
                      </a:moveTo>
                      <a:cubicBezTo>
                        <a:pt x="1230" y="0"/>
                        <a:pt x="1" y="1230"/>
                        <a:pt x="1" y="2748"/>
                      </a:cubicBezTo>
                      <a:cubicBezTo>
                        <a:pt x="1" y="4264"/>
                        <a:pt x="1230" y="5494"/>
                        <a:pt x="2747" y="5494"/>
                      </a:cubicBezTo>
                      <a:cubicBezTo>
                        <a:pt x="4263" y="5494"/>
                        <a:pt x="5493" y="4264"/>
                        <a:pt x="5493" y="2748"/>
                      </a:cubicBezTo>
                      <a:cubicBezTo>
                        <a:pt x="5493" y="1230"/>
                        <a:pt x="4263" y="0"/>
                        <a:pt x="27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" name="Google Shape;7206;p73">
                <a:extLst>
                  <a:ext uri="{FF2B5EF4-FFF2-40B4-BE49-F238E27FC236}">
                    <a16:creationId xmlns:a16="http://schemas.microsoft.com/office/drawing/2014/main" id="{9F19964A-BE54-479A-9766-5671E513E163}"/>
                  </a:ext>
                </a:extLst>
              </p:cNvPr>
              <p:cNvGrpSpPr/>
              <p:nvPr/>
            </p:nvGrpSpPr>
            <p:grpSpPr>
              <a:xfrm>
                <a:off x="915733" y="1079446"/>
                <a:ext cx="647179" cy="474455"/>
                <a:chOff x="931170" y="1306653"/>
                <a:chExt cx="647179" cy="474455"/>
              </a:xfrm>
            </p:grpSpPr>
            <p:sp>
              <p:nvSpPr>
                <p:cNvPr id="45" name="Google Shape;7207;p73">
                  <a:extLst>
                    <a:ext uri="{FF2B5EF4-FFF2-40B4-BE49-F238E27FC236}">
                      <a16:creationId xmlns:a16="http://schemas.microsoft.com/office/drawing/2014/main" id="{96AE848A-9A87-4B23-841B-7EC59CE406B6}"/>
                    </a:ext>
                  </a:extLst>
                </p:cNvPr>
                <p:cNvSpPr/>
                <p:nvPr/>
              </p:nvSpPr>
              <p:spPr>
                <a:xfrm>
                  <a:off x="931170" y="1306653"/>
                  <a:ext cx="647179" cy="474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73" h="29378" extrusionOk="0">
                      <a:moveTo>
                        <a:pt x="14688" y="1"/>
                      </a:moveTo>
                      <a:cubicBezTo>
                        <a:pt x="6578" y="1"/>
                        <a:pt x="1" y="6578"/>
                        <a:pt x="1" y="14690"/>
                      </a:cubicBezTo>
                      <a:cubicBezTo>
                        <a:pt x="1" y="22801"/>
                        <a:pt x="6578" y="29377"/>
                        <a:pt x="14688" y="29377"/>
                      </a:cubicBezTo>
                      <a:cubicBezTo>
                        <a:pt x="19883" y="29377"/>
                        <a:pt x="24445" y="26682"/>
                        <a:pt x="27057" y="22613"/>
                      </a:cubicBezTo>
                      <a:lnTo>
                        <a:pt x="36079" y="22613"/>
                      </a:lnTo>
                      <a:cubicBezTo>
                        <a:pt x="38276" y="22613"/>
                        <a:pt x="40073" y="20817"/>
                        <a:pt x="40073" y="18620"/>
                      </a:cubicBezTo>
                      <a:cubicBezTo>
                        <a:pt x="40073" y="16424"/>
                        <a:pt x="38276" y="14626"/>
                        <a:pt x="36079" y="14626"/>
                      </a:cubicBezTo>
                      <a:lnTo>
                        <a:pt x="29376" y="14626"/>
                      </a:lnTo>
                      <a:cubicBezTo>
                        <a:pt x="29342" y="6544"/>
                        <a:pt x="22780" y="1"/>
                        <a:pt x="14688" y="1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7208;p73">
                  <a:extLst>
                    <a:ext uri="{FF2B5EF4-FFF2-40B4-BE49-F238E27FC236}">
                      <a16:creationId xmlns:a16="http://schemas.microsoft.com/office/drawing/2014/main" id="{941CBDCF-ABD1-4A41-94BE-FB27EA7DDB98}"/>
                    </a:ext>
                  </a:extLst>
                </p:cNvPr>
                <p:cNvSpPr/>
                <p:nvPr/>
              </p:nvSpPr>
              <p:spPr>
                <a:xfrm>
                  <a:off x="1470047" y="1560806"/>
                  <a:ext cx="88760" cy="8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6" h="5495" extrusionOk="0">
                      <a:moveTo>
                        <a:pt x="2747" y="0"/>
                      </a:moveTo>
                      <a:cubicBezTo>
                        <a:pt x="1231" y="0"/>
                        <a:pt x="1" y="1230"/>
                        <a:pt x="1" y="2746"/>
                      </a:cubicBezTo>
                      <a:cubicBezTo>
                        <a:pt x="1" y="4265"/>
                        <a:pt x="1231" y="5494"/>
                        <a:pt x="2747" y="5494"/>
                      </a:cubicBezTo>
                      <a:cubicBezTo>
                        <a:pt x="4265" y="5494"/>
                        <a:pt x="5495" y="4265"/>
                        <a:pt x="5495" y="2746"/>
                      </a:cubicBezTo>
                      <a:cubicBezTo>
                        <a:pt x="5495" y="1230"/>
                        <a:pt x="4265" y="0"/>
                        <a:pt x="2747" y="0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4" name="Google Shape;7209;p73">
                <a:extLst>
                  <a:ext uri="{FF2B5EF4-FFF2-40B4-BE49-F238E27FC236}">
                    <a16:creationId xmlns:a16="http://schemas.microsoft.com/office/drawing/2014/main" id="{31858591-80D1-4CC7-ACD5-B805C237A630}"/>
                  </a:ext>
                </a:extLst>
              </p:cNvPr>
              <p:cNvSpPr/>
              <p:nvPr/>
            </p:nvSpPr>
            <p:spPr>
              <a:xfrm>
                <a:off x="971128" y="1134857"/>
                <a:ext cx="363666" cy="363650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22517" extrusionOk="0">
                    <a:moveTo>
                      <a:pt x="11258" y="0"/>
                    </a:moveTo>
                    <a:cubicBezTo>
                      <a:pt x="8273" y="0"/>
                      <a:pt x="5409" y="1187"/>
                      <a:pt x="3298" y="3297"/>
                    </a:cubicBezTo>
                    <a:cubicBezTo>
                      <a:pt x="1186" y="5409"/>
                      <a:pt x="1" y="8272"/>
                      <a:pt x="1" y="11259"/>
                    </a:cubicBezTo>
                    <a:cubicBezTo>
                      <a:pt x="1" y="14244"/>
                      <a:pt x="1186" y="17109"/>
                      <a:pt x="3298" y="19219"/>
                    </a:cubicBezTo>
                    <a:cubicBezTo>
                      <a:pt x="5409" y="21331"/>
                      <a:pt x="8273" y="22516"/>
                      <a:pt x="11258" y="22516"/>
                    </a:cubicBezTo>
                    <a:cubicBezTo>
                      <a:pt x="14245" y="22516"/>
                      <a:pt x="17108" y="21331"/>
                      <a:pt x="19220" y="19219"/>
                    </a:cubicBezTo>
                    <a:cubicBezTo>
                      <a:pt x="21331" y="17109"/>
                      <a:pt x="22517" y="14244"/>
                      <a:pt x="22517" y="11259"/>
                    </a:cubicBezTo>
                    <a:cubicBezTo>
                      <a:pt x="22517" y="8272"/>
                      <a:pt x="21331" y="5409"/>
                      <a:pt x="19220" y="3297"/>
                    </a:cubicBezTo>
                    <a:cubicBezTo>
                      <a:pt x="17108" y="1187"/>
                      <a:pt x="14245" y="0"/>
                      <a:pt x="112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03A3BBF-31CE-4CB9-B638-0FEA979655CA}"/>
                </a:ext>
              </a:extLst>
            </p:cNvPr>
            <p:cNvGrpSpPr/>
            <p:nvPr/>
          </p:nvGrpSpPr>
          <p:grpSpPr>
            <a:xfrm>
              <a:off x="4292357" y="2308282"/>
              <a:ext cx="845921" cy="690752"/>
              <a:chOff x="716991" y="971297"/>
              <a:chExt cx="845921" cy="690752"/>
            </a:xfrm>
          </p:grpSpPr>
          <p:grpSp>
            <p:nvGrpSpPr>
              <p:cNvPr id="58" name="Google Shape;7197;p73">
                <a:extLst>
                  <a:ext uri="{FF2B5EF4-FFF2-40B4-BE49-F238E27FC236}">
                    <a16:creationId xmlns:a16="http://schemas.microsoft.com/office/drawing/2014/main" id="{AC51499A-ECF3-4B6E-8946-9E15A9EF25B1}"/>
                  </a:ext>
                </a:extLst>
              </p:cNvPr>
              <p:cNvGrpSpPr/>
              <p:nvPr/>
            </p:nvGrpSpPr>
            <p:grpSpPr>
              <a:xfrm>
                <a:off x="807593" y="971297"/>
                <a:ext cx="755319" cy="690752"/>
                <a:chOff x="823030" y="1198513"/>
                <a:chExt cx="755319" cy="690752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69" name="Google Shape;7198;p73">
                  <a:extLst>
                    <a:ext uri="{FF2B5EF4-FFF2-40B4-BE49-F238E27FC236}">
                      <a16:creationId xmlns:a16="http://schemas.microsoft.com/office/drawing/2014/main" id="{F7AAD8F0-88C3-4371-BA5D-077B5C0A9C18}"/>
                    </a:ext>
                  </a:extLst>
                </p:cNvPr>
                <p:cNvSpPr/>
                <p:nvPr/>
              </p:nvSpPr>
              <p:spPr>
                <a:xfrm>
                  <a:off x="823030" y="1198513"/>
                  <a:ext cx="755319" cy="690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69" h="42771" extrusionOk="0">
                      <a:moveTo>
                        <a:pt x="21384" y="0"/>
                      </a:moveTo>
                      <a:cubicBezTo>
                        <a:pt x="9575" y="0"/>
                        <a:pt x="0" y="9575"/>
                        <a:pt x="0" y="21386"/>
                      </a:cubicBezTo>
                      <a:cubicBezTo>
                        <a:pt x="0" y="33196"/>
                        <a:pt x="9575" y="42770"/>
                        <a:pt x="21384" y="42770"/>
                      </a:cubicBezTo>
                      <a:cubicBezTo>
                        <a:pt x="33196" y="42770"/>
                        <a:pt x="42770" y="33196"/>
                        <a:pt x="42770" y="21386"/>
                      </a:cubicBezTo>
                      <a:cubicBezTo>
                        <a:pt x="42770" y="16313"/>
                        <a:pt x="41002" y="11653"/>
                        <a:pt x="38053" y="7988"/>
                      </a:cubicBezTo>
                      <a:lnTo>
                        <a:pt x="42775" y="7988"/>
                      </a:lnTo>
                      <a:cubicBezTo>
                        <a:pt x="44970" y="7988"/>
                        <a:pt x="46769" y="6191"/>
                        <a:pt x="46769" y="3994"/>
                      </a:cubicBezTo>
                      <a:cubicBezTo>
                        <a:pt x="46769" y="1797"/>
                        <a:pt x="44972" y="0"/>
                        <a:pt x="42775" y="0"/>
                      </a:cubicBezTo>
                      <a:lnTo>
                        <a:pt x="22286" y="0"/>
                      </a:lnTo>
                      <a:cubicBezTo>
                        <a:pt x="22196" y="0"/>
                        <a:pt x="22105" y="5"/>
                        <a:pt x="22018" y="10"/>
                      </a:cubicBezTo>
                      <a:cubicBezTo>
                        <a:pt x="21807" y="3"/>
                        <a:pt x="21597" y="0"/>
                        <a:pt x="213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199;p73">
                  <a:extLst>
                    <a:ext uri="{FF2B5EF4-FFF2-40B4-BE49-F238E27FC236}">
                      <a16:creationId xmlns:a16="http://schemas.microsoft.com/office/drawing/2014/main" id="{7B23A84C-149E-4ED8-B2DE-185B2291F95C}"/>
                    </a:ext>
                  </a:extLst>
                </p:cNvPr>
                <p:cNvSpPr/>
                <p:nvPr/>
              </p:nvSpPr>
              <p:spPr>
                <a:xfrm>
                  <a:off x="1470047" y="1217877"/>
                  <a:ext cx="88760" cy="8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6" h="5495" extrusionOk="0">
                      <a:moveTo>
                        <a:pt x="2747" y="1"/>
                      </a:moveTo>
                      <a:cubicBezTo>
                        <a:pt x="1231" y="1"/>
                        <a:pt x="1" y="1230"/>
                        <a:pt x="1" y="2749"/>
                      </a:cubicBezTo>
                      <a:cubicBezTo>
                        <a:pt x="1" y="4265"/>
                        <a:pt x="1231" y="5495"/>
                        <a:pt x="2747" y="5495"/>
                      </a:cubicBezTo>
                      <a:cubicBezTo>
                        <a:pt x="4265" y="5495"/>
                        <a:pt x="5495" y="4265"/>
                        <a:pt x="5495" y="2749"/>
                      </a:cubicBezTo>
                      <a:cubicBezTo>
                        <a:pt x="5495" y="1230"/>
                        <a:pt x="4265" y="1"/>
                        <a:pt x="27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" name="Google Shape;7200;p73">
                <a:extLst>
                  <a:ext uri="{FF2B5EF4-FFF2-40B4-BE49-F238E27FC236}">
                    <a16:creationId xmlns:a16="http://schemas.microsoft.com/office/drawing/2014/main" id="{4621B84B-0FD3-4DDE-94FA-C5B286211089}"/>
                  </a:ext>
                </a:extLst>
              </p:cNvPr>
              <p:cNvGrpSpPr/>
              <p:nvPr/>
            </p:nvGrpSpPr>
            <p:grpSpPr>
              <a:xfrm>
                <a:off x="716991" y="1012730"/>
                <a:ext cx="739912" cy="607886"/>
                <a:chOff x="732428" y="1239937"/>
                <a:chExt cx="739912" cy="607886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67" name="Google Shape;7201;p73">
                  <a:extLst>
                    <a:ext uri="{FF2B5EF4-FFF2-40B4-BE49-F238E27FC236}">
                      <a16:creationId xmlns:a16="http://schemas.microsoft.com/office/drawing/2014/main" id="{4FE30232-26D5-495E-9FD8-73A71C0EB28B}"/>
                    </a:ext>
                  </a:extLst>
                </p:cNvPr>
                <p:cNvSpPr/>
                <p:nvPr/>
              </p:nvSpPr>
              <p:spPr>
                <a:xfrm>
                  <a:off x="732428" y="1239937"/>
                  <a:ext cx="739912" cy="607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15" h="37640" extrusionOk="0">
                      <a:moveTo>
                        <a:pt x="26994" y="1"/>
                      </a:moveTo>
                      <a:cubicBezTo>
                        <a:pt x="16602" y="1"/>
                        <a:pt x="8175" y="8427"/>
                        <a:pt x="8175" y="18821"/>
                      </a:cubicBezTo>
                      <a:cubicBezTo>
                        <a:pt x="8169" y="22642"/>
                        <a:pt x="9333" y="26373"/>
                        <a:pt x="11509" y="29515"/>
                      </a:cubicBezTo>
                      <a:lnTo>
                        <a:pt x="3994" y="29515"/>
                      </a:lnTo>
                      <a:cubicBezTo>
                        <a:pt x="1797" y="29515"/>
                        <a:pt x="1" y="31311"/>
                        <a:pt x="1" y="33508"/>
                      </a:cubicBezTo>
                      <a:cubicBezTo>
                        <a:pt x="1" y="35704"/>
                        <a:pt x="1797" y="37502"/>
                        <a:pt x="3994" y="37502"/>
                      </a:cubicBezTo>
                      <a:lnTo>
                        <a:pt x="24483" y="37502"/>
                      </a:lnTo>
                      <a:cubicBezTo>
                        <a:pt x="24546" y="37502"/>
                        <a:pt x="24608" y="37500"/>
                        <a:pt x="24671" y="37497"/>
                      </a:cubicBezTo>
                      <a:cubicBezTo>
                        <a:pt x="25441" y="37592"/>
                        <a:pt x="26218" y="37640"/>
                        <a:pt x="26994" y="37640"/>
                      </a:cubicBezTo>
                      <a:cubicBezTo>
                        <a:pt x="37389" y="37640"/>
                        <a:pt x="45815" y="29214"/>
                        <a:pt x="45815" y="18821"/>
                      </a:cubicBezTo>
                      <a:cubicBezTo>
                        <a:pt x="45815" y="8427"/>
                        <a:pt x="37389" y="1"/>
                        <a:pt x="269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7202;p73">
                  <a:extLst>
                    <a:ext uri="{FF2B5EF4-FFF2-40B4-BE49-F238E27FC236}">
                      <a16:creationId xmlns:a16="http://schemas.microsoft.com/office/drawing/2014/main" id="{184FA38B-6F40-4D7E-872A-85F7855E19B1}"/>
                    </a:ext>
                  </a:extLst>
                </p:cNvPr>
                <p:cNvSpPr/>
                <p:nvPr/>
              </p:nvSpPr>
              <p:spPr>
                <a:xfrm>
                  <a:off x="751614" y="1735807"/>
                  <a:ext cx="88760" cy="8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6" h="5495" extrusionOk="0">
                      <a:moveTo>
                        <a:pt x="2747" y="0"/>
                      </a:moveTo>
                      <a:cubicBezTo>
                        <a:pt x="1231" y="0"/>
                        <a:pt x="1" y="1230"/>
                        <a:pt x="1" y="2747"/>
                      </a:cubicBezTo>
                      <a:cubicBezTo>
                        <a:pt x="1" y="4265"/>
                        <a:pt x="1231" y="5495"/>
                        <a:pt x="2747" y="5495"/>
                      </a:cubicBezTo>
                      <a:cubicBezTo>
                        <a:pt x="4265" y="5495"/>
                        <a:pt x="5495" y="4265"/>
                        <a:pt x="5495" y="2747"/>
                      </a:cubicBezTo>
                      <a:cubicBezTo>
                        <a:pt x="5495" y="1230"/>
                        <a:pt x="4265" y="0"/>
                        <a:pt x="27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" name="Google Shape;7203;p73">
                <a:extLst>
                  <a:ext uri="{FF2B5EF4-FFF2-40B4-BE49-F238E27FC236}">
                    <a16:creationId xmlns:a16="http://schemas.microsoft.com/office/drawing/2014/main" id="{9B14F4A2-E284-4663-8898-B4B963CA5F6E}"/>
                  </a:ext>
                </a:extLst>
              </p:cNvPr>
              <p:cNvGrpSpPr/>
              <p:nvPr/>
            </p:nvGrpSpPr>
            <p:grpSpPr>
              <a:xfrm>
                <a:off x="716991" y="1049811"/>
                <a:ext cx="702832" cy="533758"/>
                <a:chOff x="732428" y="1277018"/>
                <a:chExt cx="702832" cy="533758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65" name="Google Shape;7204;p73">
                  <a:extLst>
                    <a:ext uri="{FF2B5EF4-FFF2-40B4-BE49-F238E27FC236}">
                      <a16:creationId xmlns:a16="http://schemas.microsoft.com/office/drawing/2014/main" id="{B22B922D-1F0C-4A1B-8A48-74EEECD4925A}"/>
                    </a:ext>
                  </a:extLst>
                </p:cNvPr>
                <p:cNvSpPr/>
                <p:nvPr/>
              </p:nvSpPr>
              <p:spPr>
                <a:xfrm>
                  <a:off x="732428" y="1277018"/>
                  <a:ext cx="702832" cy="533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19" h="33050" extrusionOk="0">
                      <a:moveTo>
                        <a:pt x="26994" y="1"/>
                      </a:moveTo>
                      <a:cubicBezTo>
                        <a:pt x="22006" y="1"/>
                        <a:pt x="17535" y="2211"/>
                        <a:pt x="14504" y="5705"/>
                      </a:cubicBezTo>
                      <a:lnTo>
                        <a:pt x="3994" y="5705"/>
                      </a:lnTo>
                      <a:cubicBezTo>
                        <a:pt x="1797" y="5705"/>
                        <a:pt x="1" y="7501"/>
                        <a:pt x="1" y="9698"/>
                      </a:cubicBezTo>
                      <a:cubicBezTo>
                        <a:pt x="1" y="11894"/>
                        <a:pt x="1797" y="13692"/>
                        <a:pt x="3994" y="13692"/>
                      </a:cubicBezTo>
                      <a:lnTo>
                        <a:pt x="10714" y="13692"/>
                      </a:lnTo>
                      <a:cubicBezTo>
                        <a:pt x="10552" y="14627"/>
                        <a:pt x="10470" y="15575"/>
                        <a:pt x="10472" y="16525"/>
                      </a:cubicBezTo>
                      <a:cubicBezTo>
                        <a:pt x="10472" y="25651"/>
                        <a:pt x="17870" y="33049"/>
                        <a:pt x="26996" y="33049"/>
                      </a:cubicBezTo>
                      <a:cubicBezTo>
                        <a:pt x="36122" y="33049"/>
                        <a:pt x="43519" y="25651"/>
                        <a:pt x="43519" y="16525"/>
                      </a:cubicBezTo>
                      <a:cubicBezTo>
                        <a:pt x="43519" y="7399"/>
                        <a:pt x="36122" y="1"/>
                        <a:pt x="269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7205;p73">
                  <a:extLst>
                    <a:ext uri="{FF2B5EF4-FFF2-40B4-BE49-F238E27FC236}">
                      <a16:creationId xmlns:a16="http://schemas.microsoft.com/office/drawing/2014/main" id="{812B12BE-498D-4578-AC67-A2AA42345318}"/>
                    </a:ext>
                  </a:extLst>
                </p:cNvPr>
                <p:cNvSpPr/>
                <p:nvPr/>
              </p:nvSpPr>
              <p:spPr>
                <a:xfrm>
                  <a:off x="751695" y="1390407"/>
                  <a:ext cx="88728" cy="8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4" h="5495" extrusionOk="0">
                      <a:moveTo>
                        <a:pt x="2747" y="0"/>
                      </a:moveTo>
                      <a:cubicBezTo>
                        <a:pt x="1230" y="0"/>
                        <a:pt x="1" y="1230"/>
                        <a:pt x="1" y="2748"/>
                      </a:cubicBezTo>
                      <a:cubicBezTo>
                        <a:pt x="1" y="4264"/>
                        <a:pt x="1230" y="5494"/>
                        <a:pt x="2747" y="5494"/>
                      </a:cubicBezTo>
                      <a:cubicBezTo>
                        <a:pt x="4263" y="5494"/>
                        <a:pt x="5493" y="4264"/>
                        <a:pt x="5493" y="2748"/>
                      </a:cubicBezTo>
                      <a:cubicBezTo>
                        <a:pt x="5493" y="1230"/>
                        <a:pt x="4263" y="0"/>
                        <a:pt x="27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" name="Google Shape;7206;p73">
                <a:extLst>
                  <a:ext uri="{FF2B5EF4-FFF2-40B4-BE49-F238E27FC236}">
                    <a16:creationId xmlns:a16="http://schemas.microsoft.com/office/drawing/2014/main" id="{DE4AE20F-8971-482B-9CA1-1FA8E29F4A61}"/>
                  </a:ext>
                </a:extLst>
              </p:cNvPr>
              <p:cNvGrpSpPr/>
              <p:nvPr/>
            </p:nvGrpSpPr>
            <p:grpSpPr>
              <a:xfrm>
                <a:off x="915733" y="1079446"/>
                <a:ext cx="647179" cy="474455"/>
                <a:chOff x="931170" y="1306653"/>
                <a:chExt cx="647179" cy="474455"/>
              </a:xfrm>
            </p:grpSpPr>
            <p:sp>
              <p:nvSpPr>
                <p:cNvPr id="63" name="Google Shape;7207;p73">
                  <a:extLst>
                    <a:ext uri="{FF2B5EF4-FFF2-40B4-BE49-F238E27FC236}">
                      <a16:creationId xmlns:a16="http://schemas.microsoft.com/office/drawing/2014/main" id="{0AE60E37-2190-4CCA-877D-5D6D784D9DEC}"/>
                    </a:ext>
                  </a:extLst>
                </p:cNvPr>
                <p:cNvSpPr/>
                <p:nvPr/>
              </p:nvSpPr>
              <p:spPr>
                <a:xfrm>
                  <a:off x="931170" y="1306653"/>
                  <a:ext cx="647179" cy="474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73" h="29378" extrusionOk="0">
                      <a:moveTo>
                        <a:pt x="14688" y="1"/>
                      </a:moveTo>
                      <a:cubicBezTo>
                        <a:pt x="6578" y="1"/>
                        <a:pt x="1" y="6578"/>
                        <a:pt x="1" y="14690"/>
                      </a:cubicBezTo>
                      <a:cubicBezTo>
                        <a:pt x="1" y="22801"/>
                        <a:pt x="6578" y="29377"/>
                        <a:pt x="14688" y="29377"/>
                      </a:cubicBezTo>
                      <a:cubicBezTo>
                        <a:pt x="19883" y="29377"/>
                        <a:pt x="24445" y="26682"/>
                        <a:pt x="27057" y="22613"/>
                      </a:cubicBezTo>
                      <a:lnTo>
                        <a:pt x="36079" y="22613"/>
                      </a:lnTo>
                      <a:cubicBezTo>
                        <a:pt x="38276" y="22613"/>
                        <a:pt x="40073" y="20817"/>
                        <a:pt x="40073" y="18620"/>
                      </a:cubicBezTo>
                      <a:cubicBezTo>
                        <a:pt x="40073" y="16424"/>
                        <a:pt x="38276" y="14626"/>
                        <a:pt x="36079" y="14626"/>
                      </a:cubicBezTo>
                      <a:lnTo>
                        <a:pt x="29376" y="14626"/>
                      </a:lnTo>
                      <a:cubicBezTo>
                        <a:pt x="29342" y="6544"/>
                        <a:pt x="22780" y="1"/>
                        <a:pt x="14688" y="1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7208;p73">
                  <a:extLst>
                    <a:ext uri="{FF2B5EF4-FFF2-40B4-BE49-F238E27FC236}">
                      <a16:creationId xmlns:a16="http://schemas.microsoft.com/office/drawing/2014/main" id="{19997EEF-A9F2-4AA2-B90F-77DF829A151C}"/>
                    </a:ext>
                  </a:extLst>
                </p:cNvPr>
                <p:cNvSpPr/>
                <p:nvPr/>
              </p:nvSpPr>
              <p:spPr>
                <a:xfrm>
                  <a:off x="1470047" y="1560806"/>
                  <a:ext cx="88760" cy="8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6" h="5495" extrusionOk="0">
                      <a:moveTo>
                        <a:pt x="2747" y="0"/>
                      </a:moveTo>
                      <a:cubicBezTo>
                        <a:pt x="1231" y="0"/>
                        <a:pt x="1" y="1230"/>
                        <a:pt x="1" y="2746"/>
                      </a:cubicBezTo>
                      <a:cubicBezTo>
                        <a:pt x="1" y="4265"/>
                        <a:pt x="1231" y="5494"/>
                        <a:pt x="2747" y="5494"/>
                      </a:cubicBezTo>
                      <a:cubicBezTo>
                        <a:pt x="4265" y="5494"/>
                        <a:pt x="5495" y="4265"/>
                        <a:pt x="5495" y="2746"/>
                      </a:cubicBezTo>
                      <a:cubicBezTo>
                        <a:pt x="5495" y="1230"/>
                        <a:pt x="4265" y="0"/>
                        <a:pt x="2747" y="0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2" name="Google Shape;7209;p73">
                <a:extLst>
                  <a:ext uri="{FF2B5EF4-FFF2-40B4-BE49-F238E27FC236}">
                    <a16:creationId xmlns:a16="http://schemas.microsoft.com/office/drawing/2014/main" id="{4922FF2F-2249-4CA9-9385-4B0A59AE5201}"/>
                  </a:ext>
                </a:extLst>
              </p:cNvPr>
              <p:cNvSpPr/>
              <p:nvPr/>
            </p:nvSpPr>
            <p:spPr>
              <a:xfrm>
                <a:off x="971128" y="1134857"/>
                <a:ext cx="363666" cy="363650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22517" extrusionOk="0">
                    <a:moveTo>
                      <a:pt x="11258" y="0"/>
                    </a:moveTo>
                    <a:cubicBezTo>
                      <a:pt x="8273" y="0"/>
                      <a:pt x="5409" y="1187"/>
                      <a:pt x="3298" y="3297"/>
                    </a:cubicBezTo>
                    <a:cubicBezTo>
                      <a:pt x="1186" y="5409"/>
                      <a:pt x="1" y="8272"/>
                      <a:pt x="1" y="11259"/>
                    </a:cubicBezTo>
                    <a:cubicBezTo>
                      <a:pt x="1" y="14244"/>
                      <a:pt x="1186" y="17109"/>
                      <a:pt x="3298" y="19219"/>
                    </a:cubicBezTo>
                    <a:cubicBezTo>
                      <a:pt x="5409" y="21331"/>
                      <a:pt x="8273" y="22516"/>
                      <a:pt x="11258" y="22516"/>
                    </a:cubicBezTo>
                    <a:cubicBezTo>
                      <a:pt x="14245" y="22516"/>
                      <a:pt x="17108" y="21331"/>
                      <a:pt x="19220" y="19219"/>
                    </a:cubicBezTo>
                    <a:cubicBezTo>
                      <a:pt x="21331" y="17109"/>
                      <a:pt x="22517" y="14244"/>
                      <a:pt x="22517" y="11259"/>
                    </a:cubicBezTo>
                    <a:cubicBezTo>
                      <a:pt x="22517" y="8272"/>
                      <a:pt x="21331" y="5409"/>
                      <a:pt x="19220" y="3297"/>
                    </a:cubicBezTo>
                    <a:cubicBezTo>
                      <a:pt x="17108" y="1187"/>
                      <a:pt x="14245" y="0"/>
                      <a:pt x="112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20CBF4E-3C8C-4BA3-AB1A-BF555CEF8358}"/>
                </a:ext>
              </a:extLst>
            </p:cNvPr>
            <p:cNvGrpSpPr/>
            <p:nvPr/>
          </p:nvGrpSpPr>
          <p:grpSpPr>
            <a:xfrm>
              <a:off x="2579768" y="2308282"/>
              <a:ext cx="845921" cy="690752"/>
              <a:chOff x="716991" y="971297"/>
              <a:chExt cx="845921" cy="690752"/>
            </a:xfrm>
          </p:grpSpPr>
          <p:grpSp>
            <p:nvGrpSpPr>
              <p:cNvPr id="72" name="Google Shape;7197;p73">
                <a:extLst>
                  <a:ext uri="{FF2B5EF4-FFF2-40B4-BE49-F238E27FC236}">
                    <a16:creationId xmlns:a16="http://schemas.microsoft.com/office/drawing/2014/main" id="{E79AA17F-1175-4278-B88D-CE95F39FB7B6}"/>
                  </a:ext>
                </a:extLst>
              </p:cNvPr>
              <p:cNvGrpSpPr/>
              <p:nvPr/>
            </p:nvGrpSpPr>
            <p:grpSpPr>
              <a:xfrm>
                <a:off x="807593" y="971297"/>
                <a:ext cx="755319" cy="690752"/>
                <a:chOff x="823030" y="1198513"/>
                <a:chExt cx="755319" cy="690752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83" name="Google Shape;7198;p73">
                  <a:extLst>
                    <a:ext uri="{FF2B5EF4-FFF2-40B4-BE49-F238E27FC236}">
                      <a16:creationId xmlns:a16="http://schemas.microsoft.com/office/drawing/2014/main" id="{88B054BF-0EFD-4699-8BF4-CC46AAC98B35}"/>
                    </a:ext>
                  </a:extLst>
                </p:cNvPr>
                <p:cNvSpPr/>
                <p:nvPr/>
              </p:nvSpPr>
              <p:spPr>
                <a:xfrm>
                  <a:off x="823030" y="1198513"/>
                  <a:ext cx="755319" cy="690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69" h="42771" extrusionOk="0">
                      <a:moveTo>
                        <a:pt x="21384" y="0"/>
                      </a:moveTo>
                      <a:cubicBezTo>
                        <a:pt x="9575" y="0"/>
                        <a:pt x="0" y="9575"/>
                        <a:pt x="0" y="21386"/>
                      </a:cubicBezTo>
                      <a:cubicBezTo>
                        <a:pt x="0" y="33196"/>
                        <a:pt x="9575" y="42770"/>
                        <a:pt x="21384" y="42770"/>
                      </a:cubicBezTo>
                      <a:cubicBezTo>
                        <a:pt x="33196" y="42770"/>
                        <a:pt x="42770" y="33196"/>
                        <a:pt x="42770" y="21386"/>
                      </a:cubicBezTo>
                      <a:cubicBezTo>
                        <a:pt x="42770" y="16313"/>
                        <a:pt x="41002" y="11653"/>
                        <a:pt x="38053" y="7988"/>
                      </a:cubicBezTo>
                      <a:lnTo>
                        <a:pt x="42775" y="7988"/>
                      </a:lnTo>
                      <a:cubicBezTo>
                        <a:pt x="44970" y="7988"/>
                        <a:pt x="46769" y="6191"/>
                        <a:pt x="46769" y="3994"/>
                      </a:cubicBezTo>
                      <a:cubicBezTo>
                        <a:pt x="46769" y="1797"/>
                        <a:pt x="44972" y="0"/>
                        <a:pt x="42775" y="0"/>
                      </a:cubicBezTo>
                      <a:lnTo>
                        <a:pt x="22286" y="0"/>
                      </a:lnTo>
                      <a:cubicBezTo>
                        <a:pt x="22196" y="0"/>
                        <a:pt x="22105" y="5"/>
                        <a:pt x="22018" y="10"/>
                      </a:cubicBezTo>
                      <a:cubicBezTo>
                        <a:pt x="21807" y="3"/>
                        <a:pt x="21597" y="0"/>
                        <a:pt x="213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7199;p73">
                  <a:extLst>
                    <a:ext uri="{FF2B5EF4-FFF2-40B4-BE49-F238E27FC236}">
                      <a16:creationId xmlns:a16="http://schemas.microsoft.com/office/drawing/2014/main" id="{AACE9908-994D-449E-81A1-9914E5BB731A}"/>
                    </a:ext>
                  </a:extLst>
                </p:cNvPr>
                <p:cNvSpPr/>
                <p:nvPr/>
              </p:nvSpPr>
              <p:spPr>
                <a:xfrm>
                  <a:off x="1470047" y="1217877"/>
                  <a:ext cx="88760" cy="8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6" h="5495" extrusionOk="0">
                      <a:moveTo>
                        <a:pt x="2747" y="1"/>
                      </a:moveTo>
                      <a:cubicBezTo>
                        <a:pt x="1231" y="1"/>
                        <a:pt x="1" y="1230"/>
                        <a:pt x="1" y="2749"/>
                      </a:cubicBezTo>
                      <a:cubicBezTo>
                        <a:pt x="1" y="4265"/>
                        <a:pt x="1231" y="5495"/>
                        <a:pt x="2747" y="5495"/>
                      </a:cubicBezTo>
                      <a:cubicBezTo>
                        <a:pt x="4265" y="5495"/>
                        <a:pt x="5495" y="4265"/>
                        <a:pt x="5495" y="2749"/>
                      </a:cubicBezTo>
                      <a:cubicBezTo>
                        <a:pt x="5495" y="1230"/>
                        <a:pt x="4265" y="1"/>
                        <a:pt x="27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" name="Google Shape;7200;p73">
                <a:extLst>
                  <a:ext uri="{FF2B5EF4-FFF2-40B4-BE49-F238E27FC236}">
                    <a16:creationId xmlns:a16="http://schemas.microsoft.com/office/drawing/2014/main" id="{ECA405DB-E75D-496B-96E0-E745314E278B}"/>
                  </a:ext>
                </a:extLst>
              </p:cNvPr>
              <p:cNvGrpSpPr/>
              <p:nvPr/>
            </p:nvGrpSpPr>
            <p:grpSpPr>
              <a:xfrm>
                <a:off x="716991" y="1012730"/>
                <a:ext cx="739912" cy="607886"/>
                <a:chOff x="732428" y="1239937"/>
                <a:chExt cx="739912" cy="607886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81" name="Google Shape;7201;p73">
                  <a:extLst>
                    <a:ext uri="{FF2B5EF4-FFF2-40B4-BE49-F238E27FC236}">
                      <a16:creationId xmlns:a16="http://schemas.microsoft.com/office/drawing/2014/main" id="{C6505C4F-66BB-43AB-AAEC-17D798D3CEEA}"/>
                    </a:ext>
                  </a:extLst>
                </p:cNvPr>
                <p:cNvSpPr/>
                <p:nvPr/>
              </p:nvSpPr>
              <p:spPr>
                <a:xfrm>
                  <a:off x="732428" y="1239937"/>
                  <a:ext cx="739912" cy="607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15" h="37640" extrusionOk="0">
                      <a:moveTo>
                        <a:pt x="26994" y="1"/>
                      </a:moveTo>
                      <a:cubicBezTo>
                        <a:pt x="16602" y="1"/>
                        <a:pt x="8175" y="8427"/>
                        <a:pt x="8175" y="18821"/>
                      </a:cubicBezTo>
                      <a:cubicBezTo>
                        <a:pt x="8169" y="22642"/>
                        <a:pt x="9333" y="26373"/>
                        <a:pt x="11509" y="29515"/>
                      </a:cubicBezTo>
                      <a:lnTo>
                        <a:pt x="3994" y="29515"/>
                      </a:lnTo>
                      <a:cubicBezTo>
                        <a:pt x="1797" y="29515"/>
                        <a:pt x="1" y="31311"/>
                        <a:pt x="1" y="33508"/>
                      </a:cubicBezTo>
                      <a:cubicBezTo>
                        <a:pt x="1" y="35704"/>
                        <a:pt x="1797" y="37502"/>
                        <a:pt x="3994" y="37502"/>
                      </a:cubicBezTo>
                      <a:lnTo>
                        <a:pt x="24483" y="37502"/>
                      </a:lnTo>
                      <a:cubicBezTo>
                        <a:pt x="24546" y="37502"/>
                        <a:pt x="24608" y="37500"/>
                        <a:pt x="24671" y="37497"/>
                      </a:cubicBezTo>
                      <a:cubicBezTo>
                        <a:pt x="25441" y="37592"/>
                        <a:pt x="26218" y="37640"/>
                        <a:pt x="26994" y="37640"/>
                      </a:cubicBezTo>
                      <a:cubicBezTo>
                        <a:pt x="37389" y="37640"/>
                        <a:pt x="45815" y="29214"/>
                        <a:pt x="45815" y="18821"/>
                      </a:cubicBezTo>
                      <a:cubicBezTo>
                        <a:pt x="45815" y="8427"/>
                        <a:pt x="37389" y="1"/>
                        <a:pt x="269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7202;p73">
                  <a:extLst>
                    <a:ext uri="{FF2B5EF4-FFF2-40B4-BE49-F238E27FC236}">
                      <a16:creationId xmlns:a16="http://schemas.microsoft.com/office/drawing/2014/main" id="{F0B73112-C346-4CC5-8596-FCA48A0D49B3}"/>
                    </a:ext>
                  </a:extLst>
                </p:cNvPr>
                <p:cNvSpPr/>
                <p:nvPr/>
              </p:nvSpPr>
              <p:spPr>
                <a:xfrm>
                  <a:off x="751614" y="1735807"/>
                  <a:ext cx="88760" cy="8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6" h="5495" extrusionOk="0">
                      <a:moveTo>
                        <a:pt x="2747" y="0"/>
                      </a:moveTo>
                      <a:cubicBezTo>
                        <a:pt x="1231" y="0"/>
                        <a:pt x="1" y="1230"/>
                        <a:pt x="1" y="2747"/>
                      </a:cubicBezTo>
                      <a:cubicBezTo>
                        <a:pt x="1" y="4265"/>
                        <a:pt x="1231" y="5495"/>
                        <a:pt x="2747" y="5495"/>
                      </a:cubicBezTo>
                      <a:cubicBezTo>
                        <a:pt x="4265" y="5495"/>
                        <a:pt x="5495" y="4265"/>
                        <a:pt x="5495" y="2747"/>
                      </a:cubicBezTo>
                      <a:cubicBezTo>
                        <a:pt x="5495" y="1230"/>
                        <a:pt x="4265" y="0"/>
                        <a:pt x="27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" name="Google Shape;7203;p73">
                <a:extLst>
                  <a:ext uri="{FF2B5EF4-FFF2-40B4-BE49-F238E27FC236}">
                    <a16:creationId xmlns:a16="http://schemas.microsoft.com/office/drawing/2014/main" id="{72A21655-7E78-486C-867F-5C8160D4C22F}"/>
                  </a:ext>
                </a:extLst>
              </p:cNvPr>
              <p:cNvGrpSpPr/>
              <p:nvPr/>
            </p:nvGrpSpPr>
            <p:grpSpPr>
              <a:xfrm>
                <a:off x="716991" y="1049811"/>
                <a:ext cx="702832" cy="533758"/>
                <a:chOff x="732428" y="1277018"/>
                <a:chExt cx="702832" cy="533758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79" name="Google Shape;7204;p73">
                  <a:extLst>
                    <a:ext uri="{FF2B5EF4-FFF2-40B4-BE49-F238E27FC236}">
                      <a16:creationId xmlns:a16="http://schemas.microsoft.com/office/drawing/2014/main" id="{0381A549-6998-429C-B6E0-5E2DA5CD17EA}"/>
                    </a:ext>
                  </a:extLst>
                </p:cNvPr>
                <p:cNvSpPr/>
                <p:nvPr/>
              </p:nvSpPr>
              <p:spPr>
                <a:xfrm>
                  <a:off x="732428" y="1277018"/>
                  <a:ext cx="702832" cy="533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19" h="33050" extrusionOk="0">
                      <a:moveTo>
                        <a:pt x="26994" y="1"/>
                      </a:moveTo>
                      <a:cubicBezTo>
                        <a:pt x="22006" y="1"/>
                        <a:pt x="17535" y="2211"/>
                        <a:pt x="14504" y="5705"/>
                      </a:cubicBezTo>
                      <a:lnTo>
                        <a:pt x="3994" y="5705"/>
                      </a:lnTo>
                      <a:cubicBezTo>
                        <a:pt x="1797" y="5705"/>
                        <a:pt x="1" y="7501"/>
                        <a:pt x="1" y="9698"/>
                      </a:cubicBezTo>
                      <a:cubicBezTo>
                        <a:pt x="1" y="11894"/>
                        <a:pt x="1797" y="13692"/>
                        <a:pt x="3994" y="13692"/>
                      </a:cubicBezTo>
                      <a:lnTo>
                        <a:pt x="10714" y="13692"/>
                      </a:lnTo>
                      <a:cubicBezTo>
                        <a:pt x="10552" y="14627"/>
                        <a:pt x="10470" y="15575"/>
                        <a:pt x="10472" y="16525"/>
                      </a:cubicBezTo>
                      <a:cubicBezTo>
                        <a:pt x="10472" y="25651"/>
                        <a:pt x="17870" y="33049"/>
                        <a:pt x="26996" y="33049"/>
                      </a:cubicBezTo>
                      <a:cubicBezTo>
                        <a:pt x="36122" y="33049"/>
                        <a:pt x="43519" y="25651"/>
                        <a:pt x="43519" y="16525"/>
                      </a:cubicBezTo>
                      <a:cubicBezTo>
                        <a:pt x="43519" y="7399"/>
                        <a:pt x="36122" y="1"/>
                        <a:pt x="269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7205;p73">
                  <a:extLst>
                    <a:ext uri="{FF2B5EF4-FFF2-40B4-BE49-F238E27FC236}">
                      <a16:creationId xmlns:a16="http://schemas.microsoft.com/office/drawing/2014/main" id="{0076BBDB-A5A2-4ED1-89A0-192BFFF16C5B}"/>
                    </a:ext>
                  </a:extLst>
                </p:cNvPr>
                <p:cNvSpPr/>
                <p:nvPr/>
              </p:nvSpPr>
              <p:spPr>
                <a:xfrm>
                  <a:off x="751695" y="1390407"/>
                  <a:ext cx="88728" cy="8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4" h="5495" extrusionOk="0">
                      <a:moveTo>
                        <a:pt x="2747" y="0"/>
                      </a:moveTo>
                      <a:cubicBezTo>
                        <a:pt x="1230" y="0"/>
                        <a:pt x="1" y="1230"/>
                        <a:pt x="1" y="2748"/>
                      </a:cubicBezTo>
                      <a:cubicBezTo>
                        <a:pt x="1" y="4264"/>
                        <a:pt x="1230" y="5494"/>
                        <a:pt x="2747" y="5494"/>
                      </a:cubicBezTo>
                      <a:cubicBezTo>
                        <a:pt x="4263" y="5494"/>
                        <a:pt x="5493" y="4264"/>
                        <a:pt x="5493" y="2748"/>
                      </a:cubicBezTo>
                      <a:cubicBezTo>
                        <a:pt x="5493" y="1230"/>
                        <a:pt x="4263" y="0"/>
                        <a:pt x="27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" name="Google Shape;7206;p73">
                <a:extLst>
                  <a:ext uri="{FF2B5EF4-FFF2-40B4-BE49-F238E27FC236}">
                    <a16:creationId xmlns:a16="http://schemas.microsoft.com/office/drawing/2014/main" id="{8A924B4E-1601-4468-B5E8-F2DBADCFD707}"/>
                  </a:ext>
                </a:extLst>
              </p:cNvPr>
              <p:cNvGrpSpPr/>
              <p:nvPr/>
            </p:nvGrpSpPr>
            <p:grpSpPr>
              <a:xfrm>
                <a:off x="915733" y="1079446"/>
                <a:ext cx="647179" cy="474455"/>
                <a:chOff x="931170" y="1306653"/>
                <a:chExt cx="647179" cy="474455"/>
              </a:xfrm>
            </p:grpSpPr>
            <p:sp>
              <p:nvSpPr>
                <p:cNvPr id="77" name="Google Shape;7207;p73">
                  <a:extLst>
                    <a:ext uri="{FF2B5EF4-FFF2-40B4-BE49-F238E27FC236}">
                      <a16:creationId xmlns:a16="http://schemas.microsoft.com/office/drawing/2014/main" id="{338C6EA7-DE3D-4985-B475-AD4400A7C695}"/>
                    </a:ext>
                  </a:extLst>
                </p:cNvPr>
                <p:cNvSpPr/>
                <p:nvPr/>
              </p:nvSpPr>
              <p:spPr>
                <a:xfrm>
                  <a:off x="931170" y="1306653"/>
                  <a:ext cx="647179" cy="474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73" h="29378" extrusionOk="0">
                      <a:moveTo>
                        <a:pt x="14688" y="1"/>
                      </a:moveTo>
                      <a:cubicBezTo>
                        <a:pt x="6578" y="1"/>
                        <a:pt x="1" y="6578"/>
                        <a:pt x="1" y="14690"/>
                      </a:cubicBezTo>
                      <a:cubicBezTo>
                        <a:pt x="1" y="22801"/>
                        <a:pt x="6578" y="29377"/>
                        <a:pt x="14688" y="29377"/>
                      </a:cubicBezTo>
                      <a:cubicBezTo>
                        <a:pt x="19883" y="29377"/>
                        <a:pt x="24445" y="26682"/>
                        <a:pt x="27057" y="22613"/>
                      </a:cubicBezTo>
                      <a:lnTo>
                        <a:pt x="36079" y="22613"/>
                      </a:lnTo>
                      <a:cubicBezTo>
                        <a:pt x="38276" y="22613"/>
                        <a:pt x="40073" y="20817"/>
                        <a:pt x="40073" y="18620"/>
                      </a:cubicBezTo>
                      <a:cubicBezTo>
                        <a:pt x="40073" y="16424"/>
                        <a:pt x="38276" y="14626"/>
                        <a:pt x="36079" y="14626"/>
                      </a:cubicBezTo>
                      <a:lnTo>
                        <a:pt x="29376" y="14626"/>
                      </a:lnTo>
                      <a:cubicBezTo>
                        <a:pt x="29342" y="6544"/>
                        <a:pt x="22780" y="1"/>
                        <a:pt x="14688" y="1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208;p73">
                  <a:extLst>
                    <a:ext uri="{FF2B5EF4-FFF2-40B4-BE49-F238E27FC236}">
                      <a16:creationId xmlns:a16="http://schemas.microsoft.com/office/drawing/2014/main" id="{75F0AC9C-603E-4AAE-9B3F-A6DBBC620D20}"/>
                    </a:ext>
                  </a:extLst>
                </p:cNvPr>
                <p:cNvSpPr/>
                <p:nvPr/>
              </p:nvSpPr>
              <p:spPr>
                <a:xfrm>
                  <a:off x="1470047" y="1560806"/>
                  <a:ext cx="88760" cy="8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6" h="5495" extrusionOk="0">
                      <a:moveTo>
                        <a:pt x="2747" y="0"/>
                      </a:moveTo>
                      <a:cubicBezTo>
                        <a:pt x="1231" y="0"/>
                        <a:pt x="1" y="1230"/>
                        <a:pt x="1" y="2746"/>
                      </a:cubicBezTo>
                      <a:cubicBezTo>
                        <a:pt x="1" y="4265"/>
                        <a:pt x="1231" y="5494"/>
                        <a:pt x="2747" y="5494"/>
                      </a:cubicBezTo>
                      <a:cubicBezTo>
                        <a:pt x="4265" y="5494"/>
                        <a:pt x="5495" y="4265"/>
                        <a:pt x="5495" y="2746"/>
                      </a:cubicBezTo>
                      <a:cubicBezTo>
                        <a:pt x="5495" y="1230"/>
                        <a:pt x="4265" y="0"/>
                        <a:pt x="2747" y="0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6" name="Google Shape;7209;p73">
                <a:extLst>
                  <a:ext uri="{FF2B5EF4-FFF2-40B4-BE49-F238E27FC236}">
                    <a16:creationId xmlns:a16="http://schemas.microsoft.com/office/drawing/2014/main" id="{EA1924AB-1D4C-40BF-B825-8EA57F4ABA04}"/>
                  </a:ext>
                </a:extLst>
              </p:cNvPr>
              <p:cNvSpPr/>
              <p:nvPr/>
            </p:nvSpPr>
            <p:spPr>
              <a:xfrm>
                <a:off x="971128" y="1134857"/>
                <a:ext cx="363666" cy="363650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22517" extrusionOk="0">
                    <a:moveTo>
                      <a:pt x="11258" y="0"/>
                    </a:moveTo>
                    <a:cubicBezTo>
                      <a:pt x="8273" y="0"/>
                      <a:pt x="5409" y="1187"/>
                      <a:pt x="3298" y="3297"/>
                    </a:cubicBezTo>
                    <a:cubicBezTo>
                      <a:pt x="1186" y="5409"/>
                      <a:pt x="1" y="8272"/>
                      <a:pt x="1" y="11259"/>
                    </a:cubicBezTo>
                    <a:cubicBezTo>
                      <a:pt x="1" y="14244"/>
                      <a:pt x="1186" y="17109"/>
                      <a:pt x="3298" y="19219"/>
                    </a:cubicBezTo>
                    <a:cubicBezTo>
                      <a:pt x="5409" y="21331"/>
                      <a:pt x="8273" y="22516"/>
                      <a:pt x="11258" y="22516"/>
                    </a:cubicBezTo>
                    <a:cubicBezTo>
                      <a:pt x="14245" y="22516"/>
                      <a:pt x="17108" y="21331"/>
                      <a:pt x="19220" y="19219"/>
                    </a:cubicBezTo>
                    <a:cubicBezTo>
                      <a:pt x="21331" y="17109"/>
                      <a:pt x="22517" y="14244"/>
                      <a:pt x="22517" y="11259"/>
                    </a:cubicBezTo>
                    <a:cubicBezTo>
                      <a:pt x="22517" y="8272"/>
                      <a:pt x="21331" y="5409"/>
                      <a:pt x="19220" y="3297"/>
                    </a:cubicBezTo>
                    <a:cubicBezTo>
                      <a:pt x="17108" y="1187"/>
                      <a:pt x="14245" y="0"/>
                      <a:pt x="112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5E37666-923D-4439-BAB5-F7ACDA28978F}"/>
              </a:ext>
            </a:extLst>
          </p:cNvPr>
          <p:cNvSpPr txBox="1"/>
          <p:nvPr/>
        </p:nvSpPr>
        <p:spPr>
          <a:xfrm>
            <a:off x="173589" y="4783351"/>
            <a:ext cx="7922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https://quantum-computing.ibm.com/composer/files/f9bdd2d75c7cb6af3e9e48642f36f870</a:t>
            </a:r>
            <a:endParaRPr lang="en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0"/>
          <p:cNvSpPr txBox="1">
            <a:spLocks noGrp="1"/>
          </p:cNvSpPr>
          <p:nvPr>
            <p:ph type="title"/>
          </p:nvPr>
        </p:nvSpPr>
        <p:spPr>
          <a:xfrm>
            <a:off x="720000" y="529925"/>
            <a:ext cx="3935400" cy="5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3. PYZX</a:t>
            </a:r>
            <a:endParaRPr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5E56BE-A9CB-43E9-B316-28C46A94C466}"/>
              </a:ext>
            </a:extLst>
          </p:cNvPr>
          <p:cNvGrpSpPr/>
          <p:nvPr/>
        </p:nvGrpSpPr>
        <p:grpSpPr>
          <a:xfrm>
            <a:off x="1601227" y="1598340"/>
            <a:ext cx="6464824" cy="2442981"/>
            <a:chOff x="695478" y="1395914"/>
            <a:chExt cx="6468309" cy="2376900"/>
          </a:xfrm>
        </p:grpSpPr>
        <p:sp>
          <p:nvSpPr>
            <p:cNvPr id="39" name="Google Shape;583;p40">
              <a:extLst>
                <a:ext uri="{FF2B5EF4-FFF2-40B4-BE49-F238E27FC236}">
                  <a16:creationId xmlns:a16="http://schemas.microsoft.com/office/drawing/2014/main" id="{FFFB56FF-F5C8-4F3E-BD8B-1C4C71C871E0}"/>
                </a:ext>
              </a:extLst>
            </p:cNvPr>
            <p:cNvSpPr txBox="1">
              <a:spLocks/>
            </p:cNvSpPr>
            <p:nvPr/>
          </p:nvSpPr>
          <p:spPr>
            <a:xfrm>
              <a:off x="695478" y="1395914"/>
              <a:ext cx="6468309" cy="23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○"/>
                <a:defRPr sz="21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■"/>
                <a:defRPr sz="21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●"/>
                <a:defRPr sz="21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○"/>
                <a:defRPr sz="21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■"/>
                <a:defRPr sz="21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●"/>
                <a:defRPr sz="21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○"/>
                <a:defRPr sz="21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■"/>
                <a:defRPr sz="21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marR="245595" indent="0">
                <a:buClr>
                  <a:srgbClr val="5B595B"/>
                </a:buClr>
                <a:buSzPts val="1100"/>
                <a:buFont typeface="Arial"/>
                <a:buNone/>
              </a:pPr>
              <a:r>
                <a:rPr lang="en-US" sz="3200" b="1" dirty="0">
                  <a:solidFill>
                    <a:schemeClr val="accent6"/>
                  </a:solidFill>
                  <a:latin typeface="Arial Rounded MT Bold" panose="020F0704030504030204" pitchFamily="34" charset="0"/>
                </a:rPr>
                <a:t>	      </a:t>
              </a:r>
              <a:r>
                <a:rPr lang="en-US" sz="3200" b="1" dirty="0" err="1">
                  <a:solidFill>
                    <a:schemeClr val="accent6"/>
                  </a:solidFill>
                  <a:latin typeface="Arial Rounded MT Bold" panose="020F0704030504030204" pitchFamily="34" charset="0"/>
                </a:rPr>
                <a:t>py</a:t>
              </a:r>
              <a:r>
                <a:rPr lang="en-US" sz="3200" b="1" dirty="0" err="1">
                  <a:solidFill>
                    <a:srgbClr val="00B050"/>
                  </a:solidFill>
                  <a:latin typeface="Arial Rounded MT Bold" panose="020F0704030504030204" pitchFamily="34" charset="0"/>
                </a:rPr>
                <a:t>Z</a:t>
              </a:r>
              <a:r>
                <a:rPr lang="en-US" sz="3200" b="1" dirty="0" err="1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X</a:t>
              </a:r>
              <a:endParaRPr lang="en-US" sz="3200" b="1" dirty="0">
                <a:solidFill>
                  <a:srgbClr val="FF0000"/>
                </a:solidFill>
                <a:latin typeface="Arial Rounded MT Bold" panose="020F0704030504030204" pitchFamily="34" charset="0"/>
              </a:endParaRPr>
            </a:p>
            <a:p>
              <a:pPr marL="0" marR="245595" indent="0">
                <a:buClr>
                  <a:srgbClr val="5B595B"/>
                </a:buClr>
                <a:buSzPts val="1100"/>
                <a:buFont typeface="Arial"/>
                <a:buNone/>
              </a:pPr>
              <a:endParaRPr lang="en-US" sz="3200" b="1" dirty="0">
                <a:solidFill>
                  <a:srgbClr val="FF0000"/>
                </a:solidFill>
                <a:latin typeface="Arial Rounded MT Bold" panose="020F0704030504030204" pitchFamily="34" charset="0"/>
              </a:endParaRPr>
            </a:p>
            <a:p>
              <a:pPr marL="0" marR="245595" indent="0">
                <a:buClr>
                  <a:srgbClr val="5B595B"/>
                </a:buClr>
                <a:buSzPts val="1100"/>
                <a:buFont typeface="Arial"/>
                <a:buNone/>
              </a:pPr>
              <a:r>
                <a:rPr lang="en-US" sz="1600" b="1" dirty="0">
                  <a:solidFill>
                    <a:schemeClr val="bg1"/>
                  </a:solidFill>
                  <a:latin typeface="+mj-lt"/>
                </a:rPr>
                <a:t>Circuit                    ZX-Diagram                    </a:t>
              </a:r>
              <a:r>
                <a:rPr lang="en-US" sz="1600" b="1" dirty="0" err="1">
                  <a:solidFill>
                    <a:srgbClr val="FF0000"/>
                  </a:solidFill>
                  <a:latin typeface="+mj-lt"/>
                </a:rPr>
                <a:t>Optimised</a:t>
              </a:r>
              <a:r>
                <a:rPr lang="en-US" sz="1600" b="1" dirty="0">
                  <a:solidFill>
                    <a:schemeClr val="bg1"/>
                  </a:solidFill>
                  <a:latin typeface="+mj-lt"/>
                </a:rPr>
                <a:t> Circuit 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B6C7E86-147F-48D6-931E-CB00B6A9B126}"/>
                </a:ext>
              </a:extLst>
            </p:cNvPr>
            <p:cNvGrpSpPr/>
            <p:nvPr/>
          </p:nvGrpSpPr>
          <p:grpSpPr>
            <a:xfrm>
              <a:off x="1518141" y="2381269"/>
              <a:ext cx="3310803" cy="1265492"/>
              <a:chOff x="1518140" y="2381269"/>
              <a:chExt cx="3310803" cy="1265492"/>
            </a:xfrm>
          </p:grpSpPr>
          <p:sp>
            <p:nvSpPr>
              <p:cNvPr id="41" name="Arrow: Right 40">
                <a:extLst>
                  <a:ext uri="{FF2B5EF4-FFF2-40B4-BE49-F238E27FC236}">
                    <a16:creationId xmlns:a16="http://schemas.microsoft.com/office/drawing/2014/main" id="{18C336AE-2780-4F62-9367-A8B67BBEF905}"/>
                  </a:ext>
                </a:extLst>
              </p:cNvPr>
              <p:cNvSpPr/>
              <p:nvPr/>
            </p:nvSpPr>
            <p:spPr>
              <a:xfrm>
                <a:off x="1518140" y="2381269"/>
                <a:ext cx="980131" cy="406190"/>
              </a:xfrm>
              <a:prstGeom prst="rightArrow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/>
                    </a:solidFill>
                  </a:rPr>
                  <a:t>Encode</a:t>
                </a:r>
                <a:endParaRPr lang="en-NL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2" name="Arrow: Right 41">
                <a:extLst>
                  <a:ext uri="{FF2B5EF4-FFF2-40B4-BE49-F238E27FC236}">
                    <a16:creationId xmlns:a16="http://schemas.microsoft.com/office/drawing/2014/main" id="{9BA8959A-66D6-4D13-A895-2472DCD9E6A6}"/>
                  </a:ext>
                </a:extLst>
              </p:cNvPr>
              <p:cNvSpPr/>
              <p:nvPr/>
            </p:nvSpPr>
            <p:spPr>
              <a:xfrm>
                <a:off x="3848812" y="2382985"/>
                <a:ext cx="980131" cy="406190"/>
              </a:xfrm>
              <a:prstGeom prst="rightArrow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/>
                    </a:solidFill>
                  </a:rPr>
                  <a:t>Extract</a:t>
                </a:r>
                <a:endParaRPr lang="en-NL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3" name="Arrow: U-Turn 42">
                <a:extLst>
                  <a:ext uri="{FF2B5EF4-FFF2-40B4-BE49-F238E27FC236}">
                    <a16:creationId xmlns:a16="http://schemas.microsoft.com/office/drawing/2014/main" id="{E6702B56-E468-41F6-93A0-776C4FFB9A37}"/>
                  </a:ext>
                </a:extLst>
              </p:cNvPr>
              <p:cNvSpPr/>
              <p:nvPr/>
            </p:nvSpPr>
            <p:spPr>
              <a:xfrm rot="10800000">
                <a:off x="2579914" y="2819813"/>
                <a:ext cx="1068257" cy="806327"/>
              </a:xfrm>
              <a:prstGeom prst="uturnArrow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CB262B3-66C0-43AC-B2A5-BA63E4DF2171}"/>
                  </a:ext>
                </a:extLst>
              </p:cNvPr>
              <p:cNvSpPr txBox="1"/>
              <p:nvPr/>
            </p:nvSpPr>
            <p:spPr>
              <a:xfrm>
                <a:off x="2790492" y="3338984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Reduce</a:t>
                </a:r>
                <a:endParaRPr lang="en-NL" dirty="0">
                  <a:solidFill>
                    <a:schemeClr val="accent6">
                      <a:lumMod val="75000"/>
                    </a:schemeClr>
                  </a:solidFill>
                  <a:latin typeface="+mj-lt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E374D4-3E33-4817-9AAA-34C916156CE7}"/>
              </a:ext>
            </a:extLst>
          </p:cNvPr>
          <p:cNvGrpSpPr/>
          <p:nvPr/>
        </p:nvGrpSpPr>
        <p:grpSpPr>
          <a:xfrm>
            <a:off x="5339134" y="901941"/>
            <a:ext cx="3021156" cy="592762"/>
            <a:chOff x="5053384" y="640684"/>
            <a:chExt cx="3021156" cy="59276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D7DE56D-083E-48F0-9350-3BBC4E3DA1F4}"/>
                </a:ext>
              </a:extLst>
            </p:cNvPr>
            <p:cNvSpPr/>
            <p:nvPr/>
          </p:nvSpPr>
          <p:spPr>
            <a:xfrm>
              <a:off x="5527221" y="789575"/>
              <a:ext cx="359229" cy="31260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/>
                <a:t>α</a:t>
              </a:r>
              <a:endParaRPr lang="en-NL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6DA6A8-3510-45B0-8C98-01402870841B}"/>
                </a:ext>
              </a:extLst>
            </p:cNvPr>
            <p:cNvSpPr/>
            <p:nvPr/>
          </p:nvSpPr>
          <p:spPr>
            <a:xfrm>
              <a:off x="7254737" y="796986"/>
              <a:ext cx="359229" cy="3126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L" sz="2000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0E823747-1908-41B4-AEC0-257C3BBE08B6}"/>
                </a:ext>
              </a:extLst>
            </p:cNvPr>
            <p:cNvSpPr/>
            <p:nvPr/>
          </p:nvSpPr>
          <p:spPr>
            <a:xfrm>
              <a:off x="5097981" y="679606"/>
              <a:ext cx="489802" cy="31260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112833C-BB4B-4672-B1A0-EE921F8291F3}"/>
                </a:ext>
              </a:extLst>
            </p:cNvPr>
            <p:cNvSpPr/>
            <p:nvPr/>
          </p:nvSpPr>
          <p:spPr>
            <a:xfrm>
              <a:off x="6836256" y="640684"/>
              <a:ext cx="489802" cy="31260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F26B6D10-0F3C-4C05-8673-B047488D5C94}"/>
                </a:ext>
              </a:extLst>
            </p:cNvPr>
            <p:cNvSpPr/>
            <p:nvPr/>
          </p:nvSpPr>
          <p:spPr>
            <a:xfrm rot="7868194">
              <a:off x="6942498" y="810574"/>
              <a:ext cx="489802" cy="31260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D5357162-1A72-414D-A783-48FB384C33E1}"/>
                </a:ext>
              </a:extLst>
            </p:cNvPr>
            <p:cNvSpPr/>
            <p:nvPr/>
          </p:nvSpPr>
          <p:spPr>
            <a:xfrm rot="7868194">
              <a:off x="5218432" y="832243"/>
              <a:ext cx="489802" cy="31260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E843BC0F-99C9-4F64-BF10-928CA0E9B565}"/>
                </a:ext>
              </a:extLst>
            </p:cNvPr>
            <p:cNvSpPr/>
            <p:nvPr/>
          </p:nvSpPr>
          <p:spPr>
            <a:xfrm rot="1005208" flipH="1">
              <a:off x="5845875" y="705113"/>
              <a:ext cx="505936" cy="40007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F0493DB2-EADE-46F8-BE30-190ECD6F4FAB}"/>
                </a:ext>
              </a:extLst>
            </p:cNvPr>
            <p:cNvSpPr/>
            <p:nvPr/>
          </p:nvSpPr>
          <p:spPr>
            <a:xfrm rot="1005208" flipH="1">
              <a:off x="7513190" y="661998"/>
              <a:ext cx="505936" cy="40007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16D9041E-5AA0-408A-ACB9-79DBA70AB3A1}"/>
                </a:ext>
              </a:extLst>
            </p:cNvPr>
            <p:cNvSpPr/>
            <p:nvPr/>
          </p:nvSpPr>
          <p:spPr>
            <a:xfrm rot="14237027" flipH="1">
              <a:off x="5769289" y="761602"/>
              <a:ext cx="505936" cy="40007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84DB4AAD-71C8-4C05-854A-40B5C6496B6E}"/>
                </a:ext>
              </a:extLst>
            </p:cNvPr>
            <p:cNvSpPr/>
            <p:nvPr/>
          </p:nvSpPr>
          <p:spPr>
            <a:xfrm rot="14237027" flipH="1">
              <a:off x="7478835" y="774287"/>
              <a:ext cx="505936" cy="40007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73564773-90DE-4A8E-925A-2AA1A94E3F0C}"/>
                </a:ext>
              </a:extLst>
            </p:cNvPr>
            <p:cNvSpPr/>
            <p:nvPr/>
          </p:nvSpPr>
          <p:spPr>
            <a:xfrm rot="14237027" flipH="1">
              <a:off x="5799236" y="705112"/>
              <a:ext cx="505936" cy="40007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7E58208-A7A7-44BB-91E5-3BE8E53884A5}"/>
                </a:ext>
              </a:extLst>
            </p:cNvPr>
            <p:cNvSpPr/>
            <p:nvPr/>
          </p:nvSpPr>
          <p:spPr>
            <a:xfrm rot="14237027" flipH="1">
              <a:off x="7533038" y="702456"/>
              <a:ext cx="505936" cy="40007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D2E45E3E-2E17-49AA-8907-D89730B2B5AF}"/>
                </a:ext>
              </a:extLst>
            </p:cNvPr>
            <p:cNvSpPr/>
            <p:nvPr/>
          </p:nvSpPr>
          <p:spPr>
            <a:xfrm rot="7868194">
              <a:off x="5181944" y="746189"/>
              <a:ext cx="489802" cy="31260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8474B9B3-FAA2-4951-A7CE-DEA0A7195AEF}"/>
                </a:ext>
              </a:extLst>
            </p:cNvPr>
            <p:cNvSpPr/>
            <p:nvPr/>
          </p:nvSpPr>
          <p:spPr>
            <a:xfrm rot="7868194">
              <a:off x="6906206" y="765419"/>
              <a:ext cx="489802" cy="31260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977768C4-2A5E-4E03-8CD5-8CE4F29D7AA5}"/>
                </a:ext>
              </a:extLst>
            </p:cNvPr>
            <p:cNvSpPr/>
            <p:nvPr/>
          </p:nvSpPr>
          <p:spPr>
            <a:xfrm rot="1005208" flipH="1">
              <a:off x="5875143" y="774287"/>
              <a:ext cx="505936" cy="40007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49C70E2A-914B-4968-8824-C4EE47B0F40D}"/>
                </a:ext>
              </a:extLst>
            </p:cNvPr>
            <p:cNvSpPr/>
            <p:nvPr/>
          </p:nvSpPr>
          <p:spPr>
            <a:xfrm rot="1005208" flipH="1">
              <a:off x="7568604" y="727371"/>
              <a:ext cx="505936" cy="40007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CE151848-5910-4DAF-8DF4-96E287652A9B}"/>
                </a:ext>
              </a:extLst>
            </p:cNvPr>
            <p:cNvSpPr/>
            <p:nvPr/>
          </p:nvSpPr>
          <p:spPr>
            <a:xfrm>
              <a:off x="6792646" y="709858"/>
              <a:ext cx="489802" cy="31260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7FD6D339-F124-4DD8-AA16-63DB9BCB3C9C}"/>
                </a:ext>
              </a:extLst>
            </p:cNvPr>
            <p:cNvSpPr/>
            <p:nvPr/>
          </p:nvSpPr>
          <p:spPr>
            <a:xfrm>
              <a:off x="5053384" y="711320"/>
              <a:ext cx="489802" cy="31260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3A2D4D-53BE-4D85-AAE5-67E5A23B0608}"/>
                </a:ext>
              </a:extLst>
            </p:cNvPr>
            <p:cNvSpPr txBox="1"/>
            <p:nvPr/>
          </p:nvSpPr>
          <p:spPr>
            <a:xfrm>
              <a:off x="7295286" y="702436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000" dirty="0">
                  <a:solidFill>
                    <a:schemeClr val="bg1"/>
                  </a:solidFill>
                </a:rPr>
                <a:t>ᵦ</a:t>
              </a:r>
              <a:endParaRPr lang="en-NL" sz="2000" dirty="0">
                <a:solidFill>
                  <a:schemeClr val="bg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4EB5071-1308-4130-849F-4719112806E8}"/>
                </a:ext>
              </a:extLst>
            </p:cNvPr>
            <p:cNvSpPr/>
            <p:nvPr/>
          </p:nvSpPr>
          <p:spPr>
            <a:xfrm>
              <a:off x="5298285" y="79698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F65FF3B-BA8D-4933-9B76-0705396210C7}"/>
                </a:ext>
              </a:extLst>
            </p:cNvPr>
            <p:cNvSpPr/>
            <p:nvPr/>
          </p:nvSpPr>
          <p:spPr>
            <a:xfrm>
              <a:off x="5295523" y="90756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831700B-A96B-4E94-964A-CF8477D50D7B}"/>
                </a:ext>
              </a:extLst>
            </p:cNvPr>
            <p:cNvSpPr/>
            <p:nvPr/>
          </p:nvSpPr>
          <p:spPr>
            <a:xfrm>
              <a:off x="5295523" y="102250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31AFB7E-DCCE-44C7-9C5A-9EABCE03E6D2}"/>
                </a:ext>
              </a:extLst>
            </p:cNvPr>
            <p:cNvSpPr/>
            <p:nvPr/>
          </p:nvSpPr>
          <p:spPr>
            <a:xfrm>
              <a:off x="6095992" y="79698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A407AE9-CCAC-4162-A0CE-9D4B223771E6}"/>
                </a:ext>
              </a:extLst>
            </p:cNvPr>
            <p:cNvSpPr/>
            <p:nvPr/>
          </p:nvSpPr>
          <p:spPr>
            <a:xfrm>
              <a:off x="6095502" y="90756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ACAF1D2-C036-4830-99CC-BD05CEF254E5}"/>
                </a:ext>
              </a:extLst>
            </p:cNvPr>
            <p:cNvSpPr/>
            <p:nvPr/>
          </p:nvSpPr>
          <p:spPr>
            <a:xfrm>
              <a:off x="6098843" y="102250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AEC2675-7FB6-4A9B-B5CC-5EC224E47A67}"/>
                </a:ext>
              </a:extLst>
            </p:cNvPr>
            <p:cNvSpPr/>
            <p:nvPr/>
          </p:nvSpPr>
          <p:spPr>
            <a:xfrm>
              <a:off x="7009337" y="75126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4EC83AE-25A1-40C9-B768-AA082A133529}"/>
                </a:ext>
              </a:extLst>
            </p:cNvPr>
            <p:cNvSpPr/>
            <p:nvPr/>
          </p:nvSpPr>
          <p:spPr>
            <a:xfrm>
              <a:off x="7009291" y="87333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E08F477-8C60-4DA5-8686-C8206B5D4CAA}"/>
                </a:ext>
              </a:extLst>
            </p:cNvPr>
            <p:cNvSpPr/>
            <p:nvPr/>
          </p:nvSpPr>
          <p:spPr>
            <a:xfrm>
              <a:off x="7009291" y="100657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5333B25-B7AE-4454-AFE7-5FE0F0E927EC}"/>
                </a:ext>
              </a:extLst>
            </p:cNvPr>
            <p:cNvSpPr/>
            <p:nvPr/>
          </p:nvSpPr>
          <p:spPr>
            <a:xfrm>
              <a:off x="7838363" y="76671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E406E02-88B2-42C7-A2C5-6B1692242ED6}"/>
                </a:ext>
              </a:extLst>
            </p:cNvPr>
            <p:cNvSpPr/>
            <p:nvPr/>
          </p:nvSpPr>
          <p:spPr>
            <a:xfrm>
              <a:off x="7837451" y="892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F76AE80-D1DC-4B73-8F18-BE90954C287B}"/>
                </a:ext>
              </a:extLst>
            </p:cNvPr>
            <p:cNvSpPr/>
            <p:nvPr/>
          </p:nvSpPr>
          <p:spPr>
            <a:xfrm>
              <a:off x="7836539" y="99965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96F1830-0B72-4F32-AA0E-A3D5DAE3B7A5}"/>
              </a:ext>
            </a:extLst>
          </p:cNvPr>
          <p:cNvSpPr txBox="1"/>
          <p:nvPr/>
        </p:nvSpPr>
        <p:spPr>
          <a:xfrm>
            <a:off x="286103" y="4562060"/>
            <a:ext cx="5097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https://www.youtube.com/watch?v=iC-KVdB8pf0</a:t>
            </a:r>
            <a:endParaRPr lang="en-NL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2"/>
          <p:cNvSpPr txBox="1">
            <a:spLocks noGrp="1"/>
          </p:cNvSpPr>
          <p:nvPr>
            <p:ph type="title"/>
          </p:nvPr>
        </p:nvSpPr>
        <p:spPr>
          <a:xfrm>
            <a:off x="1955650" y="540000"/>
            <a:ext cx="52326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Quantum Teleportation</a:t>
            </a:r>
            <a:endParaRPr dirty="0"/>
          </a:p>
        </p:txBody>
      </p:sp>
      <p:grpSp>
        <p:nvGrpSpPr>
          <p:cNvPr id="118" name="Google Shape;3039;p62">
            <a:extLst>
              <a:ext uri="{FF2B5EF4-FFF2-40B4-BE49-F238E27FC236}">
                <a16:creationId xmlns:a16="http://schemas.microsoft.com/office/drawing/2014/main" id="{2629FA12-0D54-4A90-9991-CBC1527A5C7B}"/>
              </a:ext>
            </a:extLst>
          </p:cNvPr>
          <p:cNvGrpSpPr/>
          <p:nvPr/>
        </p:nvGrpSpPr>
        <p:grpSpPr>
          <a:xfrm>
            <a:off x="559646" y="1515029"/>
            <a:ext cx="3156453" cy="3276084"/>
            <a:chOff x="5267522" y="1327250"/>
            <a:chExt cx="3156453" cy="3276084"/>
          </a:xfrm>
        </p:grpSpPr>
        <p:sp>
          <p:nvSpPr>
            <p:cNvPr id="119" name="Google Shape;3040;p62">
              <a:extLst>
                <a:ext uri="{FF2B5EF4-FFF2-40B4-BE49-F238E27FC236}">
                  <a16:creationId xmlns:a16="http://schemas.microsoft.com/office/drawing/2014/main" id="{20BA3DCB-A9C5-4DBB-9CC5-CCEAE5554F23}"/>
                </a:ext>
              </a:extLst>
            </p:cNvPr>
            <p:cNvSpPr/>
            <p:nvPr/>
          </p:nvSpPr>
          <p:spPr>
            <a:xfrm>
              <a:off x="5267522" y="3215534"/>
              <a:ext cx="3156384" cy="1387800"/>
            </a:xfrm>
            <a:custGeom>
              <a:avLst/>
              <a:gdLst/>
              <a:ahLst/>
              <a:cxnLst/>
              <a:rect l="l" t="t" r="r" b="b"/>
              <a:pathLst>
                <a:path w="74818" h="32896" extrusionOk="0">
                  <a:moveTo>
                    <a:pt x="37409" y="0"/>
                  </a:moveTo>
                  <a:lnTo>
                    <a:pt x="0" y="21618"/>
                  </a:lnTo>
                  <a:lnTo>
                    <a:pt x="19531" y="32896"/>
                  </a:lnTo>
                  <a:lnTo>
                    <a:pt x="37409" y="22546"/>
                  </a:lnTo>
                  <a:lnTo>
                    <a:pt x="55325" y="32896"/>
                  </a:lnTo>
                  <a:lnTo>
                    <a:pt x="74817" y="21618"/>
                  </a:lnTo>
                  <a:lnTo>
                    <a:pt x="37409" y="0"/>
                  </a:lnTo>
                  <a:close/>
                </a:path>
              </a:pathLst>
            </a:custGeom>
            <a:solidFill>
              <a:srgbClr val="180175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041;p62">
              <a:extLst>
                <a:ext uri="{FF2B5EF4-FFF2-40B4-BE49-F238E27FC236}">
                  <a16:creationId xmlns:a16="http://schemas.microsoft.com/office/drawing/2014/main" id="{C29A675B-8E3B-4A5E-A520-6F8B400628CB}"/>
                </a:ext>
              </a:extLst>
            </p:cNvPr>
            <p:cNvSpPr/>
            <p:nvPr/>
          </p:nvSpPr>
          <p:spPr>
            <a:xfrm>
              <a:off x="5267522" y="3004717"/>
              <a:ext cx="3156384" cy="1387842"/>
            </a:xfrm>
            <a:custGeom>
              <a:avLst/>
              <a:gdLst/>
              <a:ahLst/>
              <a:cxnLst/>
              <a:rect l="l" t="t" r="r" b="b"/>
              <a:pathLst>
                <a:path w="74818" h="32897" extrusionOk="0">
                  <a:moveTo>
                    <a:pt x="37409" y="1"/>
                  </a:moveTo>
                  <a:lnTo>
                    <a:pt x="0" y="21629"/>
                  </a:lnTo>
                  <a:lnTo>
                    <a:pt x="19531" y="32897"/>
                  </a:lnTo>
                  <a:lnTo>
                    <a:pt x="37409" y="22547"/>
                  </a:lnTo>
                  <a:lnTo>
                    <a:pt x="55325" y="32897"/>
                  </a:lnTo>
                  <a:lnTo>
                    <a:pt x="74817" y="21629"/>
                  </a:lnTo>
                  <a:lnTo>
                    <a:pt x="37409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042;p62">
              <a:extLst>
                <a:ext uri="{FF2B5EF4-FFF2-40B4-BE49-F238E27FC236}">
                  <a16:creationId xmlns:a16="http://schemas.microsoft.com/office/drawing/2014/main" id="{BC2B6963-EDC3-4FD5-872E-CB2043D0D023}"/>
                </a:ext>
              </a:extLst>
            </p:cNvPr>
            <p:cNvSpPr/>
            <p:nvPr/>
          </p:nvSpPr>
          <p:spPr>
            <a:xfrm>
              <a:off x="5267522" y="3917175"/>
              <a:ext cx="823964" cy="516164"/>
            </a:xfrm>
            <a:custGeom>
              <a:avLst/>
              <a:gdLst/>
              <a:ahLst/>
              <a:cxnLst/>
              <a:rect l="l" t="t" r="r" b="b"/>
              <a:pathLst>
                <a:path w="19531" h="12235" extrusionOk="0">
                  <a:moveTo>
                    <a:pt x="0" y="1"/>
                  </a:moveTo>
                  <a:lnTo>
                    <a:pt x="0" y="967"/>
                  </a:lnTo>
                  <a:lnTo>
                    <a:pt x="19531" y="12235"/>
                  </a:lnTo>
                  <a:lnTo>
                    <a:pt x="19531" y="112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043;p62">
              <a:extLst>
                <a:ext uri="{FF2B5EF4-FFF2-40B4-BE49-F238E27FC236}">
                  <a16:creationId xmlns:a16="http://schemas.microsoft.com/office/drawing/2014/main" id="{CEE5E48C-38B4-4763-8642-39711694CC35}"/>
                </a:ext>
              </a:extLst>
            </p:cNvPr>
            <p:cNvSpPr/>
            <p:nvPr/>
          </p:nvSpPr>
          <p:spPr>
            <a:xfrm>
              <a:off x="6091469" y="3955904"/>
              <a:ext cx="754270" cy="477436"/>
            </a:xfrm>
            <a:custGeom>
              <a:avLst/>
              <a:gdLst/>
              <a:ahLst/>
              <a:cxnLst/>
              <a:rect l="l" t="t" r="r" b="b"/>
              <a:pathLst>
                <a:path w="17879" h="11317" extrusionOk="0">
                  <a:moveTo>
                    <a:pt x="17879" y="1"/>
                  </a:moveTo>
                  <a:lnTo>
                    <a:pt x="1" y="10351"/>
                  </a:lnTo>
                  <a:lnTo>
                    <a:pt x="1" y="11317"/>
                  </a:lnTo>
                  <a:lnTo>
                    <a:pt x="17879" y="967"/>
                  </a:lnTo>
                  <a:lnTo>
                    <a:pt x="17879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044;p62">
              <a:extLst>
                <a:ext uri="{FF2B5EF4-FFF2-40B4-BE49-F238E27FC236}">
                  <a16:creationId xmlns:a16="http://schemas.microsoft.com/office/drawing/2014/main" id="{5A60AE7D-9B70-480F-9393-871E73CD66BA}"/>
                </a:ext>
              </a:extLst>
            </p:cNvPr>
            <p:cNvSpPr/>
            <p:nvPr/>
          </p:nvSpPr>
          <p:spPr>
            <a:xfrm>
              <a:off x="7601615" y="3917175"/>
              <a:ext cx="822361" cy="516164"/>
            </a:xfrm>
            <a:custGeom>
              <a:avLst/>
              <a:gdLst/>
              <a:ahLst/>
              <a:cxnLst/>
              <a:rect l="l" t="t" r="r" b="b"/>
              <a:pathLst>
                <a:path w="19493" h="12235" extrusionOk="0">
                  <a:moveTo>
                    <a:pt x="19492" y="1"/>
                  </a:moveTo>
                  <a:lnTo>
                    <a:pt x="0" y="11269"/>
                  </a:lnTo>
                  <a:lnTo>
                    <a:pt x="0" y="12235"/>
                  </a:lnTo>
                  <a:lnTo>
                    <a:pt x="19492" y="967"/>
                  </a:lnTo>
                  <a:lnTo>
                    <a:pt x="19492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045;p62">
              <a:extLst>
                <a:ext uri="{FF2B5EF4-FFF2-40B4-BE49-F238E27FC236}">
                  <a16:creationId xmlns:a16="http://schemas.microsoft.com/office/drawing/2014/main" id="{CF9F68F9-8A75-4A01-BBD1-884F30DCAFE4}"/>
                </a:ext>
              </a:extLst>
            </p:cNvPr>
            <p:cNvSpPr/>
            <p:nvPr/>
          </p:nvSpPr>
          <p:spPr>
            <a:xfrm>
              <a:off x="6845719" y="3955904"/>
              <a:ext cx="755916" cy="477436"/>
            </a:xfrm>
            <a:custGeom>
              <a:avLst/>
              <a:gdLst/>
              <a:ahLst/>
              <a:cxnLst/>
              <a:rect l="l" t="t" r="r" b="b"/>
              <a:pathLst>
                <a:path w="17918" h="11317" extrusionOk="0">
                  <a:moveTo>
                    <a:pt x="1" y="1"/>
                  </a:moveTo>
                  <a:lnTo>
                    <a:pt x="1" y="967"/>
                  </a:lnTo>
                  <a:lnTo>
                    <a:pt x="17917" y="11317"/>
                  </a:lnTo>
                  <a:lnTo>
                    <a:pt x="17917" y="1035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046;p62">
              <a:extLst>
                <a:ext uri="{FF2B5EF4-FFF2-40B4-BE49-F238E27FC236}">
                  <a16:creationId xmlns:a16="http://schemas.microsoft.com/office/drawing/2014/main" id="{125CEDD1-8237-4052-8671-2533233F7ACF}"/>
                </a:ext>
              </a:extLst>
            </p:cNvPr>
            <p:cNvSpPr/>
            <p:nvPr/>
          </p:nvSpPr>
          <p:spPr>
            <a:xfrm>
              <a:off x="5996080" y="3372350"/>
              <a:ext cx="273586" cy="475411"/>
            </a:xfrm>
            <a:custGeom>
              <a:avLst/>
              <a:gdLst/>
              <a:ahLst/>
              <a:cxnLst/>
              <a:rect l="l" t="t" r="r" b="b"/>
              <a:pathLst>
                <a:path w="6485" h="11269" extrusionOk="0">
                  <a:moveTo>
                    <a:pt x="0" y="1"/>
                  </a:moveTo>
                  <a:lnTo>
                    <a:pt x="0" y="7490"/>
                  </a:lnTo>
                  <a:lnTo>
                    <a:pt x="6485" y="11269"/>
                  </a:lnTo>
                  <a:lnTo>
                    <a:pt x="6485" y="37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047;p62">
              <a:extLst>
                <a:ext uri="{FF2B5EF4-FFF2-40B4-BE49-F238E27FC236}">
                  <a16:creationId xmlns:a16="http://schemas.microsoft.com/office/drawing/2014/main" id="{C4E554E1-C2D3-4C06-A1CA-6F0C6D7CB880}"/>
                </a:ext>
              </a:extLst>
            </p:cNvPr>
            <p:cNvSpPr/>
            <p:nvPr/>
          </p:nvSpPr>
          <p:spPr>
            <a:xfrm>
              <a:off x="5472981" y="3672818"/>
              <a:ext cx="275231" cy="475833"/>
            </a:xfrm>
            <a:custGeom>
              <a:avLst/>
              <a:gdLst/>
              <a:ahLst/>
              <a:cxnLst/>
              <a:rect l="l" t="t" r="r" b="b"/>
              <a:pathLst>
                <a:path w="6524" h="11279" extrusionOk="0">
                  <a:moveTo>
                    <a:pt x="1" y="1"/>
                  </a:moveTo>
                  <a:lnTo>
                    <a:pt x="1" y="7529"/>
                  </a:lnTo>
                  <a:lnTo>
                    <a:pt x="6524" y="11279"/>
                  </a:lnTo>
                  <a:lnTo>
                    <a:pt x="6524" y="37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048;p62">
              <a:extLst>
                <a:ext uri="{FF2B5EF4-FFF2-40B4-BE49-F238E27FC236}">
                  <a16:creationId xmlns:a16="http://schemas.microsoft.com/office/drawing/2014/main" id="{8A71B5B7-F408-4CDB-B8D3-5ABD034D1F08}"/>
                </a:ext>
              </a:extLst>
            </p:cNvPr>
            <p:cNvSpPr/>
            <p:nvPr/>
          </p:nvSpPr>
          <p:spPr>
            <a:xfrm>
              <a:off x="5472981" y="3435126"/>
              <a:ext cx="275231" cy="397575"/>
            </a:xfrm>
            <a:custGeom>
              <a:avLst/>
              <a:gdLst/>
              <a:ahLst/>
              <a:cxnLst/>
              <a:rect l="l" t="t" r="r" b="b"/>
              <a:pathLst>
                <a:path w="6524" h="9424" extrusionOk="0">
                  <a:moveTo>
                    <a:pt x="1" y="1"/>
                  </a:moveTo>
                  <a:lnTo>
                    <a:pt x="1" y="5635"/>
                  </a:lnTo>
                  <a:lnTo>
                    <a:pt x="6524" y="9423"/>
                  </a:lnTo>
                  <a:lnTo>
                    <a:pt x="6524" y="75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049;p62">
              <a:extLst>
                <a:ext uri="{FF2B5EF4-FFF2-40B4-BE49-F238E27FC236}">
                  <a16:creationId xmlns:a16="http://schemas.microsoft.com/office/drawing/2014/main" id="{FDBF84E8-7298-47A4-BB46-5F5C384A5973}"/>
                </a:ext>
              </a:extLst>
            </p:cNvPr>
            <p:cNvSpPr/>
            <p:nvPr/>
          </p:nvSpPr>
          <p:spPr>
            <a:xfrm>
              <a:off x="5472981" y="3119175"/>
              <a:ext cx="824006" cy="633572"/>
            </a:xfrm>
            <a:custGeom>
              <a:avLst/>
              <a:gdLst/>
              <a:ahLst/>
              <a:cxnLst/>
              <a:rect l="l" t="t" r="r" b="b"/>
              <a:pathLst>
                <a:path w="19532" h="15018" extrusionOk="0">
                  <a:moveTo>
                    <a:pt x="13008" y="0"/>
                  </a:moveTo>
                  <a:lnTo>
                    <a:pt x="1" y="7490"/>
                  </a:lnTo>
                  <a:lnTo>
                    <a:pt x="6524" y="15018"/>
                  </a:lnTo>
                  <a:lnTo>
                    <a:pt x="19531" y="7490"/>
                  </a:lnTo>
                  <a:lnTo>
                    <a:pt x="13008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050;p62">
              <a:extLst>
                <a:ext uri="{FF2B5EF4-FFF2-40B4-BE49-F238E27FC236}">
                  <a16:creationId xmlns:a16="http://schemas.microsoft.com/office/drawing/2014/main" id="{A27F13DB-A9C9-437F-9526-62293CADFD09}"/>
                </a:ext>
              </a:extLst>
            </p:cNvPr>
            <p:cNvSpPr/>
            <p:nvPr/>
          </p:nvSpPr>
          <p:spPr>
            <a:xfrm>
              <a:off x="5748179" y="3435126"/>
              <a:ext cx="548817" cy="713517"/>
            </a:xfrm>
            <a:custGeom>
              <a:avLst/>
              <a:gdLst/>
              <a:ahLst/>
              <a:cxnLst/>
              <a:rect l="l" t="t" r="r" b="b"/>
              <a:pathLst>
                <a:path w="13009" h="16913" extrusionOk="0">
                  <a:moveTo>
                    <a:pt x="13008" y="1"/>
                  </a:moveTo>
                  <a:lnTo>
                    <a:pt x="12361" y="358"/>
                  </a:lnTo>
                  <a:lnTo>
                    <a:pt x="648" y="7171"/>
                  </a:lnTo>
                  <a:lnTo>
                    <a:pt x="1" y="7529"/>
                  </a:lnTo>
                  <a:lnTo>
                    <a:pt x="1" y="16913"/>
                  </a:lnTo>
                  <a:lnTo>
                    <a:pt x="648" y="16545"/>
                  </a:lnTo>
                  <a:lnTo>
                    <a:pt x="648" y="9056"/>
                  </a:lnTo>
                  <a:lnTo>
                    <a:pt x="12361" y="2253"/>
                  </a:lnTo>
                  <a:lnTo>
                    <a:pt x="12361" y="9781"/>
                  </a:lnTo>
                  <a:lnTo>
                    <a:pt x="13008" y="9423"/>
                  </a:lnTo>
                  <a:lnTo>
                    <a:pt x="13008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051;p62">
              <a:extLst>
                <a:ext uri="{FF2B5EF4-FFF2-40B4-BE49-F238E27FC236}">
                  <a16:creationId xmlns:a16="http://schemas.microsoft.com/office/drawing/2014/main" id="{8BA7E77A-FDB9-4487-82B8-146607B6E68E}"/>
                </a:ext>
              </a:extLst>
            </p:cNvPr>
            <p:cNvSpPr/>
            <p:nvPr/>
          </p:nvSpPr>
          <p:spPr>
            <a:xfrm>
              <a:off x="5748179" y="3435126"/>
              <a:ext cx="754270" cy="436683"/>
            </a:xfrm>
            <a:custGeom>
              <a:avLst/>
              <a:gdLst/>
              <a:ahLst/>
              <a:cxnLst/>
              <a:rect l="l" t="t" r="r" b="b"/>
              <a:pathLst>
                <a:path w="17879" h="10351" extrusionOk="0">
                  <a:moveTo>
                    <a:pt x="13008" y="1"/>
                  </a:moveTo>
                  <a:lnTo>
                    <a:pt x="1" y="7529"/>
                  </a:lnTo>
                  <a:lnTo>
                    <a:pt x="4871" y="10351"/>
                  </a:lnTo>
                  <a:lnTo>
                    <a:pt x="17879" y="2823"/>
                  </a:lnTo>
                  <a:lnTo>
                    <a:pt x="13008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052;p62">
              <a:extLst>
                <a:ext uri="{FF2B5EF4-FFF2-40B4-BE49-F238E27FC236}">
                  <a16:creationId xmlns:a16="http://schemas.microsoft.com/office/drawing/2014/main" id="{461E10AE-E935-40D0-B063-874E132B86C2}"/>
                </a:ext>
              </a:extLst>
            </p:cNvPr>
            <p:cNvSpPr/>
            <p:nvPr/>
          </p:nvSpPr>
          <p:spPr>
            <a:xfrm>
              <a:off x="5790578" y="3460440"/>
              <a:ext cx="671119" cy="387323"/>
            </a:xfrm>
            <a:custGeom>
              <a:avLst/>
              <a:gdLst/>
              <a:ahLst/>
              <a:cxnLst/>
              <a:rect l="l" t="t" r="r" b="b"/>
              <a:pathLst>
                <a:path w="15908" h="9181" extrusionOk="0">
                  <a:moveTo>
                    <a:pt x="11926" y="0"/>
                  </a:moveTo>
                  <a:lnTo>
                    <a:pt x="1" y="6852"/>
                  </a:lnTo>
                  <a:lnTo>
                    <a:pt x="3992" y="9181"/>
                  </a:lnTo>
                  <a:lnTo>
                    <a:pt x="15907" y="2300"/>
                  </a:lnTo>
                  <a:lnTo>
                    <a:pt x="1192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053;p62">
              <a:extLst>
                <a:ext uri="{FF2B5EF4-FFF2-40B4-BE49-F238E27FC236}">
                  <a16:creationId xmlns:a16="http://schemas.microsoft.com/office/drawing/2014/main" id="{89881ADB-7E12-42CC-91E1-C08C3162D0FC}"/>
                </a:ext>
              </a:extLst>
            </p:cNvPr>
            <p:cNvSpPr/>
            <p:nvPr/>
          </p:nvSpPr>
          <p:spPr>
            <a:xfrm>
              <a:off x="5748179" y="3752723"/>
              <a:ext cx="205538" cy="152930"/>
            </a:xfrm>
            <a:custGeom>
              <a:avLst/>
              <a:gdLst/>
              <a:ahLst/>
              <a:cxnLst/>
              <a:rect l="l" t="t" r="r" b="b"/>
              <a:pathLst>
                <a:path w="4872" h="3625" extrusionOk="0">
                  <a:moveTo>
                    <a:pt x="1" y="1"/>
                  </a:moveTo>
                  <a:lnTo>
                    <a:pt x="1" y="803"/>
                  </a:lnTo>
                  <a:lnTo>
                    <a:pt x="4871" y="3625"/>
                  </a:lnTo>
                  <a:lnTo>
                    <a:pt x="4871" y="282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054;p62">
              <a:extLst>
                <a:ext uri="{FF2B5EF4-FFF2-40B4-BE49-F238E27FC236}">
                  <a16:creationId xmlns:a16="http://schemas.microsoft.com/office/drawing/2014/main" id="{637DFFA7-0207-4346-BBC8-3899235C5D5B}"/>
                </a:ext>
              </a:extLst>
            </p:cNvPr>
            <p:cNvSpPr/>
            <p:nvPr/>
          </p:nvSpPr>
          <p:spPr>
            <a:xfrm>
              <a:off x="5953680" y="3554183"/>
              <a:ext cx="548775" cy="351464"/>
            </a:xfrm>
            <a:custGeom>
              <a:avLst/>
              <a:gdLst/>
              <a:ahLst/>
              <a:cxnLst/>
              <a:rect l="l" t="t" r="r" b="b"/>
              <a:pathLst>
                <a:path w="13008" h="8331" extrusionOk="0">
                  <a:moveTo>
                    <a:pt x="13008" y="1"/>
                  </a:moveTo>
                  <a:lnTo>
                    <a:pt x="0" y="7529"/>
                  </a:lnTo>
                  <a:lnTo>
                    <a:pt x="0" y="8331"/>
                  </a:lnTo>
                  <a:lnTo>
                    <a:pt x="13008" y="803"/>
                  </a:lnTo>
                  <a:lnTo>
                    <a:pt x="13008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055;p62">
              <a:extLst>
                <a:ext uri="{FF2B5EF4-FFF2-40B4-BE49-F238E27FC236}">
                  <a16:creationId xmlns:a16="http://schemas.microsoft.com/office/drawing/2014/main" id="{716E04AF-7AA2-4E21-B4E7-E58C2359ED56}"/>
                </a:ext>
              </a:extLst>
            </p:cNvPr>
            <p:cNvSpPr/>
            <p:nvPr/>
          </p:nvSpPr>
          <p:spPr>
            <a:xfrm>
              <a:off x="6239087" y="3488056"/>
              <a:ext cx="56278" cy="32231"/>
            </a:xfrm>
            <a:custGeom>
              <a:avLst/>
              <a:gdLst/>
              <a:ahLst/>
              <a:cxnLst/>
              <a:rect l="l" t="t" r="r" b="b"/>
              <a:pathLst>
                <a:path w="1334" h="764" extrusionOk="0">
                  <a:moveTo>
                    <a:pt x="648" y="0"/>
                  </a:moveTo>
                  <a:lnTo>
                    <a:pt x="0" y="367"/>
                  </a:lnTo>
                  <a:lnTo>
                    <a:pt x="648" y="764"/>
                  </a:lnTo>
                  <a:lnTo>
                    <a:pt x="1334" y="367"/>
                  </a:lnTo>
                  <a:lnTo>
                    <a:pt x="64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056;p62">
              <a:extLst>
                <a:ext uri="{FF2B5EF4-FFF2-40B4-BE49-F238E27FC236}">
                  <a16:creationId xmlns:a16="http://schemas.microsoft.com/office/drawing/2014/main" id="{5754890C-FB44-422D-B11F-25742C3AC623}"/>
                </a:ext>
              </a:extLst>
            </p:cNvPr>
            <p:cNvSpPr/>
            <p:nvPr/>
          </p:nvSpPr>
          <p:spPr>
            <a:xfrm>
              <a:off x="6266383" y="3503539"/>
              <a:ext cx="28983" cy="23667"/>
            </a:xfrm>
            <a:custGeom>
              <a:avLst/>
              <a:gdLst/>
              <a:ahLst/>
              <a:cxnLst/>
              <a:rect l="l" t="t" r="r" b="b"/>
              <a:pathLst>
                <a:path w="687" h="561" extrusionOk="0">
                  <a:moveTo>
                    <a:pt x="687" y="0"/>
                  </a:moveTo>
                  <a:lnTo>
                    <a:pt x="1" y="397"/>
                  </a:lnTo>
                  <a:lnTo>
                    <a:pt x="1" y="561"/>
                  </a:lnTo>
                  <a:lnTo>
                    <a:pt x="687" y="203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057;p62">
              <a:extLst>
                <a:ext uri="{FF2B5EF4-FFF2-40B4-BE49-F238E27FC236}">
                  <a16:creationId xmlns:a16="http://schemas.microsoft.com/office/drawing/2014/main" id="{65E52D14-B79C-409B-B401-E29055DE78BF}"/>
                </a:ext>
              </a:extLst>
            </p:cNvPr>
            <p:cNvSpPr/>
            <p:nvPr/>
          </p:nvSpPr>
          <p:spPr>
            <a:xfrm>
              <a:off x="6239087" y="3503539"/>
              <a:ext cx="27338" cy="23667"/>
            </a:xfrm>
            <a:custGeom>
              <a:avLst/>
              <a:gdLst/>
              <a:ahLst/>
              <a:cxnLst/>
              <a:rect l="l" t="t" r="r" b="b"/>
              <a:pathLst>
                <a:path w="648" h="561" extrusionOk="0">
                  <a:moveTo>
                    <a:pt x="0" y="0"/>
                  </a:moveTo>
                  <a:lnTo>
                    <a:pt x="0" y="203"/>
                  </a:lnTo>
                  <a:lnTo>
                    <a:pt x="648" y="561"/>
                  </a:lnTo>
                  <a:lnTo>
                    <a:pt x="648" y="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058;p62">
              <a:extLst>
                <a:ext uri="{FF2B5EF4-FFF2-40B4-BE49-F238E27FC236}">
                  <a16:creationId xmlns:a16="http://schemas.microsoft.com/office/drawing/2014/main" id="{BB3870B4-5D84-4056-AE40-61705EBC3B48}"/>
                </a:ext>
              </a:extLst>
            </p:cNvPr>
            <p:cNvSpPr/>
            <p:nvPr/>
          </p:nvSpPr>
          <p:spPr>
            <a:xfrm>
              <a:off x="6274947" y="3508433"/>
              <a:ext cx="54253" cy="32231"/>
            </a:xfrm>
            <a:custGeom>
              <a:avLst/>
              <a:gdLst/>
              <a:ahLst/>
              <a:cxnLst/>
              <a:rect l="l" t="t" r="r" b="b"/>
              <a:pathLst>
                <a:path w="1286" h="764" extrusionOk="0">
                  <a:moveTo>
                    <a:pt x="638" y="0"/>
                  </a:moveTo>
                  <a:lnTo>
                    <a:pt x="0" y="368"/>
                  </a:lnTo>
                  <a:lnTo>
                    <a:pt x="638" y="764"/>
                  </a:lnTo>
                  <a:lnTo>
                    <a:pt x="1286" y="368"/>
                  </a:lnTo>
                  <a:lnTo>
                    <a:pt x="6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059;p62">
              <a:extLst>
                <a:ext uri="{FF2B5EF4-FFF2-40B4-BE49-F238E27FC236}">
                  <a16:creationId xmlns:a16="http://schemas.microsoft.com/office/drawing/2014/main" id="{ED7CB584-2479-48B8-8A84-0C52A0AEDD97}"/>
                </a:ext>
              </a:extLst>
            </p:cNvPr>
            <p:cNvSpPr/>
            <p:nvPr/>
          </p:nvSpPr>
          <p:spPr>
            <a:xfrm>
              <a:off x="6301864" y="3523917"/>
              <a:ext cx="27338" cy="23709"/>
            </a:xfrm>
            <a:custGeom>
              <a:avLst/>
              <a:gdLst/>
              <a:ahLst/>
              <a:cxnLst/>
              <a:rect l="l" t="t" r="r" b="b"/>
              <a:pathLst>
                <a:path w="648" h="562" extrusionOk="0">
                  <a:moveTo>
                    <a:pt x="648" y="1"/>
                  </a:moveTo>
                  <a:lnTo>
                    <a:pt x="0" y="397"/>
                  </a:lnTo>
                  <a:lnTo>
                    <a:pt x="0" y="561"/>
                  </a:lnTo>
                  <a:lnTo>
                    <a:pt x="648" y="204"/>
                  </a:lnTo>
                  <a:lnTo>
                    <a:pt x="648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060;p62">
              <a:extLst>
                <a:ext uri="{FF2B5EF4-FFF2-40B4-BE49-F238E27FC236}">
                  <a16:creationId xmlns:a16="http://schemas.microsoft.com/office/drawing/2014/main" id="{9DC56E2A-BB48-4CA4-B484-17405103A0CB}"/>
                </a:ext>
              </a:extLst>
            </p:cNvPr>
            <p:cNvSpPr/>
            <p:nvPr/>
          </p:nvSpPr>
          <p:spPr>
            <a:xfrm>
              <a:off x="6274947" y="3523917"/>
              <a:ext cx="26958" cy="23709"/>
            </a:xfrm>
            <a:custGeom>
              <a:avLst/>
              <a:gdLst/>
              <a:ahLst/>
              <a:cxnLst/>
              <a:rect l="l" t="t" r="r" b="b"/>
              <a:pathLst>
                <a:path w="639" h="562" extrusionOk="0">
                  <a:moveTo>
                    <a:pt x="0" y="1"/>
                  </a:moveTo>
                  <a:lnTo>
                    <a:pt x="0" y="204"/>
                  </a:lnTo>
                  <a:lnTo>
                    <a:pt x="638" y="561"/>
                  </a:lnTo>
                  <a:lnTo>
                    <a:pt x="638" y="3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061;p62">
              <a:extLst>
                <a:ext uri="{FF2B5EF4-FFF2-40B4-BE49-F238E27FC236}">
                  <a16:creationId xmlns:a16="http://schemas.microsoft.com/office/drawing/2014/main" id="{7683D310-38DC-471F-BF68-699D73BC8F17}"/>
                </a:ext>
              </a:extLst>
            </p:cNvPr>
            <p:cNvSpPr/>
            <p:nvPr/>
          </p:nvSpPr>
          <p:spPr>
            <a:xfrm>
              <a:off x="6310428" y="3528810"/>
              <a:ext cx="54675" cy="32273"/>
            </a:xfrm>
            <a:custGeom>
              <a:avLst/>
              <a:gdLst/>
              <a:ahLst/>
              <a:cxnLst/>
              <a:rect l="l" t="t" r="r" b="b"/>
              <a:pathLst>
                <a:path w="1296" h="765" extrusionOk="0">
                  <a:moveTo>
                    <a:pt x="648" y="1"/>
                  </a:moveTo>
                  <a:lnTo>
                    <a:pt x="0" y="368"/>
                  </a:lnTo>
                  <a:lnTo>
                    <a:pt x="648" y="764"/>
                  </a:lnTo>
                  <a:lnTo>
                    <a:pt x="1295" y="368"/>
                  </a:lnTo>
                  <a:lnTo>
                    <a:pt x="64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062;p62">
              <a:extLst>
                <a:ext uri="{FF2B5EF4-FFF2-40B4-BE49-F238E27FC236}">
                  <a16:creationId xmlns:a16="http://schemas.microsoft.com/office/drawing/2014/main" id="{D49231C7-C8E8-4CA4-813D-41BCF64A0603}"/>
                </a:ext>
              </a:extLst>
            </p:cNvPr>
            <p:cNvSpPr/>
            <p:nvPr/>
          </p:nvSpPr>
          <p:spPr>
            <a:xfrm>
              <a:off x="6337724" y="3544294"/>
              <a:ext cx="27380" cy="23709"/>
            </a:xfrm>
            <a:custGeom>
              <a:avLst/>
              <a:gdLst/>
              <a:ahLst/>
              <a:cxnLst/>
              <a:rect l="l" t="t" r="r" b="b"/>
              <a:pathLst>
                <a:path w="649" h="562" extrusionOk="0">
                  <a:moveTo>
                    <a:pt x="648" y="1"/>
                  </a:moveTo>
                  <a:lnTo>
                    <a:pt x="1" y="397"/>
                  </a:lnTo>
                  <a:lnTo>
                    <a:pt x="1" y="561"/>
                  </a:lnTo>
                  <a:lnTo>
                    <a:pt x="648" y="204"/>
                  </a:lnTo>
                  <a:lnTo>
                    <a:pt x="648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063;p62">
              <a:extLst>
                <a:ext uri="{FF2B5EF4-FFF2-40B4-BE49-F238E27FC236}">
                  <a16:creationId xmlns:a16="http://schemas.microsoft.com/office/drawing/2014/main" id="{19B7E646-9B9A-41C8-807B-C54C144EC67C}"/>
                </a:ext>
              </a:extLst>
            </p:cNvPr>
            <p:cNvSpPr/>
            <p:nvPr/>
          </p:nvSpPr>
          <p:spPr>
            <a:xfrm>
              <a:off x="6310428" y="3544294"/>
              <a:ext cx="27338" cy="23709"/>
            </a:xfrm>
            <a:custGeom>
              <a:avLst/>
              <a:gdLst/>
              <a:ahLst/>
              <a:cxnLst/>
              <a:rect l="l" t="t" r="r" b="b"/>
              <a:pathLst>
                <a:path w="648" h="562" extrusionOk="0">
                  <a:moveTo>
                    <a:pt x="0" y="1"/>
                  </a:moveTo>
                  <a:lnTo>
                    <a:pt x="0" y="204"/>
                  </a:lnTo>
                  <a:lnTo>
                    <a:pt x="648" y="561"/>
                  </a:lnTo>
                  <a:lnTo>
                    <a:pt x="648" y="3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064;p62">
              <a:extLst>
                <a:ext uri="{FF2B5EF4-FFF2-40B4-BE49-F238E27FC236}">
                  <a16:creationId xmlns:a16="http://schemas.microsoft.com/office/drawing/2014/main" id="{C041DB40-5EDF-4AE6-B8A8-5C9E86972071}"/>
                </a:ext>
              </a:extLst>
            </p:cNvPr>
            <p:cNvSpPr/>
            <p:nvPr/>
          </p:nvSpPr>
          <p:spPr>
            <a:xfrm>
              <a:off x="6344643" y="3549188"/>
              <a:ext cx="55898" cy="30628"/>
            </a:xfrm>
            <a:custGeom>
              <a:avLst/>
              <a:gdLst/>
              <a:ahLst/>
              <a:cxnLst/>
              <a:rect l="l" t="t" r="r" b="b"/>
              <a:pathLst>
                <a:path w="1325" h="726" extrusionOk="0">
                  <a:moveTo>
                    <a:pt x="639" y="1"/>
                  </a:moveTo>
                  <a:lnTo>
                    <a:pt x="1" y="368"/>
                  </a:lnTo>
                  <a:lnTo>
                    <a:pt x="639" y="726"/>
                  </a:lnTo>
                  <a:lnTo>
                    <a:pt x="1325" y="368"/>
                  </a:lnTo>
                  <a:lnTo>
                    <a:pt x="63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065;p62">
              <a:extLst>
                <a:ext uri="{FF2B5EF4-FFF2-40B4-BE49-F238E27FC236}">
                  <a16:creationId xmlns:a16="http://schemas.microsoft.com/office/drawing/2014/main" id="{C5A1CD3B-A287-4782-A479-DD9B5F31BD81}"/>
                </a:ext>
              </a:extLst>
            </p:cNvPr>
            <p:cNvSpPr/>
            <p:nvPr/>
          </p:nvSpPr>
          <p:spPr>
            <a:xfrm>
              <a:off x="6371560" y="3564713"/>
              <a:ext cx="28983" cy="23667"/>
            </a:xfrm>
            <a:custGeom>
              <a:avLst/>
              <a:gdLst/>
              <a:ahLst/>
              <a:cxnLst/>
              <a:rect l="l" t="t" r="r" b="b"/>
              <a:pathLst>
                <a:path w="687" h="561" extrusionOk="0">
                  <a:moveTo>
                    <a:pt x="687" y="0"/>
                  </a:moveTo>
                  <a:lnTo>
                    <a:pt x="1" y="358"/>
                  </a:lnTo>
                  <a:lnTo>
                    <a:pt x="1" y="561"/>
                  </a:lnTo>
                  <a:lnTo>
                    <a:pt x="687" y="203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066;p62">
              <a:extLst>
                <a:ext uri="{FF2B5EF4-FFF2-40B4-BE49-F238E27FC236}">
                  <a16:creationId xmlns:a16="http://schemas.microsoft.com/office/drawing/2014/main" id="{68A3CED2-F97B-4973-B996-F41EFFBB0B8C}"/>
                </a:ext>
              </a:extLst>
            </p:cNvPr>
            <p:cNvSpPr/>
            <p:nvPr/>
          </p:nvSpPr>
          <p:spPr>
            <a:xfrm>
              <a:off x="6344643" y="3564713"/>
              <a:ext cx="26958" cy="23667"/>
            </a:xfrm>
            <a:custGeom>
              <a:avLst/>
              <a:gdLst/>
              <a:ahLst/>
              <a:cxnLst/>
              <a:rect l="l" t="t" r="r" b="b"/>
              <a:pathLst>
                <a:path w="639" h="561" extrusionOk="0">
                  <a:moveTo>
                    <a:pt x="1" y="0"/>
                  </a:moveTo>
                  <a:lnTo>
                    <a:pt x="1" y="203"/>
                  </a:lnTo>
                  <a:lnTo>
                    <a:pt x="639" y="561"/>
                  </a:lnTo>
                  <a:lnTo>
                    <a:pt x="639" y="3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067;p62">
              <a:extLst>
                <a:ext uri="{FF2B5EF4-FFF2-40B4-BE49-F238E27FC236}">
                  <a16:creationId xmlns:a16="http://schemas.microsoft.com/office/drawing/2014/main" id="{FC5A7C72-73CA-47CF-AB73-FB5F21FE3AEC}"/>
                </a:ext>
              </a:extLst>
            </p:cNvPr>
            <p:cNvSpPr/>
            <p:nvPr/>
          </p:nvSpPr>
          <p:spPr>
            <a:xfrm>
              <a:off x="6189726" y="3522271"/>
              <a:ext cx="54675" cy="32273"/>
            </a:xfrm>
            <a:custGeom>
              <a:avLst/>
              <a:gdLst/>
              <a:ahLst/>
              <a:cxnLst/>
              <a:rect l="l" t="t" r="r" b="b"/>
              <a:pathLst>
                <a:path w="1296" h="765" extrusionOk="0">
                  <a:moveTo>
                    <a:pt x="648" y="1"/>
                  </a:moveTo>
                  <a:lnTo>
                    <a:pt x="1" y="397"/>
                  </a:lnTo>
                  <a:lnTo>
                    <a:pt x="648" y="764"/>
                  </a:lnTo>
                  <a:lnTo>
                    <a:pt x="1296" y="397"/>
                  </a:lnTo>
                  <a:lnTo>
                    <a:pt x="64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068;p62">
              <a:extLst>
                <a:ext uri="{FF2B5EF4-FFF2-40B4-BE49-F238E27FC236}">
                  <a16:creationId xmlns:a16="http://schemas.microsoft.com/office/drawing/2014/main" id="{13D54069-CF34-4A5E-8CA3-28E067020ADE}"/>
                </a:ext>
              </a:extLst>
            </p:cNvPr>
            <p:cNvSpPr/>
            <p:nvPr/>
          </p:nvSpPr>
          <p:spPr>
            <a:xfrm>
              <a:off x="6217064" y="3539020"/>
              <a:ext cx="27338" cy="24089"/>
            </a:xfrm>
            <a:custGeom>
              <a:avLst/>
              <a:gdLst/>
              <a:ahLst/>
              <a:cxnLst/>
              <a:rect l="l" t="t" r="r" b="b"/>
              <a:pathLst>
                <a:path w="648" h="571" extrusionOk="0">
                  <a:moveTo>
                    <a:pt x="648" y="0"/>
                  </a:moveTo>
                  <a:lnTo>
                    <a:pt x="0" y="367"/>
                  </a:lnTo>
                  <a:lnTo>
                    <a:pt x="0" y="570"/>
                  </a:lnTo>
                  <a:lnTo>
                    <a:pt x="648" y="164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069;p62">
              <a:extLst>
                <a:ext uri="{FF2B5EF4-FFF2-40B4-BE49-F238E27FC236}">
                  <a16:creationId xmlns:a16="http://schemas.microsoft.com/office/drawing/2014/main" id="{D1666D66-C762-40A0-9F35-64FCD73F9E67}"/>
                </a:ext>
              </a:extLst>
            </p:cNvPr>
            <p:cNvSpPr/>
            <p:nvPr/>
          </p:nvSpPr>
          <p:spPr>
            <a:xfrm>
              <a:off x="6189726" y="3539020"/>
              <a:ext cx="27380" cy="24089"/>
            </a:xfrm>
            <a:custGeom>
              <a:avLst/>
              <a:gdLst/>
              <a:ahLst/>
              <a:cxnLst/>
              <a:rect l="l" t="t" r="r" b="b"/>
              <a:pathLst>
                <a:path w="649" h="571" extrusionOk="0">
                  <a:moveTo>
                    <a:pt x="1" y="0"/>
                  </a:moveTo>
                  <a:lnTo>
                    <a:pt x="1" y="164"/>
                  </a:lnTo>
                  <a:lnTo>
                    <a:pt x="648" y="570"/>
                  </a:lnTo>
                  <a:lnTo>
                    <a:pt x="648" y="3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070;p62">
              <a:extLst>
                <a:ext uri="{FF2B5EF4-FFF2-40B4-BE49-F238E27FC236}">
                  <a16:creationId xmlns:a16="http://schemas.microsoft.com/office/drawing/2014/main" id="{31239299-A62C-4062-802A-45C2562D8B05}"/>
                </a:ext>
              </a:extLst>
            </p:cNvPr>
            <p:cNvSpPr/>
            <p:nvPr/>
          </p:nvSpPr>
          <p:spPr>
            <a:xfrm>
              <a:off x="6225629" y="3542691"/>
              <a:ext cx="54253" cy="32231"/>
            </a:xfrm>
            <a:custGeom>
              <a:avLst/>
              <a:gdLst/>
              <a:ahLst/>
              <a:cxnLst/>
              <a:rect l="l" t="t" r="r" b="b"/>
              <a:pathLst>
                <a:path w="1286" h="764" extrusionOk="0">
                  <a:moveTo>
                    <a:pt x="648" y="0"/>
                  </a:moveTo>
                  <a:lnTo>
                    <a:pt x="0" y="396"/>
                  </a:lnTo>
                  <a:lnTo>
                    <a:pt x="648" y="764"/>
                  </a:lnTo>
                  <a:lnTo>
                    <a:pt x="1285" y="396"/>
                  </a:lnTo>
                  <a:lnTo>
                    <a:pt x="64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071;p62">
              <a:extLst>
                <a:ext uri="{FF2B5EF4-FFF2-40B4-BE49-F238E27FC236}">
                  <a16:creationId xmlns:a16="http://schemas.microsoft.com/office/drawing/2014/main" id="{51938512-6704-4AF3-B911-6D1DDB742CAB}"/>
                </a:ext>
              </a:extLst>
            </p:cNvPr>
            <p:cNvSpPr/>
            <p:nvPr/>
          </p:nvSpPr>
          <p:spPr>
            <a:xfrm>
              <a:off x="6252925" y="3559397"/>
              <a:ext cx="26958" cy="24089"/>
            </a:xfrm>
            <a:custGeom>
              <a:avLst/>
              <a:gdLst/>
              <a:ahLst/>
              <a:cxnLst/>
              <a:rect l="l" t="t" r="r" b="b"/>
              <a:pathLst>
                <a:path w="639" h="571" extrusionOk="0">
                  <a:moveTo>
                    <a:pt x="638" y="0"/>
                  </a:moveTo>
                  <a:lnTo>
                    <a:pt x="1" y="368"/>
                  </a:lnTo>
                  <a:lnTo>
                    <a:pt x="1" y="571"/>
                  </a:lnTo>
                  <a:lnTo>
                    <a:pt x="638" y="165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072;p62">
              <a:extLst>
                <a:ext uri="{FF2B5EF4-FFF2-40B4-BE49-F238E27FC236}">
                  <a16:creationId xmlns:a16="http://schemas.microsoft.com/office/drawing/2014/main" id="{56E57690-50E2-4587-8FC5-80E26FF545DA}"/>
                </a:ext>
              </a:extLst>
            </p:cNvPr>
            <p:cNvSpPr/>
            <p:nvPr/>
          </p:nvSpPr>
          <p:spPr>
            <a:xfrm>
              <a:off x="6225629" y="3559397"/>
              <a:ext cx="27338" cy="24089"/>
            </a:xfrm>
            <a:custGeom>
              <a:avLst/>
              <a:gdLst/>
              <a:ahLst/>
              <a:cxnLst/>
              <a:rect l="l" t="t" r="r" b="b"/>
              <a:pathLst>
                <a:path w="648" h="571" extrusionOk="0">
                  <a:moveTo>
                    <a:pt x="0" y="0"/>
                  </a:moveTo>
                  <a:lnTo>
                    <a:pt x="0" y="165"/>
                  </a:lnTo>
                  <a:lnTo>
                    <a:pt x="648" y="571"/>
                  </a:lnTo>
                  <a:lnTo>
                    <a:pt x="648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073;p62">
              <a:extLst>
                <a:ext uri="{FF2B5EF4-FFF2-40B4-BE49-F238E27FC236}">
                  <a16:creationId xmlns:a16="http://schemas.microsoft.com/office/drawing/2014/main" id="{CE11F977-A24B-47DA-BF99-106D1EF007B9}"/>
                </a:ext>
              </a:extLst>
            </p:cNvPr>
            <p:cNvSpPr/>
            <p:nvPr/>
          </p:nvSpPr>
          <p:spPr>
            <a:xfrm>
              <a:off x="6261067" y="3563068"/>
              <a:ext cx="54675" cy="32231"/>
            </a:xfrm>
            <a:custGeom>
              <a:avLst/>
              <a:gdLst/>
              <a:ahLst/>
              <a:cxnLst/>
              <a:rect l="l" t="t" r="r" b="b"/>
              <a:pathLst>
                <a:path w="1296" h="764" extrusionOk="0">
                  <a:moveTo>
                    <a:pt x="648" y="0"/>
                  </a:moveTo>
                  <a:lnTo>
                    <a:pt x="1" y="397"/>
                  </a:lnTo>
                  <a:lnTo>
                    <a:pt x="648" y="764"/>
                  </a:lnTo>
                  <a:lnTo>
                    <a:pt x="1296" y="397"/>
                  </a:lnTo>
                  <a:lnTo>
                    <a:pt x="64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074;p62">
              <a:extLst>
                <a:ext uri="{FF2B5EF4-FFF2-40B4-BE49-F238E27FC236}">
                  <a16:creationId xmlns:a16="http://schemas.microsoft.com/office/drawing/2014/main" id="{8FD95ECA-AEC3-4059-A594-321D0C7E4E54}"/>
                </a:ext>
              </a:extLst>
            </p:cNvPr>
            <p:cNvSpPr/>
            <p:nvPr/>
          </p:nvSpPr>
          <p:spPr>
            <a:xfrm>
              <a:off x="6288406" y="3579774"/>
              <a:ext cx="27338" cy="24089"/>
            </a:xfrm>
            <a:custGeom>
              <a:avLst/>
              <a:gdLst/>
              <a:ahLst/>
              <a:cxnLst/>
              <a:rect l="l" t="t" r="r" b="b"/>
              <a:pathLst>
                <a:path w="648" h="571" extrusionOk="0">
                  <a:moveTo>
                    <a:pt x="648" y="1"/>
                  </a:moveTo>
                  <a:lnTo>
                    <a:pt x="0" y="368"/>
                  </a:lnTo>
                  <a:lnTo>
                    <a:pt x="0" y="571"/>
                  </a:lnTo>
                  <a:lnTo>
                    <a:pt x="648" y="165"/>
                  </a:lnTo>
                  <a:lnTo>
                    <a:pt x="648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075;p62">
              <a:extLst>
                <a:ext uri="{FF2B5EF4-FFF2-40B4-BE49-F238E27FC236}">
                  <a16:creationId xmlns:a16="http://schemas.microsoft.com/office/drawing/2014/main" id="{C0E1DD29-BDEB-45A3-8413-EB0D766E2E60}"/>
                </a:ext>
              </a:extLst>
            </p:cNvPr>
            <p:cNvSpPr/>
            <p:nvPr/>
          </p:nvSpPr>
          <p:spPr>
            <a:xfrm>
              <a:off x="6261067" y="3579774"/>
              <a:ext cx="27380" cy="24089"/>
            </a:xfrm>
            <a:custGeom>
              <a:avLst/>
              <a:gdLst/>
              <a:ahLst/>
              <a:cxnLst/>
              <a:rect l="l" t="t" r="r" b="b"/>
              <a:pathLst>
                <a:path w="649" h="571" extrusionOk="0">
                  <a:moveTo>
                    <a:pt x="1" y="1"/>
                  </a:moveTo>
                  <a:lnTo>
                    <a:pt x="1" y="165"/>
                  </a:lnTo>
                  <a:lnTo>
                    <a:pt x="648" y="571"/>
                  </a:lnTo>
                  <a:lnTo>
                    <a:pt x="648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076;p62">
              <a:extLst>
                <a:ext uri="{FF2B5EF4-FFF2-40B4-BE49-F238E27FC236}">
                  <a16:creationId xmlns:a16="http://schemas.microsoft.com/office/drawing/2014/main" id="{936C6002-AAB2-47DE-A287-8CCAAEBB2BCC}"/>
                </a:ext>
              </a:extLst>
            </p:cNvPr>
            <p:cNvSpPr/>
            <p:nvPr/>
          </p:nvSpPr>
          <p:spPr>
            <a:xfrm>
              <a:off x="6295325" y="3583445"/>
              <a:ext cx="54253" cy="32231"/>
            </a:xfrm>
            <a:custGeom>
              <a:avLst/>
              <a:gdLst/>
              <a:ahLst/>
              <a:cxnLst/>
              <a:rect l="l" t="t" r="r" b="b"/>
              <a:pathLst>
                <a:path w="1286" h="764" extrusionOk="0">
                  <a:moveTo>
                    <a:pt x="638" y="1"/>
                  </a:moveTo>
                  <a:lnTo>
                    <a:pt x="1" y="397"/>
                  </a:lnTo>
                  <a:lnTo>
                    <a:pt x="638" y="764"/>
                  </a:lnTo>
                  <a:lnTo>
                    <a:pt x="1286" y="397"/>
                  </a:lnTo>
                  <a:lnTo>
                    <a:pt x="6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077;p62">
              <a:extLst>
                <a:ext uri="{FF2B5EF4-FFF2-40B4-BE49-F238E27FC236}">
                  <a16:creationId xmlns:a16="http://schemas.microsoft.com/office/drawing/2014/main" id="{63410BD8-085E-4FBD-8763-7E7E53799A8A}"/>
                </a:ext>
              </a:extLst>
            </p:cNvPr>
            <p:cNvSpPr/>
            <p:nvPr/>
          </p:nvSpPr>
          <p:spPr>
            <a:xfrm>
              <a:off x="6322241" y="3600152"/>
              <a:ext cx="27338" cy="24089"/>
            </a:xfrm>
            <a:custGeom>
              <a:avLst/>
              <a:gdLst/>
              <a:ahLst/>
              <a:cxnLst/>
              <a:rect l="l" t="t" r="r" b="b"/>
              <a:pathLst>
                <a:path w="648" h="571" extrusionOk="0">
                  <a:moveTo>
                    <a:pt x="648" y="1"/>
                  </a:moveTo>
                  <a:lnTo>
                    <a:pt x="0" y="368"/>
                  </a:lnTo>
                  <a:lnTo>
                    <a:pt x="0" y="571"/>
                  </a:lnTo>
                  <a:lnTo>
                    <a:pt x="648" y="165"/>
                  </a:lnTo>
                  <a:lnTo>
                    <a:pt x="648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078;p62">
              <a:extLst>
                <a:ext uri="{FF2B5EF4-FFF2-40B4-BE49-F238E27FC236}">
                  <a16:creationId xmlns:a16="http://schemas.microsoft.com/office/drawing/2014/main" id="{B2962099-D88B-4AF3-95F4-533FDFFD5B15}"/>
                </a:ext>
              </a:extLst>
            </p:cNvPr>
            <p:cNvSpPr/>
            <p:nvPr/>
          </p:nvSpPr>
          <p:spPr>
            <a:xfrm>
              <a:off x="6295325" y="3600152"/>
              <a:ext cx="26958" cy="24089"/>
            </a:xfrm>
            <a:custGeom>
              <a:avLst/>
              <a:gdLst/>
              <a:ahLst/>
              <a:cxnLst/>
              <a:rect l="l" t="t" r="r" b="b"/>
              <a:pathLst>
                <a:path w="639" h="571" extrusionOk="0">
                  <a:moveTo>
                    <a:pt x="1" y="1"/>
                  </a:moveTo>
                  <a:lnTo>
                    <a:pt x="1" y="165"/>
                  </a:lnTo>
                  <a:lnTo>
                    <a:pt x="638" y="571"/>
                  </a:lnTo>
                  <a:lnTo>
                    <a:pt x="638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079;p62">
              <a:extLst>
                <a:ext uri="{FF2B5EF4-FFF2-40B4-BE49-F238E27FC236}">
                  <a16:creationId xmlns:a16="http://schemas.microsoft.com/office/drawing/2014/main" id="{F529BB27-59B7-4A47-AD3F-B1B9FDE2CCFA}"/>
                </a:ext>
              </a:extLst>
            </p:cNvPr>
            <p:cNvSpPr/>
            <p:nvPr/>
          </p:nvSpPr>
          <p:spPr>
            <a:xfrm>
              <a:off x="5850107" y="3715960"/>
              <a:ext cx="56320" cy="32231"/>
            </a:xfrm>
            <a:custGeom>
              <a:avLst/>
              <a:gdLst/>
              <a:ahLst/>
              <a:cxnLst/>
              <a:rect l="l" t="t" r="r" b="b"/>
              <a:pathLst>
                <a:path w="1335" h="764" extrusionOk="0">
                  <a:moveTo>
                    <a:pt x="687" y="0"/>
                  </a:moveTo>
                  <a:lnTo>
                    <a:pt x="1" y="396"/>
                  </a:lnTo>
                  <a:lnTo>
                    <a:pt x="687" y="764"/>
                  </a:lnTo>
                  <a:lnTo>
                    <a:pt x="1334" y="396"/>
                  </a:lnTo>
                  <a:lnTo>
                    <a:pt x="6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080;p62">
              <a:extLst>
                <a:ext uri="{FF2B5EF4-FFF2-40B4-BE49-F238E27FC236}">
                  <a16:creationId xmlns:a16="http://schemas.microsoft.com/office/drawing/2014/main" id="{20D59F6B-79B3-4320-8439-E4AF319C5DBC}"/>
                </a:ext>
              </a:extLst>
            </p:cNvPr>
            <p:cNvSpPr/>
            <p:nvPr/>
          </p:nvSpPr>
          <p:spPr>
            <a:xfrm>
              <a:off x="5879048" y="3732667"/>
              <a:ext cx="27380" cy="24089"/>
            </a:xfrm>
            <a:custGeom>
              <a:avLst/>
              <a:gdLst/>
              <a:ahLst/>
              <a:cxnLst/>
              <a:rect l="l" t="t" r="r" b="b"/>
              <a:pathLst>
                <a:path w="649" h="571" extrusionOk="0">
                  <a:moveTo>
                    <a:pt x="648" y="0"/>
                  </a:moveTo>
                  <a:lnTo>
                    <a:pt x="1" y="368"/>
                  </a:lnTo>
                  <a:lnTo>
                    <a:pt x="1" y="571"/>
                  </a:lnTo>
                  <a:lnTo>
                    <a:pt x="648" y="165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081;p62">
              <a:extLst>
                <a:ext uri="{FF2B5EF4-FFF2-40B4-BE49-F238E27FC236}">
                  <a16:creationId xmlns:a16="http://schemas.microsoft.com/office/drawing/2014/main" id="{A1584685-14BE-47A4-89CB-68077FAF3542}"/>
                </a:ext>
              </a:extLst>
            </p:cNvPr>
            <p:cNvSpPr/>
            <p:nvPr/>
          </p:nvSpPr>
          <p:spPr>
            <a:xfrm>
              <a:off x="5850107" y="3732667"/>
              <a:ext cx="28983" cy="24089"/>
            </a:xfrm>
            <a:custGeom>
              <a:avLst/>
              <a:gdLst/>
              <a:ahLst/>
              <a:cxnLst/>
              <a:rect l="l" t="t" r="r" b="b"/>
              <a:pathLst>
                <a:path w="687" h="571" extrusionOk="0">
                  <a:moveTo>
                    <a:pt x="1" y="0"/>
                  </a:moveTo>
                  <a:lnTo>
                    <a:pt x="1" y="165"/>
                  </a:lnTo>
                  <a:lnTo>
                    <a:pt x="687" y="571"/>
                  </a:lnTo>
                  <a:lnTo>
                    <a:pt x="687" y="3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082;p62">
              <a:extLst>
                <a:ext uri="{FF2B5EF4-FFF2-40B4-BE49-F238E27FC236}">
                  <a16:creationId xmlns:a16="http://schemas.microsoft.com/office/drawing/2014/main" id="{923624C9-BEE3-49DB-8B4A-6E4C78A6901D}"/>
                </a:ext>
              </a:extLst>
            </p:cNvPr>
            <p:cNvSpPr/>
            <p:nvPr/>
          </p:nvSpPr>
          <p:spPr>
            <a:xfrm>
              <a:off x="5886009" y="3736337"/>
              <a:ext cx="54253" cy="32231"/>
            </a:xfrm>
            <a:custGeom>
              <a:avLst/>
              <a:gdLst/>
              <a:ahLst/>
              <a:cxnLst/>
              <a:rect l="l" t="t" r="r" b="b"/>
              <a:pathLst>
                <a:path w="1286" h="764" extrusionOk="0">
                  <a:moveTo>
                    <a:pt x="638" y="0"/>
                  </a:moveTo>
                  <a:lnTo>
                    <a:pt x="0" y="397"/>
                  </a:lnTo>
                  <a:lnTo>
                    <a:pt x="638" y="764"/>
                  </a:lnTo>
                  <a:lnTo>
                    <a:pt x="1286" y="397"/>
                  </a:lnTo>
                  <a:lnTo>
                    <a:pt x="6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083;p62">
              <a:extLst>
                <a:ext uri="{FF2B5EF4-FFF2-40B4-BE49-F238E27FC236}">
                  <a16:creationId xmlns:a16="http://schemas.microsoft.com/office/drawing/2014/main" id="{BFFBEDD1-364D-4CFC-B488-CEAED0485D26}"/>
                </a:ext>
              </a:extLst>
            </p:cNvPr>
            <p:cNvSpPr/>
            <p:nvPr/>
          </p:nvSpPr>
          <p:spPr>
            <a:xfrm>
              <a:off x="5912926" y="3753044"/>
              <a:ext cx="27338" cy="24089"/>
            </a:xfrm>
            <a:custGeom>
              <a:avLst/>
              <a:gdLst/>
              <a:ahLst/>
              <a:cxnLst/>
              <a:rect l="l" t="t" r="r" b="b"/>
              <a:pathLst>
                <a:path w="648" h="571" extrusionOk="0">
                  <a:moveTo>
                    <a:pt x="648" y="1"/>
                  </a:moveTo>
                  <a:lnTo>
                    <a:pt x="0" y="368"/>
                  </a:lnTo>
                  <a:lnTo>
                    <a:pt x="0" y="571"/>
                  </a:lnTo>
                  <a:lnTo>
                    <a:pt x="648" y="165"/>
                  </a:lnTo>
                  <a:lnTo>
                    <a:pt x="648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084;p62">
              <a:extLst>
                <a:ext uri="{FF2B5EF4-FFF2-40B4-BE49-F238E27FC236}">
                  <a16:creationId xmlns:a16="http://schemas.microsoft.com/office/drawing/2014/main" id="{9B296E6D-AD08-47CC-9129-9E75C159ECBB}"/>
                </a:ext>
              </a:extLst>
            </p:cNvPr>
            <p:cNvSpPr/>
            <p:nvPr/>
          </p:nvSpPr>
          <p:spPr>
            <a:xfrm>
              <a:off x="5886009" y="3753044"/>
              <a:ext cx="26958" cy="24089"/>
            </a:xfrm>
            <a:custGeom>
              <a:avLst/>
              <a:gdLst/>
              <a:ahLst/>
              <a:cxnLst/>
              <a:rect l="l" t="t" r="r" b="b"/>
              <a:pathLst>
                <a:path w="639" h="571" extrusionOk="0">
                  <a:moveTo>
                    <a:pt x="0" y="1"/>
                  </a:moveTo>
                  <a:lnTo>
                    <a:pt x="0" y="165"/>
                  </a:lnTo>
                  <a:lnTo>
                    <a:pt x="638" y="571"/>
                  </a:lnTo>
                  <a:lnTo>
                    <a:pt x="638" y="3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085;p62">
              <a:extLst>
                <a:ext uri="{FF2B5EF4-FFF2-40B4-BE49-F238E27FC236}">
                  <a16:creationId xmlns:a16="http://schemas.microsoft.com/office/drawing/2014/main" id="{ED5C9E23-8667-4E7B-8CFE-F8184B3DA080}"/>
                </a:ext>
              </a:extLst>
            </p:cNvPr>
            <p:cNvSpPr/>
            <p:nvPr/>
          </p:nvSpPr>
          <p:spPr>
            <a:xfrm>
              <a:off x="5921448" y="3756714"/>
              <a:ext cx="54295" cy="32273"/>
            </a:xfrm>
            <a:custGeom>
              <a:avLst/>
              <a:gdLst/>
              <a:ahLst/>
              <a:cxnLst/>
              <a:rect l="l" t="t" r="r" b="b"/>
              <a:pathLst>
                <a:path w="1287" h="765" extrusionOk="0">
                  <a:moveTo>
                    <a:pt x="648" y="1"/>
                  </a:moveTo>
                  <a:lnTo>
                    <a:pt x="1" y="397"/>
                  </a:lnTo>
                  <a:lnTo>
                    <a:pt x="648" y="764"/>
                  </a:lnTo>
                  <a:lnTo>
                    <a:pt x="1286" y="397"/>
                  </a:lnTo>
                  <a:lnTo>
                    <a:pt x="648" y="1"/>
                  </a:ln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086;p62">
              <a:extLst>
                <a:ext uri="{FF2B5EF4-FFF2-40B4-BE49-F238E27FC236}">
                  <a16:creationId xmlns:a16="http://schemas.microsoft.com/office/drawing/2014/main" id="{419FF354-E11F-4975-B166-D182705BF032}"/>
                </a:ext>
              </a:extLst>
            </p:cNvPr>
            <p:cNvSpPr/>
            <p:nvPr/>
          </p:nvSpPr>
          <p:spPr>
            <a:xfrm>
              <a:off x="5948786" y="3773421"/>
              <a:ext cx="26958" cy="24131"/>
            </a:xfrm>
            <a:custGeom>
              <a:avLst/>
              <a:gdLst/>
              <a:ahLst/>
              <a:cxnLst/>
              <a:rect l="l" t="t" r="r" b="b"/>
              <a:pathLst>
                <a:path w="639" h="572" extrusionOk="0">
                  <a:moveTo>
                    <a:pt x="638" y="1"/>
                  </a:moveTo>
                  <a:lnTo>
                    <a:pt x="0" y="368"/>
                  </a:lnTo>
                  <a:lnTo>
                    <a:pt x="0" y="571"/>
                  </a:lnTo>
                  <a:lnTo>
                    <a:pt x="638" y="165"/>
                  </a:lnTo>
                  <a:lnTo>
                    <a:pt x="6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087;p62">
              <a:extLst>
                <a:ext uri="{FF2B5EF4-FFF2-40B4-BE49-F238E27FC236}">
                  <a16:creationId xmlns:a16="http://schemas.microsoft.com/office/drawing/2014/main" id="{2424CC58-9AFF-4CE0-A4F2-BC45A2CD02D4}"/>
                </a:ext>
              </a:extLst>
            </p:cNvPr>
            <p:cNvSpPr/>
            <p:nvPr/>
          </p:nvSpPr>
          <p:spPr>
            <a:xfrm>
              <a:off x="5921448" y="3773421"/>
              <a:ext cx="27380" cy="24131"/>
            </a:xfrm>
            <a:custGeom>
              <a:avLst/>
              <a:gdLst/>
              <a:ahLst/>
              <a:cxnLst/>
              <a:rect l="l" t="t" r="r" b="b"/>
              <a:pathLst>
                <a:path w="649" h="572" extrusionOk="0">
                  <a:moveTo>
                    <a:pt x="1" y="1"/>
                  </a:moveTo>
                  <a:lnTo>
                    <a:pt x="1" y="165"/>
                  </a:lnTo>
                  <a:lnTo>
                    <a:pt x="648" y="571"/>
                  </a:lnTo>
                  <a:lnTo>
                    <a:pt x="648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088;p62">
              <a:extLst>
                <a:ext uri="{FF2B5EF4-FFF2-40B4-BE49-F238E27FC236}">
                  <a16:creationId xmlns:a16="http://schemas.microsoft.com/office/drawing/2014/main" id="{ED58C4E8-14B0-4BE2-B2B8-1780BB3AC323}"/>
                </a:ext>
              </a:extLst>
            </p:cNvPr>
            <p:cNvSpPr/>
            <p:nvPr/>
          </p:nvSpPr>
          <p:spPr>
            <a:xfrm>
              <a:off x="5957350" y="3777091"/>
              <a:ext cx="54253" cy="32273"/>
            </a:xfrm>
            <a:custGeom>
              <a:avLst/>
              <a:gdLst/>
              <a:ahLst/>
              <a:cxnLst/>
              <a:rect l="l" t="t" r="r" b="b"/>
              <a:pathLst>
                <a:path w="1286" h="765" extrusionOk="0">
                  <a:moveTo>
                    <a:pt x="638" y="1"/>
                  </a:moveTo>
                  <a:lnTo>
                    <a:pt x="0" y="358"/>
                  </a:lnTo>
                  <a:lnTo>
                    <a:pt x="638" y="764"/>
                  </a:lnTo>
                  <a:lnTo>
                    <a:pt x="1286" y="397"/>
                  </a:lnTo>
                  <a:lnTo>
                    <a:pt x="6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089;p62">
              <a:extLst>
                <a:ext uri="{FF2B5EF4-FFF2-40B4-BE49-F238E27FC236}">
                  <a16:creationId xmlns:a16="http://schemas.microsoft.com/office/drawing/2014/main" id="{8D53429E-6B62-47A0-A116-A537178F2F71}"/>
                </a:ext>
              </a:extLst>
            </p:cNvPr>
            <p:cNvSpPr/>
            <p:nvPr/>
          </p:nvSpPr>
          <p:spPr>
            <a:xfrm>
              <a:off x="5984267" y="3793840"/>
              <a:ext cx="27338" cy="22022"/>
            </a:xfrm>
            <a:custGeom>
              <a:avLst/>
              <a:gdLst/>
              <a:ahLst/>
              <a:cxnLst/>
              <a:rect l="l" t="t" r="r" b="b"/>
              <a:pathLst>
                <a:path w="648" h="522" extrusionOk="0">
                  <a:moveTo>
                    <a:pt x="648" y="0"/>
                  </a:moveTo>
                  <a:lnTo>
                    <a:pt x="0" y="367"/>
                  </a:lnTo>
                  <a:lnTo>
                    <a:pt x="0" y="522"/>
                  </a:lnTo>
                  <a:lnTo>
                    <a:pt x="648" y="164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090;p62">
              <a:extLst>
                <a:ext uri="{FF2B5EF4-FFF2-40B4-BE49-F238E27FC236}">
                  <a16:creationId xmlns:a16="http://schemas.microsoft.com/office/drawing/2014/main" id="{BF3D9A3D-9021-4D9A-875E-628C033A6D7E}"/>
                </a:ext>
              </a:extLst>
            </p:cNvPr>
            <p:cNvSpPr/>
            <p:nvPr/>
          </p:nvSpPr>
          <p:spPr>
            <a:xfrm>
              <a:off x="5957350" y="3792195"/>
              <a:ext cx="26958" cy="23667"/>
            </a:xfrm>
            <a:custGeom>
              <a:avLst/>
              <a:gdLst/>
              <a:ahLst/>
              <a:cxnLst/>
              <a:rect l="l" t="t" r="r" b="b"/>
              <a:pathLst>
                <a:path w="639" h="561" extrusionOk="0">
                  <a:moveTo>
                    <a:pt x="0" y="0"/>
                  </a:moveTo>
                  <a:lnTo>
                    <a:pt x="0" y="203"/>
                  </a:lnTo>
                  <a:lnTo>
                    <a:pt x="638" y="561"/>
                  </a:lnTo>
                  <a:lnTo>
                    <a:pt x="638" y="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091;p62">
              <a:extLst>
                <a:ext uri="{FF2B5EF4-FFF2-40B4-BE49-F238E27FC236}">
                  <a16:creationId xmlns:a16="http://schemas.microsoft.com/office/drawing/2014/main" id="{13B97BDD-6BA7-441A-90DB-825BCA5D09A6}"/>
                </a:ext>
              </a:extLst>
            </p:cNvPr>
            <p:cNvSpPr/>
            <p:nvPr/>
          </p:nvSpPr>
          <p:spPr>
            <a:xfrm>
              <a:off x="5899468" y="3651116"/>
              <a:ext cx="119053" cy="68133"/>
            </a:xfrm>
            <a:custGeom>
              <a:avLst/>
              <a:gdLst/>
              <a:ahLst/>
              <a:cxnLst/>
              <a:rect l="l" t="t" r="r" b="b"/>
              <a:pathLst>
                <a:path w="2822" h="1615" extrusionOk="0">
                  <a:moveTo>
                    <a:pt x="2174" y="1"/>
                  </a:moveTo>
                  <a:lnTo>
                    <a:pt x="0" y="1247"/>
                  </a:lnTo>
                  <a:lnTo>
                    <a:pt x="648" y="1615"/>
                  </a:lnTo>
                  <a:lnTo>
                    <a:pt x="2822" y="368"/>
                  </a:lnTo>
                  <a:lnTo>
                    <a:pt x="217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092;p62">
              <a:extLst>
                <a:ext uri="{FF2B5EF4-FFF2-40B4-BE49-F238E27FC236}">
                  <a16:creationId xmlns:a16="http://schemas.microsoft.com/office/drawing/2014/main" id="{A4F41564-8F23-4074-BF87-1D8BD817D665}"/>
                </a:ext>
              </a:extLst>
            </p:cNvPr>
            <p:cNvSpPr/>
            <p:nvPr/>
          </p:nvSpPr>
          <p:spPr>
            <a:xfrm>
              <a:off x="5926764" y="3666599"/>
              <a:ext cx="91758" cy="61214"/>
            </a:xfrm>
            <a:custGeom>
              <a:avLst/>
              <a:gdLst/>
              <a:ahLst/>
              <a:cxnLst/>
              <a:rect l="l" t="t" r="r" b="b"/>
              <a:pathLst>
                <a:path w="2175" h="1451" extrusionOk="0">
                  <a:moveTo>
                    <a:pt x="2175" y="1"/>
                  </a:moveTo>
                  <a:lnTo>
                    <a:pt x="1" y="1248"/>
                  </a:lnTo>
                  <a:lnTo>
                    <a:pt x="1" y="1451"/>
                  </a:lnTo>
                  <a:lnTo>
                    <a:pt x="2175" y="204"/>
                  </a:lnTo>
                  <a:lnTo>
                    <a:pt x="2175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093;p62">
              <a:extLst>
                <a:ext uri="{FF2B5EF4-FFF2-40B4-BE49-F238E27FC236}">
                  <a16:creationId xmlns:a16="http://schemas.microsoft.com/office/drawing/2014/main" id="{EB790FAF-400A-41E0-833F-2F40096E4662}"/>
                </a:ext>
              </a:extLst>
            </p:cNvPr>
            <p:cNvSpPr/>
            <p:nvPr/>
          </p:nvSpPr>
          <p:spPr>
            <a:xfrm>
              <a:off x="5899468" y="3703725"/>
              <a:ext cx="27338" cy="24089"/>
            </a:xfrm>
            <a:custGeom>
              <a:avLst/>
              <a:gdLst/>
              <a:ahLst/>
              <a:cxnLst/>
              <a:rect l="l" t="t" r="r" b="b"/>
              <a:pathLst>
                <a:path w="648" h="571" extrusionOk="0">
                  <a:moveTo>
                    <a:pt x="0" y="0"/>
                  </a:moveTo>
                  <a:lnTo>
                    <a:pt x="0" y="203"/>
                  </a:lnTo>
                  <a:lnTo>
                    <a:pt x="648" y="571"/>
                  </a:lnTo>
                  <a:lnTo>
                    <a:pt x="648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094;p62">
              <a:extLst>
                <a:ext uri="{FF2B5EF4-FFF2-40B4-BE49-F238E27FC236}">
                  <a16:creationId xmlns:a16="http://schemas.microsoft.com/office/drawing/2014/main" id="{40438A4C-2284-4299-837A-F676D3503284}"/>
                </a:ext>
              </a:extLst>
            </p:cNvPr>
            <p:cNvSpPr/>
            <p:nvPr/>
          </p:nvSpPr>
          <p:spPr>
            <a:xfrm>
              <a:off x="5934906" y="3671493"/>
              <a:ext cx="119095" cy="68133"/>
            </a:xfrm>
            <a:custGeom>
              <a:avLst/>
              <a:gdLst/>
              <a:ahLst/>
              <a:cxnLst/>
              <a:rect l="l" t="t" r="r" b="b"/>
              <a:pathLst>
                <a:path w="2823" h="1615" extrusionOk="0">
                  <a:moveTo>
                    <a:pt x="2175" y="1"/>
                  </a:moveTo>
                  <a:lnTo>
                    <a:pt x="1" y="1248"/>
                  </a:lnTo>
                  <a:lnTo>
                    <a:pt x="648" y="1615"/>
                  </a:lnTo>
                  <a:lnTo>
                    <a:pt x="2823" y="368"/>
                  </a:lnTo>
                  <a:lnTo>
                    <a:pt x="217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095;p62">
              <a:extLst>
                <a:ext uri="{FF2B5EF4-FFF2-40B4-BE49-F238E27FC236}">
                  <a16:creationId xmlns:a16="http://schemas.microsoft.com/office/drawing/2014/main" id="{04ED964A-3A29-4958-B90E-010A538E601B}"/>
                </a:ext>
              </a:extLst>
            </p:cNvPr>
            <p:cNvSpPr/>
            <p:nvPr/>
          </p:nvSpPr>
          <p:spPr>
            <a:xfrm>
              <a:off x="6004644" y="3605467"/>
              <a:ext cx="117450" cy="66066"/>
            </a:xfrm>
            <a:custGeom>
              <a:avLst/>
              <a:gdLst/>
              <a:ahLst/>
              <a:cxnLst/>
              <a:rect l="l" t="t" r="r" b="b"/>
              <a:pathLst>
                <a:path w="2784" h="1566" extrusionOk="0">
                  <a:moveTo>
                    <a:pt x="1576" y="0"/>
                  </a:moveTo>
                  <a:lnTo>
                    <a:pt x="0" y="880"/>
                  </a:lnTo>
                  <a:lnTo>
                    <a:pt x="1247" y="1566"/>
                  </a:lnTo>
                  <a:lnTo>
                    <a:pt x="2784" y="687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096;p62">
              <a:extLst>
                <a:ext uri="{FF2B5EF4-FFF2-40B4-BE49-F238E27FC236}">
                  <a16:creationId xmlns:a16="http://schemas.microsoft.com/office/drawing/2014/main" id="{EC269387-B5AF-4365-ADD9-61DC2C649248}"/>
                </a:ext>
              </a:extLst>
            </p:cNvPr>
            <p:cNvSpPr/>
            <p:nvPr/>
          </p:nvSpPr>
          <p:spPr>
            <a:xfrm>
              <a:off x="5962244" y="3687018"/>
              <a:ext cx="91758" cy="61172"/>
            </a:xfrm>
            <a:custGeom>
              <a:avLst/>
              <a:gdLst/>
              <a:ahLst/>
              <a:cxnLst/>
              <a:rect l="l" t="t" r="r" b="b"/>
              <a:pathLst>
                <a:path w="2175" h="1450" extrusionOk="0">
                  <a:moveTo>
                    <a:pt x="2175" y="0"/>
                  </a:moveTo>
                  <a:lnTo>
                    <a:pt x="0" y="1247"/>
                  </a:lnTo>
                  <a:lnTo>
                    <a:pt x="0" y="1450"/>
                  </a:lnTo>
                  <a:lnTo>
                    <a:pt x="2175" y="203"/>
                  </a:lnTo>
                  <a:lnTo>
                    <a:pt x="2175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097;p62">
              <a:extLst>
                <a:ext uri="{FF2B5EF4-FFF2-40B4-BE49-F238E27FC236}">
                  <a16:creationId xmlns:a16="http://schemas.microsoft.com/office/drawing/2014/main" id="{57D7387C-EC09-467A-89E5-C877100871AA}"/>
                </a:ext>
              </a:extLst>
            </p:cNvPr>
            <p:cNvSpPr/>
            <p:nvPr/>
          </p:nvSpPr>
          <p:spPr>
            <a:xfrm>
              <a:off x="5934906" y="3724102"/>
              <a:ext cx="27380" cy="24089"/>
            </a:xfrm>
            <a:custGeom>
              <a:avLst/>
              <a:gdLst/>
              <a:ahLst/>
              <a:cxnLst/>
              <a:rect l="l" t="t" r="r" b="b"/>
              <a:pathLst>
                <a:path w="649" h="571" extrusionOk="0">
                  <a:moveTo>
                    <a:pt x="1" y="1"/>
                  </a:moveTo>
                  <a:lnTo>
                    <a:pt x="1" y="203"/>
                  </a:lnTo>
                  <a:lnTo>
                    <a:pt x="648" y="571"/>
                  </a:lnTo>
                  <a:lnTo>
                    <a:pt x="648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098;p62">
              <a:extLst>
                <a:ext uri="{FF2B5EF4-FFF2-40B4-BE49-F238E27FC236}">
                  <a16:creationId xmlns:a16="http://schemas.microsoft.com/office/drawing/2014/main" id="{F0BFA297-2710-415A-9686-7CC95FA9A3B4}"/>
                </a:ext>
              </a:extLst>
            </p:cNvPr>
            <p:cNvSpPr/>
            <p:nvPr/>
          </p:nvSpPr>
          <p:spPr>
            <a:xfrm>
              <a:off x="6123701" y="3573235"/>
              <a:ext cx="106861" cy="61214"/>
            </a:xfrm>
            <a:custGeom>
              <a:avLst/>
              <a:gdLst/>
              <a:ahLst/>
              <a:cxnLst/>
              <a:rect l="l" t="t" r="r" b="b"/>
              <a:pathLst>
                <a:path w="2533" h="1451" extrusionOk="0">
                  <a:moveTo>
                    <a:pt x="1894" y="1"/>
                  </a:moveTo>
                  <a:lnTo>
                    <a:pt x="0" y="1083"/>
                  </a:lnTo>
                  <a:lnTo>
                    <a:pt x="648" y="1451"/>
                  </a:lnTo>
                  <a:lnTo>
                    <a:pt x="2532" y="359"/>
                  </a:lnTo>
                  <a:lnTo>
                    <a:pt x="189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099;p62">
              <a:extLst>
                <a:ext uri="{FF2B5EF4-FFF2-40B4-BE49-F238E27FC236}">
                  <a16:creationId xmlns:a16="http://schemas.microsoft.com/office/drawing/2014/main" id="{F8454752-CEE4-420F-A6B4-5CF557AC7B68}"/>
                </a:ext>
              </a:extLst>
            </p:cNvPr>
            <p:cNvSpPr/>
            <p:nvPr/>
          </p:nvSpPr>
          <p:spPr>
            <a:xfrm>
              <a:off x="6150997" y="3588339"/>
              <a:ext cx="79566" cy="54253"/>
            </a:xfrm>
            <a:custGeom>
              <a:avLst/>
              <a:gdLst/>
              <a:ahLst/>
              <a:cxnLst/>
              <a:rect l="l" t="t" r="r" b="b"/>
              <a:pathLst>
                <a:path w="1886" h="1286" extrusionOk="0">
                  <a:moveTo>
                    <a:pt x="1885" y="1"/>
                  </a:moveTo>
                  <a:lnTo>
                    <a:pt x="1" y="1093"/>
                  </a:lnTo>
                  <a:lnTo>
                    <a:pt x="1" y="1286"/>
                  </a:lnTo>
                  <a:lnTo>
                    <a:pt x="1885" y="203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100;p62">
              <a:extLst>
                <a:ext uri="{FF2B5EF4-FFF2-40B4-BE49-F238E27FC236}">
                  <a16:creationId xmlns:a16="http://schemas.microsoft.com/office/drawing/2014/main" id="{49C11EE0-4D67-416D-BFB2-8FB93C9C2E17}"/>
                </a:ext>
              </a:extLst>
            </p:cNvPr>
            <p:cNvSpPr/>
            <p:nvPr/>
          </p:nvSpPr>
          <p:spPr>
            <a:xfrm>
              <a:off x="6123701" y="3618926"/>
              <a:ext cx="27338" cy="23667"/>
            </a:xfrm>
            <a:custGeom>
              <a:avLst/>
              <a:gdLst/>
              <a:ahLst/>
              <a:cxnLst/>
              <a:rect l="l" t="t" r="r" b="b"/>
              <a:pathLst>
                <a:path w="648" h="561" extrusionOk="0">
                  <a:moveTo>
                    <a:pt x="0" y="0"/>
                  </a:moveTo>
                  <a:lnTo>
                    <a:pt x="0" y="203"/>
                  </a:lnTo>
                  <a:lnTo>
                    <a:pt x="648" y="561"/>
                  </a:lnTo>
                  <a:lnTo>
                    <a:pt x="648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101;p62">
              <a:extLst>
                <a:ext uri="{FF2B5EF4-FFF2-40B4-BE49-F238E27FC236}">
                  <a16:creationId xmlns:a16="http://schemas.microsoft.com/office/drawing/2014/main" id="{2E15DF10-3DBA-4748-8712-0BD8573FFC60}"/>
                </a:ext>
              </a:extLst>
            </p:cNvPr>
            <p:cNvSpPr/>
            <p:nvPr/>
          </p:nvSpPr>
          <p:spPr>
            <a:xfrm>
              <a:off x="6159139" y="3593655"/>
              <a:ext cx="107283" cy="62817"/>
            </a:xfrm>
            <a:custGeom>
              <a:avLst/>
              <a:gdLst/>
              <a:ahLst/>
              <a:cxnLst/>
              <a:rect l="l" t="t" r="r" b="b"/>
              <a:pathLst>
                <a:path w="2543" h="1489" extrusionOk="0">
                  <a:moveTo>
                    <a:pt x="1895" y="0"/>
                  </a:moveTo>
                  <a:lnTo>
                    <a:pt x="1" y="1082"/>
                  </a:lnTo>
                  <a:lnTo>
                    <a:pt x="648" y="1488"/>
                  </a:lnTo>
                  <a:lnTo>
                    <a:pt x="2543" y="358"/>
                  </a:lnTo>
                  <a:lnTo>
                    <a:pt x="189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102;p62">
              <a:extLst>
                <a:ext uri="{FF2B5EF4-FFF2-40B4-BE49-F238E27FC236}">
                  <a16:creationId xmlns:a16="http://schemas.microsoft.com/office/drawing/2014/main" id="{E44389DE-7FC0-41F4-8752-40722E187E10}"/>
                </a:ext>
              </a:extLst>
            </p:cNvPr>
            <p:cNvSpPr/>
            <p:nvPr/>
          </p:nvSpPr>
          <p:spPr>
            <a:xfrm>
              <a:off x="6186478" y="3608716"/>
              <a:ext cx="79945" cy="54253"/>
            </a:xfrm>
            <a:custGeom>
              <a:avLst/>
              <a:gdLst/>
              <a:ahLst/>
              <a:cxnLst/>
              <a:rect l="l" t="t" r="r" b="b"/>
              <a:pathLst>
                <a:path w="1895" h="1286" extrusionOk="0">
                  <a:moveTo>
                    <a:pt x="1895" y="1"/>
                  </a:moveTo>
                  <a:lnTo>
                    <a:pt x="0" y="1131"/>
                  </a:lnTo>
                  <a:lnTo>
                    <a:pt x="0" y="1286"/>
                  </a:lnTo>
                  <a:lnTo>
                    <a:pt x="1895" y="204"/>
                  </a:lnTo>
                  <a:lnTo>
                    <a:pt x="1895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103;p62">
              <a:extLst>
                <a:ext uri="{FF2B5EF4-FFF2-40B4-BE49-F238E27FC236}">
                  <a16:creationId xmlns:a16="http://schemas.microsoft.com/office/drawing/2014/main" id="{965E1F19-2C76-4F0E-82B3-42BA98BD6223}"/>
                </a:ext>
              </a:extLst>
            </p:cNvPr>
            <p:cNvSpPr/>
            <p:nvPr/>
          </p:nvSpPr>
          <p:spPr>
            <a:xfrm>
              <a:off x="6159139" y="3639303"/>
              <a:ext cx="27380" cy="23667"/>
            </a:xfrm>
            <a:custGeom>
              <a:avLst/>
              <a:gdLst/>
              <a:ahLst/>
              <a:cxnLst/>
              <a:rect l="l" t="t" r="r" b="b"/>
              <a:pathLst>
                <a:path w="649" h="561" extrusionOk="0">
                  <a:moveTo>
                    <a:pt x="1" y="0"/>
                  </a:moveTo>
                  <a:lnTo>
                    <a:pt x="1" y="203"/>
                  </a:lnTo>
                  <a:lnTo>
                    <a:pt x="648" y="561"/>
                  </a:lnTo>
                  <a:lnTo>
                    <a:pt x="648" y="4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104;p62">
              <a:extLst>
                <a:ext uri="{FF2B5EF4-FFF2-40B4-BE49-F238E27FC236}">
                  <a16:creationId xmlns:a16="http://schemas.microsoft.com/office/drawing/2014/main" id="{7DCD8962-F576-4B96-970B-40C9B599E7BD}"/>
                </a:ext>
              </a:extLst>
            </p:cNvPr>
            <p:cNvSpPr/>
            <p:nvPr/>
          </p:nvSpPr>
          <p:spPr>
            <a:xfrm>
              <a:off x="5676838" y="3282234"/>
              <a:ext cx="414661" cy="319275"/>
            </a:xfrm>
            <a:custGeom>
              <a:avLst/>
              <a:gdLst/>
              <a:ahLst/>
              <a:cxnLst/>
              <a:rect l="l" t="t" r="r" b="b"/>
              <a:pathLst>
                <a:path w="9829" h="7568" extrusionOk="0">
                  <a:moveTo>
                    <a:pt x="6562" y="1"/>
                  </a:moveTo>
                  <a:lnTo>
                    <a:pt x="1" y="3828"/>
                  </a:lnTo>
                  <a:lnTo>
                    <a:pt x="3267" y="7568"/>
                  </a:lnTo>
                  <a:lnTo>
                    <a:pt x="9829" y="3741"/>
                  </a:lnTo>
                  <a:lnTo>
                    <a:pt x="65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105;p62">
              <a:extLst>
                <a:ext uri="{FF2B5EF4-FFF2-40B4-BE49-F238E27FC236}">
                  <a16:creationId xmlns:a16="http://schemas.microsoft.com/office/drawing/2014/main" id="{264AFC52-754F-4432-9E7F-ABD63CC0017D}"/>
                </a:ext>
              </a:extLst>
            </p:cNvPr>
            <p:cNvSpPr/>
            <p:nvPr/>
          </p:nvSpPr>
          <p:spPr>
            <a:xfrm>
              <a:off x="5669919" y="3270422"/>
              <a:ext cx="287466" cy="173306"/>
            </a:xfrm>
            <a:custGeom>
              <a:avLst/>
              <a:gdLst/>
              <a:ahLst/>
              <a:cxnLst/>
              <a:rect l="l" t="t" r="r" b="b"/>
              <a:pathLst>
                <a:path w="6814" h="4108" extrusionOk="0">
                  <a:moveTo>
                    <a:pt x="6813" y="1"/>
                  </a:moveTo>
                  <a:lnTo>
                    <a:pt x="0" y="3905"/>
                  </a:lnTo>
                  <a:lnTo>
                    <a:pt x="165" y="4108"/>
                  </a:lnTo>
                  <a:lnTo>
                    <a:pt x="6765" y="281"/>
                  </a:lnTo>
                  <a:lnTo>
                    <a:pt x="6813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106;p62">
              <a:extLst>
                <a:ext uri="{FF2B5EF4-FFF2-40B4-BE49-F238E27FC236}">
                  <a16:creationId xmlns:a16="http://schemas.microsoft.com/office/drawing/2014/main" id="{5814F410-5D84-48CC-B195-C526D10AF1D9}"/>
                </a:ext>
              </a:extLst>
            </p:cNvPr>
            <p:cNvSpPr/>
            <p:nvPr/>
          </p:nvSpPr>
          <p:spPr>
            <a:xfrm>
              <a:off x="5955325" y="3270422"/>
              <a:ext cx="144745" cy="169636"/>
            </a:xfrm>
            <a:custGeom>
              <a:avLst/>
              <a:gdLst/>
              <a:ahLst/>
              <a:cxnLst/>
              <a:rect l="l" t="t" r="r" b="b"/>
              <a:pathLst>
                <a:path w="3431" h="4021" extrusionOk="0">
                  <a:moveTo>
                    <a:pt x="48" y="1"/>
                  </a:moveTo>
                  <a:lnTo>
                    <a:pt x="0" y="281"/>
                  </a:lnTo>
                  <a:lnTo>
                    <a:pt x="3228" y="4021"/>
                  </a:lnTo>
                  <a:lnTo>
                    <a:pt x="3431" y="390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107;p62">
              <a:extLst>
                <a:ext uri="{FF2B5EF4-FFF2-40B4-BE49-F238E27FC236}">
                  <a16:creationId xmlns:a16="http://schemas.microsoft.com/office/drawing/2014/main" id="{345D8902-AD67-4414-944D-DF71F5F73C81}"/>
                </a:ext>
              </a:extLst>
            </p:cNvPr>
            <p:cNvSpPr/>
            <p:nvPr/>
          </p:nvSpPr>
          <p:spPr>
            <a:xfrm>
              <a:off x="6288406" y="4091415"/>
              <a:ext cx="91758" cy="50330"/>
            </a:xfrm>
            <a:custGeom>
              <a:avLst/>
              <a:gdLst/>
              <a:ahLst/>
              <a:cxnLst/>
              <a:rect l="l" t="t" r="r" b="b"/>
              <a:pathLst>
                <a:path w="2175" h="1193" extrusionOk="0">
                  <a:moveTo>
                    <a:pt x="830" y="0"/>
                  </a:moveTo>
                  <a:cubicBezTo>
                    <a:pt x="641" y="0"/>
                    <a:pt x="453" y="9"/>
                    <a:pt x="281" y="23"/>
                  </a:cubicBezTo>
                  <a:cubicBezTo>
                    <a:pt x="78" y="71"/>
                    <a:pt x="0" y="352"/>
                    <a:pt x="203" y="429"/>
                  </a:cubicBezTo>
                  <a:cubicBezTo>
                    <a:pt x="764" y="748"/>
                    <a:pt x="1576" y="1192"/>
                    <a:pt x="1730" y="1192"/>
                  </a:cubicBezTo>
                  <a:cubicBezTo>
                    <a:pt x="1933" y="1192"/>
                    <a:pt x="2175" y="1115"/>
                    <a:pt x="2175" y="912"/>
                  </a:cubicBezTo>
                  <a:lnTo>
                    <a:pt x="2175" y="352"/>
                  </a:lnTo>
                  <a:lnTo>
                    <a:pt x="1769" y="110"/>
                  </a:lnTo>
                  <a:cubicBezTo>
                    <a:pt x="1514" y="29"/>
                    <a:pt x="1171" y="0"/>
                    <a:pt x="830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108;p62">
              <a:extLst>
                <a:ext uri="{FF2B5EF4-FFF2-40B4-BE49-F238E27FC236}">
                  <a16:creationId xmlns:a16="http://schemas.microsoft.com/office/drawing/2014/main" id="{3E1598FF-0398-4740-A730-578BB370401D}"/>
                </a:ext>
              </a:extLst>
            </p:cNvPr>
            <p:cNvSpPr/>
            <p:nvPr/>
          </p:nvSpPr>
          <p:spPr>
            <a:xfrm>
              <a:off x="6228877" y="4125545"/>
              <a:ext cx="91758" cy="50456"/>
            </a:xfrm>
            <a:custGeom>
              <a:avLst/>
              <a:gdLst/>
              <a:ahLst/>
              <a:cxnLst/>
              <a:rect l="l" t="t" r="r" b="b"/>
              <a:pathLst>
                <a:path w="2175" h="1196" extrusionOk="0">
                  <a:moveTo>
                    <a:pt x="922" y="0"/>
                  </a:moveTo>
                  <a:cubicBezTo>
                    <a:pt x="703" y="0"/>
                    <a:pt x="481" y="10"/>
                    <a:pt x="281" y="26"/>
                  </a:cubicBezTo>
                  <a:cubicBezTo>
                    <a:pt x="87" y="26"/>
                    <a:pt x="0" y="306"/>
                    <a:pt x="203" y="422"/>
                  </a:cubicBezTo>
                  <a:cubicBezTo>
                    <a:pt x="764" y="750"/>
                    <a:pt x="1576" y="1195"/>
                    <a:pt x="1730" y="1195"/>
                  </a:cubicBezTo>
                  <a:cubicBezTo>
                    <a:pt x="1933" y="1195"/>
                    <a:pt x="2175" y="1108"/>
                    <a:pt x="2175" y="866"/>
                  </a:cubicBezTo>
                  <a:lnTo>
                    <a:pt x="2175" y="345"/>
                  </a:lnTo>
                  <a:lnTo>
                    <a:pt x="1779" y="64"/>
                  </a:lnTo>
                  <a:cubicBezTo>
                    <a:pt x="1541" y="19"/>
                    <a:pt x="1233" y="0"/>
                    <a:pt x="922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109;p62">
              <a:extLst>
                <a:ext uri="{FF2B5EF4-FFF2-40B4-BE49-F238E27FC236}">
                  <a16:creationId xmlns:a16="http://schemas.microsoft.com/office/drawing/2014/main" id="{E35DDA19-43F0-40A4-8542-AC06AB703D8E}"/>
                </a:ext>
              </a:extLst>
            </p:cNvPr>
            <p:cNvSpPr/>
            <p:nvPr/>
          </p:nvSpPr>
          <p:spPr>
            <a:xfrm>
              <a:off x="6067421" y="3636746"/>
              <a:ext cx="206972" cy="109434"/>
            </a:xfrm>
            <a:custGeom>
              <a:avLst/>
              <a:gdLst/>
              <a:ahLst/>
              <a:cxnLst/>
              <a:rect l="l" t="t" r="r" b="b"/>
              <a:pathLst>
                <a:path w="4906" h="2594" extrusionOk="0">
                  <a:moveTo>
                    <a:pt x="838" y="1"/>
                  </a:moveTo>
                  <a:cubicBezTo>
                    <a:pt x="815" y="1"/>
                    <a:pt x="793" y="5"/>
                    <a:pt x="774" y="15"/>
                  </a:cubicBezTo>
                  <a:cubicBezTo>
                    <a:pt x="774" y="54"/>
                    <a:pt x="725" y="92"/>
                    <a:pt x="725" y="131"/>
                  </a:cubicBezTo>
                  <a:lnTo>
                    <a:pt x="687" y="92"/>
                  </a:lnTo>
                  <a:cubicBezTo>
                    <a:pt x="595" y="67"/>
                    <a:pt x="507" y="54"/>
                    <a:pt x="427" y="54"/>
                  </a:cubicBezTo>
                  <a:cubicBezTo>
                    <a:pt x="265" y="54"/>
                    <a:pt x="139" y="108"/>
                    <a:pt x="88" y="218"/>
                  </a:cubicBezTo>
                  <a:cubicBezTo>
                    <a:pt x="1" y="373"/>
                    <a:pt x="204" y="614"/>
                    <a:pt x="484" y="701"/>
                  </a:cubicBezTo>
                  <a:cubicBezTo>
                    <a:pt x="571" y="779"/>
                    <a:pt x="687" y="779"/>
                    <a:pt x="812" y="779"/>
                  </a:cubicBezTo>
                  <a:cubicBezTo>
                    <a:pt x="967" y="943"/>
                    <a:pt x="1817" y="1745"/>
                    <a:pt x="3190" y="2586"/>
                  </a:cubicBezTo>
                  <a:cubicBezTo>
                    <a:pt x="3197" y="2591"/>
                    <a:pt x="3208" y="2594"/>
                    <a:pt x="3222" y="2594"/>
                  </a:cubicBezTo>
                  <a:cubicBezTo>
                    <a:pt x="3427" y="2594"/>
                    <a:pt x="4298" y="2013"/>
                    <a:pt x="4678" y="1262"/>
                  </a:cubicBezTo>
                  <a:cubicBezTo>
                    <a:pt x="4905" y="827"/>
                    <a:pt x="4720" y="720"/>
                    <a:pt x="4486" y="720"/>
                  </a:cubicBezTo>
                  <a:cubicBezTo>
                    <a:pt x="4261" y="720"/>
                    <a:pt x="3992" y="817"/>
                    <a:pt x="3992" y="817"/>
                  </a:cubicBezTo>
                  <a:lnTo>
                    <a:pt x="3228" y="1784"/>
                  </a:lnTo>
                  <a:cubicBezTo>
                    <a:pt x="3201" y="1811"/>
                    <a:pt x="3169" y="1838"/>
                    <a:pt x="3139" y="1838"/>
                  </a:cubicBezTo>
                  <a:cubicBezTo>
                    <a:pt x="3126" y="1838"/>
                    <a:pt x="3114" y="1834"/>
                    <a:pt x="3103" y="1822"/>
                  </a:cubicBezTo>
                  <a:cubicBezTo>
                    <a:pt x="2706" y="1503"/>
                    <a:pt x="1537" y="701"/>
                    <a:pt x="1093" y="460"/>
                  </a:cubicBezTo>
                  <a:lnTo>
                    <a:pt x="1093" y="411"/>
                  </a:lnTo>
                  <a:cubicBezTo>
                    <a:pt x="1131" y="373"/>
                    <a:pt x="1131" y="257"/>
                    <a:pt x="1054" y="131"/>
                  </a:cubicBezTo>
                  <a:cubicBezTo>
                    <a:pt x="989" y="44"/>
                    <a:pt x="907" y="1"/>
                    <a:pt x="838" y="1"/>
                  </a:cubicBezTo>
                  <a:close/>
                </a:path>
              </a:pathLst>
            </a:custGeom>
            <a:solidFill>
              <a:srgbClr val="FFA9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110;p62">
              <a:extLst>
                <a:ext uri="{FF2B5EF4-FFF2-40B4-BE49-F238E27FC236}">
                  <a16:creationId xmlns:a16="http://schemas.microsoft.com/office/drawing/2014/main" id="{879CBF98-5F02-4B41-B428-BD3DBAFCB0C2}"/>
                </a:ext>
              </a:extLst>
            </p:cNvPr>
            <p:cNvSpPr/>
            <p:nvPr/>
          </p:nvSpPr>
          <p:spPr>
            <a:xfrm>
              <a:off x="6263135" y="3793520"/>
              <a:ext cx="120277" cy="355261"/>
            </a:xfrm>
            <a:custGeom>
              <a:avLst/>
              <a:gdLst/>
              <a:ahLst/>
              <a:cxnLst/>
              <a:rect l="l" t="t" r="r" b="b"/>
              <a:pathLst>
                <a:path w="2851" h="8421" extrusionOk="0">
                  <a:moveTo>
                    <a:pt x="2851" y="0"/>
                  </a:moveTo>
                  <a:lnTo>
                    <a:pt x="1691" y="406"/>
                  </a:lnTo>
                  <a:cubicBezTo>
                    <a:pt x="1549" y="233"/>
                    <a:pt x="1365" y="167"/>
                    <a:pt x="1171" y="167"/>
                  </a:cubicBezTo>
                  <a:cubicBezTo>
                    <a:pt x="640" y="167"/>
                    <a:pt x="39" y="661"/>
                    <a:pt x="39" y="802"/>
                  </a:cubicBezTo>
                  <a:cubicBezTo>
                    <a:pt x="39" y="1005"/>
                    <a:pt x="0" y="3702"/>
                    <a:pt x="39" y="4069"/>
                  </a:cubicBezTo>
                  <a:cubicBezTo>
                    <a:pt x="78" y="4475"/>
                    <a:pt x="561" y="7809"/>
                    <a:pt x="561" y="8176"/>
                  </a:cubicBezTo>
                  <a:cubicBezTo>
                    <a:pt x="561" y="8341"/>
                    <a:pt x="774" y="8420"/>
                    <a:pt x="981" y="8420"/>
                  </a:cubicBezTo>
                  <a:cubicBezTo>
                    <a:pt x="1175" y="8420"/>
                    <a:pt x="1363" y="8350"/>
                    <a:pt x="1363" y="8215"/>
                  </a:cubicBezTo>
                  <a:cubicBezTo>
                    <a:pt x="1363" y="7896"/>
                    <a:pt x="1247" y="4591"/>
                    <a:pt x="1247" y="3943"/>
                  </a:cubicBezTo>
                  <a:cubicBezTo>
                    <a:pt x="1285" y="1972"/>
                    <a:pt x="1450" y="1653"/>
                    <a:pt x="1604" y="1614"/>
                  </a:cubicBezTo>
                  <a:cubicBezTo>
                    <a:pt x="1691" y="2252"/>
                    <a:pt x="1643" y="2784"/>
                    <a:pt x="1604" y="3344"/>
                  </a:cubicBezTo>
                  <a:cubicBezTo>
                    <a:pt x="1604" y="3866"/>
                    <a:pt x="2088" y="7210"/>
                    <a:pt x="2088" y="7451"/>
                  </a:cubicBezTo>
                  <a:cubicBezTo>
                    <a:pt x="2088" y="7591"/>
                    <a:pt x="2259" y="7652"/>
                    <a:pt x="2431" y="7652"/>
                  </a:cubicBezTo>
                  <a:cubicBezTo>
                    <a:pt x="2602" y="7652"/>
                    <a:pt x="2774" y="7591"/>
                    <a:pt x="2774" y="7490"/>
                  </a:cubicBezTo>
                  <a:lnTo>
                    <a:pt x="2774" y="3547"/>
                  </a:lnTo>
                  <a:cubicBezTo>
                    <a:pt x="2774" y="2619"/>
                    <a:pt x="2851" y="1"/>
                    <a:pt x="2851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111;p62">
              <a:extLst>
                <a:ext uri="{FF2B5EF4-FFF2-40B4-BE49-F238E27FC236}">
                  <a16:creationId xmlns:a16="http://schemas.microsoft.com/office/drawing/2014/main" id="{3B07F425-D7CA-4A22-AA5E-614267B7E88F}"/>
                </a:ext>
              </a:extLst>
            </p:cNvPr>
            <p:cNvSpPr/>
            <p:nvPr/>
          </p:nvSpPr>
          <p:spPr>
            <a:xfrm>
              <a:off x="6234193" y="3581099"/>
              <a:ext cx="163097" cy="255825"/>
            </a:xfrm>
            <a:custGeom>
              <a:avLst/>
              <a:gdLst/>
              <a:ahLst/>
              <a:cxnLst/>
              <a:rect l="l" t="t" r="r" b="b"/>
              <a:pathLst>
                <a:path w="3866" h="6064" extrusionOk="0">
                  <a:moveTo>
                    <a:pt x="2977" y="1"/>
                  </a:moveTo>
                  <a:cubicBezTo>
                    <a:pt x="2571" y="1"/>
                    <a:pt x="1121" y="812"/>
                    <a:pt x="1005" y="928"/>
                  </a:cubicBezTo>
                  <a:cubicBezTo>
                    <a:pt x="396" y="1614"/>
                    <a:pt x="841" y="1779"/>
                    <a:pt x="802" y="3470"/>
                  </a:cubicBezTo>
                  <a:cubicBezTo>
                    <a:pt x="764" y="4069"/>
                    <a:pt x="0" y="5799"/>
                    <a:pt x="841" y="6040"/>
                  </a:cubicBezTo>
                  <a:cubicBezTo>
                    <a:pt x="908" y="6057"/>
                    <a:pt x="982" y="6064"/>
                    <a:pt x="1060" y="6064"/>
                  </a:cubicBezTo>
                  <a:cubicBezTo>
                    <a:pt x="1588" y="6064"/>
                    <a:pt x="2330" y="5729"/>
                    <a:pt x="2861" y="5519"/>
                  </a:cubicBezTo>
                  <a:cubicBezTo>
                    <a:pt x="3421" y="5277"/>
                    <a:pt x="3866" y="4919"/>
                    <a:pt x="3827" y="4552"/>
                  </a:cubicBezTo>
                  <a:cubicBezTo>
                    <a:pt x="3740" y="3547"/>
                    <a:pt x="3295" y="3547"/>
                    <a:pt x="3585" y="1489"/>
                  </a:cubicBezTo>
                  <a:cubicBezTo>
                    <a:pt x="3663" y="851"/>
                    <a:pt x="3382" y="1"/>
                    <a:pt x="2977" y="1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112;p62">
              <a:extLst>
                <a:ext uri="{FF2B5EF4-FFF2-40B4-BE49-F238E27FC236}">
                  <a16:creationId xmlns:a16="http://schemas.microsoft.com/office/drawing/2014/main" id="{AD067FE4-F584-4863-AA06-0E77072642E1}"/>
                </a:ext>
              </a:extLst>
            </p:cNvPr>
            <p:cNvSpPr/>
            <p:nvPr/>
          </p:nvSpPr>
          <p:spPr>
            <a:xfrm>
              <a:off x="6298573" y="3531781"/>
              <a:ext cx="27380" cy="78638"/>
            </a:xfrm>
            <a:custGeom>
              <a:avLst/>
              <a:gdLst/>
              <a:ahLst/>
              <a:cxnLst/>
              <a:rect l="l" t="t" r="r" b="b"/>
              <a:pathLst>
                <a:path w="649" h="1864" extrusionOk="0">
                  <a:moveTo>
                    <a:pt x="1" y="0"/>
                  </a:moveTo>
                  <a:lnTo>
                    <a:pt x="1" y="1817"/>
                  </a:lnTo>
                  <a:cubicBezTo>
                    <a:pt x="1" y="1850"/>
                    <a:pt x="52" y="1864"/>
                    <a:pt x="126" y="1864"/>
                  </a:cubicBezTo>
                  <a:cubicBezTo>
                    <a:pt x="314" y="1864"/>
                    <a:pt x="648" y="1771"/>
                    <a:pt x="648" y="1653"/>
                  </a:cubicBezTo>
                  <a:lnTo>
                    <a:pt x="648" y="773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FFA9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113;p62">
              <a:extLst>
                <a:ext uri="{FF2B5EF4-FFF2-40B4-BE49-F238E27FC236}">
                  <a16:creationId xmlns:a16="http://schemas.microsoft.com/office/drawing/2014/main" id="{E17A2F60-F4BB-4E49-990D-3CA32CB4D5F3}"/>
                </a:ext>
              </a:extLst>
            </p:cNvPr>
            <p:cNvSpPr/>
            <p:nvPr/>
          </p:nvSpPr>
          <p:spPr>
            <a:xfrm>
              <a:off x="6256173" y="3493895"/>
              <a:ext cx="69778" cy="85598"/>
            </a:xfrm>
            <a:custGeom>
              <a:avLst/>
              <a:gdLst/>
              <a:ahLst/>
              <a:cxnLst/>
              <a:rect l="l" t="t" r="r" b="b"/>
              <a:pathLst>
                <a:path w="1654" h="2029" extrusionOk="0">
                  <a:moveTo>
                    <a:pt x="878" y="0"/>
                  </a:moveTo>
                  <a:cubicBezTo>
                    <a:pt x="654" y="0"/>
                    <a:pt x="410" y="52"/>
                    <a:pt x="281" y="135"/>
                  </a:cubicBezTo>
                  <a:cubicBezTo>
                    <a:pt x="1" y="260"/>
                    <a:pt x="78" y="222"/>
                    <a:pt x="78" y="502"/>
                  </a:cubicBezTo>
                  <a:cubicBezTo>
                    <a:pt x="40" y="744"/>
                    <a:pt x="78" y="1227"/>
                    <a:pt x="78" y="1304"/>
                  </a:cubicBezTo>
                  <a:cubicBezTo>
                    <a:pt x="78" y="1430"/>
                    <a:pt x="78" y="1990"/>
                    <a:pt x="281" y="2029"/>
                  </a:cubicBezTo>
                  <a:cubicBezTo>
                    <a:pt x="1045" y="1990"/>
                    <a:pt x="1209" y="1188"/>
                    <a:pt x="1209" y="1188"/>
                  </a:cubicBezTo>
                  <a:cubicBezTo>
                    <a:pt x="1653" y="860"/>
                    <a:pt x="1489" y="299"/>
                    <a:pt x="1325" y="135"/>
                  </a:cubicBezTo>
                  <a:cubicBezTo>
                    <a:pt x="1253" y="40"/>
                    <a:pt x="1073" y="0"/>
                    <a:pt x="878" y="0"/>
                  </a:cubicBezTo>
                  <a:close/>
                </a:path>
              </a:pathLst>
            </a:custGeom>
            <a:solidFill>
              <a:srgbClr val="FFA9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114;p62">
              <a:extLst>
                <a:ext uri="{FF2B5EF4-FFF2-40B4-BE49-F238E27FC236}">
                  <a16:creationId xmlns:a16="http://schemas.microsoft.com/office/drawing/2014/main" id="{09F3D75B-C40F-461D-AAFD-EB7F505BEC87}"/>
                </a:ext>
              </a:extLst>
            </p:cNvPr>
            <p:cNvSpPr/>
            <p:nvPr/>
          </p:nvSpPr>
          <p:spPr>
            <a:xfrm>
              <a:off x="6103450" y="3619069"/>
              <a:ext cx="207014" cy="126773"/>
            </a:xfrm>
            <a:custGeom>
              <a:avLst/>
              <a:gdLst/>
              <a:ahLst/>
              <a:cxnLst/>
              <a:rect l="l" t="t" r="r" b="b"/>
              <a:pathLst>
                <a:path w="4907" h="3005" extrusionOk="0">
                  <a:moveTo>
                    <a:pt x="4376" y="1"/>
                  </a:moveTo>
                  <a:cubicBezTo>
                    <a:pt x="4105" y="1"/>
                    <a:pt x="3921" y="212"/>
                    <a:pt x="3824" y="309"/>
                  </a:cubicBezTo>
                  <a:cubicBezTo>
                    <a:pt x="3737" y="434"/>
                    <a:pt x="3215" y="1072"/>
                    <a:pt x="3099" y="1236"/>
                  </a:cubicBezTo>
                  <a:cubicBezTo>
                    <a:pt x="2973" y="1401"/>
                    <a:pt x="2287" y="2203"/>
                    <a:pt x="2287" y="2203"/>
                  </a:cubicBezTo>
                  <a:cubicBezTo>
                    <a:pt x="2287" y="2203"/>
                    <a:pt x="519" y="956"/>
                    <a:pt x="355" y="917"/>
                  </a:cubicBezTo>
                  <a:cubicBezTo>
                    <a:pt x="348" y="916"/>
                    <a:pt x="341" y="915"/>
                    <a:pt x="335" y="915"/>
                  </a:cubicBezTo>
                  <a:cubicBezTo>
                    <a:pt x="183" y="915"/>
                    <a:pt x="0" y="1316"/>
                    <a:pt x="74" y="1362"/>
                  </a:cubicBezTo>
                  <a:cubicBezTo>
                    <a:pt x="74" y="1362"/>
                    <a:pt x="1611" y="2811"/>
                    <a:pt x="2374" y="3005"/>
                  </a:cubicBezTo>
                  <a:cubicBezTo>
                    <a:pt x="3254" y="2889"/>
                    <a:pt x="4510" y="1072"/>
                    <a:pt x="4665" y="753"/>
                  </a:cubicBezTo>
                  <a:cubicBezTo>
                    <a:pt x="4829" y="473"/>
                    <a:pt x="4906" y="231"/>
                    <a:pt x="4626" y="67"/>
                  </a:cubicBezTo>
                  <a:lnTo>
                    <a:pt x="4549" y="28"/>
                  </a:lnTo>
                  <a:cubicBezTo>
                    <a:pt x="4488" y="9"/>
                    <a:pt x="4430" y="1"/>
                    <a:pt x="4376" y="1"/>
                  </a:cubicBezTo>
                  <a:close/>
                </a:path>
              </a:pathLst>
            </a:custGeom>
            <a:solidFill>
              <a:srgbClr val="5B3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115;p62">
              <a:extLst>
                <a:ext uri="{FF2B5EF4-FFF2-40B4-BE49-F238E27FC236}">
                  <a16:creationId xmlns:a16="http://schemas.microsoft.com/office/drawing/2014/main" id="{84E7BDA8-5F1B-4770-86A7-CCA92B241099}"/>
                </a:ext>
              </a:extLst>
            </p:cNvPr>
            <p:cNvSpPr/>
            <p:nvPr/>
          </p:nvSpPr>
          <p:spPr>
            <a:xfrm>
              <a:off x="5517027" y="3678134"/>
              <a:ext cx="146391" cy="327839"/>
            </a:xfrm>
            <a:custGeom>
              <a:avLst/>
              <a:gdLst/>
              <a:ahLst/>
              <a:cxnLst/>
              <a:rect l="l" t="t" r="r" b="b"/>
              <a:pathLst>
                <a:path w="3470" h="7771" extrusionOk="0">
                  <a:moveTo>
                    <a:pt x="1" y="1"/>
                  </a:moveTo>
                  <a:lnTo>
                    <a:pt x="1" y="5760"/>
                  </a:lnTo>
                  <a:lnTo>
                    <a:pt x="3470" y="7770"/>
                  </a:lnTo>
                  <a:lnTo>
                    <a:pt x="3470" y="37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116;p62">
              <a:extLst>
                <a:ext uri="{FF2B5EF4-FFF2-40B4-BE49-F238E27FC236}">
                  <a16:creationId xmlns:a16="http://schemas.microsoft.com/office/drawing/2014/main" id="{F61620EC-5A38-4640-B587-FB2030F69894}"/>
                </a:ext>
              </a:extLst>
            </p:cNvPr>
            <p:cNvSpPr/>
            <p:nvPr/>
          </p:nvSpPr>
          <p:spPr>
            <a:xfrm>
              <a:off x="5663379" y="3829380"/>
              <a:ext cx="13500" cy="176597"/>
            </a:xfrm>
            <a:custGeom>
              <a:avLst/>
              <a:gdLst/>
              <a:ahLst/>
              <a:cxnLst/>
              <a:rect l="l" t="t" r="r" b="b"/>
              <a:pathLst>
                <a:path w="320" h="4186" extrusionOk="0">
                  <a:moveTo>
                    <a:pt x="320" y="1"/>
                  </a:moveTo>
                  <a:lnTo>
                    <a:pt x="1" y="194"/>
                  </a:lnTo>
                  <a:lnTo>
                    <a:pt x="1" y="4185"/>
                  </a:lnTo>
                  <a:lnTo>
                    <a:pt x="320" y="3982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117;p62">
              <a:extLst>
                <a:ext uri="{FF2B5EF4-FFF2-40B4-BE49-F238E27FC236}">
                  <a16:creationId xmlns:a16="http://schemas.microsoft.com/office/drawing/2014/main" id="{4AD60F7E-CE1B-4164-A2F8-ABB47280A7C9}"/>
                </a:ext>
              </a:extLst>
            </p:cNvPr>
            <p:cNvSpPr/>
            <p:nvPr/>
          </p:nvSpPr>
          <p:spPr>
            <a:xfrm>
              <a:off x="5517027" y="3669569"/>
              <a:ext cx="159848" cy="168033"/>
            </a:xfrm>
            <a:custGeom>
              <a:avLst/>
              <a:gdLst/>
              <a:ahLst/>
              <a:cxnLst/>
              <a:rect l="l" t="t" r="r" b="b"/>
              <a:pathLst>
                <a:path w="3789" h="3983" extrusionOk="0">
                  <a:moveTo>
                    <a:pt x="329" y="1"/>
                  </a:moveTo>
                  <a:lnTo>
                    <a:pt x="1" y="204"/>
                  </a:lnTo>
                  <a:lnTo>
                    <a:pt x="3470" y="3982"/>
                  </a:lnTo>
                  <a:lnTo>
                    <a:pt x="3789" y="3789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118;p62">
              <a:extLst>
                <a:ext uri="{FF2B5EF4-FFF2-40B4-BE49-F238E27FC236}">
                  <a16:creationId xmlns:a16="http://schemas.microsoft.com/office/drawing/2014/main" id="{E9CA4935-C507-4B6F-A927-70FEF8A1A802}"/>
                </a:ext>
              </a:extLst>
            </p:cNvPr>
            <p:cNvSpPr/>
            <p:nvPr/>
          </p:nvSpPr>
          <p:spPr>
            <a:xfrm>
              <a:off x="6115136" y="3384162"/>
              <a:ext cx="52608" cy="40838"/>
            </a:xfrm>
            <a:custGeom>
              <a:avLst/>
              <a:gdLst/>
              <a:ahLst/>
              <a:cxnLst/>
              <a:rect l="l" t="t" r="r" b="b"/>
              <a:pathLst>
                <a:path w="1247" h="968" extrusionOk="0">
                  <a:moveTo>
                    <a:pt x="851" y="1"/>
                  </a:moveTo>
                  <a:lnTo>
                    <a:pt x="0" y="484"/>
                  </a:lnTo>
                  <a:lnTo>
                    <a:pt x="406" y="967"/>
                  </a:lnTo>
                  <a:lnTo>
                    <a:pt x="1247" y="484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119;p62">
              <a:extLst>
                <a:ext uri="{FF2B5EF4-FFF2-40B4-BE49-F238E27FC236}">
                  <a16:creationId xmlns:a16="http://schemas.microsoft.com/office/drawing/2014/main" id="{4D26359D-316F-43A7-88C5-4D7EFDC28521}"/>
                </a:ext>
              </a:extLst>
            </p:cNvPr>
            <p:cNvSpPr/>
            <p:nvPr/>
          </p:nvSpPr>
          <p:spPr>
            <a:xfrm>
              <a:off x="5741260" y="3671215"/>
              <a:ext cx="53030" cy="40795"/>
            </a:xfrm>
            <a:custGeom>
              <a:avLst/>
              <a:gdLst/>
              <a:ahLst/>
              <a:cxnLst/>
              <a:rect l="l" t="t" r="r" b="b"/>
              <a:pathLst>
                <a:path w="1257" h="967" extrusionOk="0">
                  <a:moveTo>
                    <a:pt x="812" y="0"/>
                  </a:moveTo>
                  <a:lnTo>
                    <a:pt x="1" y="483"/>
                  </a:lnTo>
                  <a:lnTo>
                    <a:pt x="406" y="967"/>
                  </a:lnTo>
                  <a:lnTo>
                    <a:pt x="1257" y="483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120;p62">
              <a:extLst>
                <a:ext uri="{FF2B5EF4-FFF2-40B4-BE49-F238E27FC236}">
                  <a16:creationId xmlns:a16="http://schemas.microsoft.com/office/drawing/2014/main" id="{CA567149-3521-4FEC-A2F4-33426B398C11}"/>
                </a:ext>
              </a:extLst>
            </p:cNvPr>
            <p:cNvSpPr/>
            <p:nvPr/>
          </p:nvSpPr>
          <p:spPr>
            <a:xfrm>
              <a:off x="5649541" y="3577851"/>
              <a:ext cx="53030" cy="39150"/>
            </a:xfrm>
            <a:custGeom>
              <a:avLst/>
              <a:gdLst/>
              <a:ahLst/>
              <a:cxnLst/>
              <a:rect l="l" t="t" r="r" b="b"/>
              <a:pathLst>
                <a:path w="1257" h="928" extrusionOk="0">
                  <a:moveTo>
                    <a:pt x="851" y="0"/>
                  </a:moveTo>
                  <a:lnTo>
                    <a:pt x="0" y="483"/>
                  </a:lnTo>
                  <a:lnTo>
                    <a:pt x="445" y="928"/>
                  </a:lnTo>
                  <a:lnTo>
                    <a:pt x="1257" y="445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121;p62">
              <a:extLst>
                <a:ext uri="{FF2B5EF4-FFF2-40B4-BE49-F238E27FC236}">
                  <a16:creationId xmlns:a16="http://schemas.microsoft.com/office/drawing/2014/main" id="{55BD32CC-217E-4CD0-8C6C-F3FAF23E5092}"/>
                </a:ext>
              </a:extLst>
            </p:cNvPr>
            <p:cNvSpPr/>
            <p:nvPr/>
          </p:nvSpPr>
          <p:spPr>
            <a:xfrm>
              <a:off x="6193397" y="3399266"/>
              <a:ext cx="52650" cy="40795"/>
            </a:xfrm>
            <a:custGeom>
              <a:avLst/>
              <a:gdLst/>
              <a:ahLst/>
              <a:cxnLst/>
              <a:rect l="l" t="t" r="r" b="b"/>
              <a:pathLst>
                <a:path w="1248" h="967" extrusionOk="0">
                  <a:moveTo>
                    <a:pt x="841" y="0"/>
                  </a:moveTo>
                  <a:lnTo>
                    <a:pt x="1" y="484"/>
                  </a:lnTo>
                  <a:lnTo>
                    <a:pt x="445" y="967"/>
                  </a:lnTo>
                  <a:lnTo>
                    <a:pt x="1247" y="484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122;p62">
              <a:extLst>
                <a:ext uri="{FF2B5EF4-FFF2-40B4-BE49-F238E27FC236}">
                  <a16:creationId xmlns:a16="http://schemas.microsoft.com/office/drawing/2014/main" id="{CC42B36F-88E4-4337-886E-4CD552420B40}"/>
                </a:ext>
              </a:extLst>
            </p:cNvPr>
            <p:cNvSpPr/>
            <p:nvPr/>
          </p:nvSpPr>
          <p:spPr>
            <a:xfrm>
              <a:off x="5969163" y="3545619"/>
              <a:ext cx="52650" cy="40838"/>
            </a:xfrm>
            <a:custGeom>
              <a:avLst/>
              <a:gdLst/>
              <a:ahLst/>
              <a:cxnLst/>
              <a:rect l="l" t="t" r="r" b="b"/>
              <a:pathLst>
                <a:path w="1248" h="968" extrusionOk="0">
                  <a:moveTo>
                    <a:pt x="841" y="1"/>
                  </a:moveTo>
                  <a:lnTo>
                    <a:pt x="1" y="484"/>
                  </a:lnTo>
                  <a:lnTo>
                    <a:pt x="445" y="967"/>
                  </a:lnTo>
                  <a:lnTo>
                    <a:pt x="1247" y="484"/>
                  </a:lnTo>
                  <a:lnTo>
                    <a:pt x="8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123;p62">
              <a:extLst>
                <a:ext uri="{FF2B5EF4-FFF2-40B4-BE49-F238E27FC236}">
                  <a16:creationId xmlns:a16="http://schemas.microsoft.com/office/drawing/2014/main" id="{8C7175A5-D9F2-46BF-BDAA-7060C413F912}"/>
                </a:ext>
              </a:extLst>
            </p:cNvPr>
            <p:cNvSpPr/>
            <p:nvPr/>
          </p:nvSpPr>
          <p:spPr>
            <a:xfrm>
              <a:off x="6089865" y="3486090"/>
              <a:ext cx="32231" cy="23709"/>
            </a:xfrm>
            <a:custGeom>
              <a:avLst/>
              <a:gdLst/>
              <a:ahLst/>
              <a:cxnLst/>
              <a:rect l="l" t="t" r="r" b="b"/>
              <a:pathLst>
                <a:path w="764" h="562" extrusionOk="0">
                  <a:moveTo>
                    <a:pt x="483" y="1"/>
                  </a:moveTo>
                  <a:lnTo>
                    <a:pt x="0" y="281"/>
                  </a:lnTo>
                  <a:lnTo>
                    <a:pt x="242" y="561"/>
                  </a:lnTo>
                  <a:lnTo>
                    <a:pt x="764" y="281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124;p62">
              <a:extLst>
                <a:ext uri="{FF2B5EF4-FFF2-40B4-BE49-F238E27FC236}">
                  <a16:creationId xmlns:a16="http://schemas.microsoft.com/office/drawing/2014/main" id="{9D33F5AB-4AAC-403E-8966-E48A5FDAC5CD}"/>
                </a:ext>
              </a:extLst>
            </p:cNvPr>
            <p:cNvSpPr/>
            <p:nvPr/>
          </p:nvSpPr>
          <p:spPr>
            <a:xfrm>
              <a:off x="6059279" y="3340160"/>
              <a:ext cx="32231" cy="23667"/>
            </a:xfrm>
            <a:custGeom>
              <a:avLst/>
              <a:gdLst/>
              <a:ahLst/>
              <a:cxnLst/>
              <a:rect l="l" t="t" r="r" b="b"/>
              <a:pathLst>
                <a:path w="764" h="561" extrusionOk="0">
                  <a:moveTo>
                    <a:pt x="484" y="0"/>
                  </a:moveTo>
                  <a:lnTo>
                    <a:pt x="0" y="280"/>
                  </a:lnTo>
                  <a:lnTo>
                    <a:pt x="242" y="561"/>
                  </a:lnTo>
                  <a:lnTo>
                    <a:pt x="764" y="28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125;p62">
              <a:extLst>
                <a:ext uri="{FF2B5EF4-FFF2-40B4-BE49-F238E27FC236}">
                  <a16:creationId xmlns:a16="http://schemas.microsoft.com/office/drawing/2014/main" id="{26FC54E6-0190-48D6-8132-EB9303E0B03B}"/>
                </a:ext>
              </a:extLst>
            </p:cNvPr>
            <p:cNvSpPr/>
            <p:nvPr/>
          </p:nvSpPr>
          <p:spPr>
            <a:xfrm>
              <a:off x="5883942" y="3584770"/>
              <a:ext cx="32695" cy="25313"/>
            </a:xfrm>
            <a:custGeom>
              <a:avLst/>
              <a:gdLst/>
              <a:ahLst/>
              <a:cxnLst/>
              <a:rect l="l" t="t" r="r" b="b"/>
              <a:pathLst>
                <a:path w="775" h="600" extrusionOk="0">
                  <a:moveTo>
                    <a:pt x="484" y="1"/>
                  </a:moveTo>
                  <a:lnTo>
                    <a:pt x="1" y="319"/>
                  </a:lnTo>
                  <a:lnTo>
                    <a:pt x="243" y="600"/>
                  </a:lnTo>
                  <a:lnTo>
                    <a:pt x="774" y="319"/>
                  </a:lnTo>
                  <a:lnTo>
                    <a:pt x="4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126;p62">
              <a:extLst>
                <a:ext uri="{FF2B5EF4-FFF2-40B4-BE49-F238E27FC236}">
                  <a16:creationId xmlns:a16="http://schemas.microsoft.com/office/drawing/2014/main" id="{B7370C8D-6CA1-4507-ACCB-8338F68291D2}"/>
                </a:ext>
              </a:extLst>
            </p:cNvPr>
            <p:cNvSpPr/>
            <p:nvPr/>
          </p:nvSpPr>
          <p:spPr>
            <a:xfrm>
              <a:off x="5729447" y="3592912"/>
              <a:ext cx="52608" cy="40838"/>
            </a:xfrm>
            <a:custGeom>
              <a:avLst/>
              <a:gdLst/>
              <a:ahLst/>
              <a:cxnLst/>
              <a:rect l="l" t="t" r="r" b="b"/>
              <a:pathLst>
                <a:path w="1247" h="968" extrusionOk="0">
                  <a:moveTo>
                    <a:pt x="851" y="1"/>
                  </a:moveTo>
                  <a:lnTo>
                    <a:pt x="0" y="484"/>
                  </a:lnTo>
                  <a:lnTo>
                    <a:pt x="406" y="967"/>
                  </a:lnTo>
                  <a:lnTo>
                    <a:pt x="1247" y="484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127;p62">
              <a:extLst>
                <a:ext uri="{FF2B5EF4-FFF2-40B4-BE49-F238E27FC236}">
                  <a16:creationId xmlns:a16="http://schemas.microsoft.com/office/drawing/2014/main" id="{8E8D51AE-A03B-48F8-8DFA-49271FCD2199}"/>
                </a:ext>
              </a:extLst>
            </p:cNvPr>
            <p:cNvSpPr/>
            <p:nvPr/>
          </p:nvSpPr>
          <p:spPr>
            <a:xfrm>
              <a:off x="6120410" y="3314467"/>
              <a:ext cx="52650" cy="40795"/>
            </a:xfrm>
            <a:custGeom>
              <a:avLst/>
              <a:gdLst/>
              <a:ahLst/>
              <a:cxnLst/>
              <a:rect l="l" t="t" r="r" b="b"/>
              <a:pathLst>
                <a:path w="1248" h="967" extrusionOk="0">
                  <a:moveTo>
                    <a:pt x="842" y="0"/>
                  </a:moveTo>
                  <a:lnTo>
                    <a:pt x="1" y="484"/>
                  </a:lnTo>
                  <a:lnTo>
                    <a:pt x="397" y="967"/>
                  </a:lnTo>
                  <a:lnTo>
                    <a:pt x="1248" y="484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128;p62">
              <a:extLst>
                <a:ext uri="{FF2B5EF4-FFF2-40B4-BE49-F238E27FC236}">
                  <a16:creationId xmlns:a16="http://schemas.microsoft.com/office/drawing/2014/main" id="{A3166A82-FD2A-417C-BCB1-035EB33ACE1E}"/>
                </a:ext>
              </a:extLst>
            </p:cNvPr>
            <p:cNvSpPr/>
            <p:nvPr/>
          </p:nvSpPr>
          <p:spPr>
            <a:xfrm>
              <a:off x="7909002" y="3672818"/>
              <a:ext cx="275231" cy="475833"/>
            </a:xfrm>
            <a:custGeom>
              <a:avLst/>
              <a:gdLst/>
              <a:ahLst/>
              <a:cxnLst/>
              <a:rect l="l" t="t" r="r" b="b"/>
              <a:pathLst>
                <a:path w="6524" h="11279" extrusionOk="0">
                  <a:moveTo>
                    <a:pt x="6524" y="1"/>
                  </a:moveTo>
                  <a:lnTo>
                    <a:pt x="1" y="3789"/>
                  </a:lnTo>
                  <a:lnTo>
                    <a:pt x="1" y="11279"/>
                  </a:lnTo>
                  <a:lnTo>
                    <a:pt x="6524" y="7529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129;p62">
              <a:extLst>
                <a:ext uri="{FF2B5EF4-FFF2-40B4-BE49-F238E27FC236}">
                  <a16:creationId xmlns:a16="http://schemas.microsoft.com/office/drawing/2014/main" id="{D94E3D7B-41DA-4E03-9FBA-2DE83AEB705C}"/>
                </a:ext>
              </a:extLst>
            </p:cNvPr>
            <p:cNvSpPr/>
            <p:nvPr/>
          </p:nvSpPr>
          <p:spPr>
            <a:xfrm>
              <a:off x="7909002" y="3435126"/>
              <a:ext cx="275231" cy="397575"/>
            </a:xfrm>
            <a:custGeom>
              <a:avLst/>
              <a:gdLst/>
              <a:ahLst/>
              <a:cxnLst/>
              <a:rect l="l" t="t" r="r" b="b"/>
              <a:pathLst>
                <a:path w="6524" h="9424" extrusionOk="0">
                  <a:moveTo>
                    <a:pt x="6524" y="1"/>
                  </a:moveTo>
                  <a:lnTo>
                    <a:pt x="1" y="7529"/>
                  </a:lnTo>
                  <a:lnTo>
                    <a:pt x="1" y="9423"/>
                  </a:lnTo>
                  <a:lnTo>
                    <a:pt x="6524" y="563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130;p62">
              <a:extLst>
                <a:ext uri="{FF2B5EF4-FFF2-40B4-BE49-F238E27FC236}">
                  <a16:creationId xmlns:a16="http://schemas.microsoft.com/office/drawing/2014/main" id="{33DA237B-3C7C-403B-ACB6-D5573671EE58}"/>
                </a:ext>
              </a:extLst>
            </p:cNvPr>
            <p:cNvSpPr/>
            <p:nvPr/>
          </p:nvSpPr>
          <p:spPr>
            <a:xfrm>
              <a:off x="7360253" y="3119175"/>
              <a:ext cx="823964" cy="633572"/>
            </a:xfrm>
            <a:custGeom>
              <a:avLst/>
              <a:gdLst/>
              <a:ahLst/>
              <a:cxnLst/>
              <a:rect l="l" t="t" r="r" b="b"/>
              <a:pathLst>
                <a:path w="19531" h="15018" extrusionOk="0">
                  <a:moveTo>
                    <a:pt x="6523" y="0"/>
                  </a:moveTo>
                  <a:lnTo>
                    <a:pt x="0" y="7490"/>
                  </a:lnTo>
                  <a:lnTo>
                    <a:pt x="13008" y="15018"/>
                  </a:lnTo>
                  <a:lnTo>
                    <a:pt x="19531" y="7490"/>
                  </a:lnTo>
                  <a:lnTo>
                    <a:pt x="65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131;p62">
              <a:extLst>
                <a:ext uri="{FF2B5EF4-FFF2-40B4-BE49-F238E27FC236}">
                  <a16:creationId xmlns:a16="http://schemas.microsoft.com/office/drawing/2014/main" id="{9BD16EF4-DB65-4A59-9529-AC15D55BEFF3}"/>
                </a:ext>
              </a:extLst>
            </p:cNvPr>
            <p:cNvSpPr/>
            <p:nvPr/>
          </p:nvSpPr>
          <p:spPr>
            <a:xfrm>
              <a:off x="7360253" y="3435126"/>
              <a:ext cx="548775" cy="713517"/>
            </a:xfrm>
            <a:custGeom>
              <a:avLst/>
              <a:gdLst/>
              <a:ahLst/>
              <a:cxnLst/>
              <a:rect l="l" t="t" r="r" b="b"/>
              <a:pathLst>
                <a:path w="13008" h="16913" extrusionOk="0">
                  <a:moveTo>
                    <a:pt x="0" y="1"/>
                  </a:moveTo>
                  <a:lnTo>
                    <a:pt x="0" y="9423"/>
                  </a:lnTo>
                  <a:lnTo>
                    <a:pt x="648" y="9781"/>
                  </a:lnTo>
                  <a:lnTo>
                    <a:pt x="648" y="2253"/>
                  </a:lnTo>
                  <a:lnTo>
                    <a:pt x="12409" y="9056"/>
                  </a:lnTo>
                  <a:lnTo>
                    <a:pt x="12409" y="16545"/>
                  </a:lnTo>
                  <a:lnTo>
                    <a:pt x="13008" y="16913"/>
                  </a:lnTo>
                  <a:lnTo>
                    <a:pt x="13008" y="7529"/>
                  </a:lnTo>
                  <a:lnTo>
                    <a:pt x="12409" y="7171"/>
                  </a:lnTo>
                  <a:lnTo>
                    <a:pt x="648" y="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132;p62">
              <a:extLst>
                <a:ext uri="{FF2B5EF4-FFF2-40B4-BE49-F238E27FC236}">
                  <a16:creationId xmlns:a16="http://schemas.microsoft.com/office/drawing/2014/main" id="{27622F79-6377-4D99-B567-2C420C5719D0}"/>
                </a:ext>
              </a:extLst>
            </p:cNvPr>
            <p:cNvSpPr/>
            <p:nvPr/>
          </p:nvSpPr>
          <p:spPr>
            <a:xfrm>
              <a:off x="7154752" y="3435126"/>
              <a:ext cx="754270" cy="436683"/>
            </a:xfrm>
            <a:custGeom>
              <a:avLst/>
              <a:gdLst/>
              <a:ahLst/>
              <a:cxnLst/>
              <a:rect l="l" t="t" r="r" b="b"/>
              <a:pathLst>
                <a:path w="17879" h="10351" extrusionOk="0">
                  <a:moveTo>
                    <a:pt x="4871" y="1"/>
                  </a:moveTo>
                  <a:lnTo>
                    <a:pt x="1" y="2823"/>
                  </a:lnTo>
                  <a:lnTo>
                    <a:pt x="13008" y="10351"/>
                  </a:lnTo>
                  <a:lnTo>
                    <a:pt x="17879" y="7529"/>
                  </a:lnTo>
                  <a:lnTo>
                    <a:pt x="487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133;p62">
              <a:extLst>
                <a:ext uri="{FF2B5EF4-FFF2-40B4-BE49-F238E27FC236}">
                  <a16:creationId xmlns:a16="http://schemas.microsoft.com/office/drawing/2014/main" id="{0023F9D7-6A79-43BF-8F56-FBBF70A88DE3}"/>
                </a:ext>
              </a:extLst>
            </p:cNvPr>
            <p:cNvSpPr/>
            <p:nvPr/>
          </p:nvSpPr>
          <p:spPr>
            <a:xfrm>
              <a:off x="7195548" y="3460440"/>
              <a:ext cx="671077" cy="387323"/>
            </a:xfrm>
            <a:custGeom>
              <a:avLst/>
              <a:gdLst/>
              <a:ahLst/>
              <a:cxnLst/>
              <a:rect l="l" t="t" r="r" b="b"/>
              <a:pathLst>
                <a:path w="15907" h="9181" extrusionOk="0">
                  <a:moveTo>
                    <a:pt x="3991" y="0"/>
                  </a:moveTo>
                  <a:lnTo>
                    <a:pt x="0" y="2300"/>
                  </a:lnTo>
                  <a:lnTo>
                    <a:pt x="11916" y="9181"/>
                  </a:lnTo>
                  <a:lnTo>
                    <a:pt x="15907" y="6852"/>
                  </a:lnTo>
                  <a:lnTo>
                    <a:pt x="399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134;p62">
              <a:extLst>
                <a:ext uri="{FF2B5EF4-FFF2-40B4-BE49-F238E27FC236}">
                  <a16:creationId xmlns:a16="http://schemas.microsoft.com/office/drawing/2014/main" id="{45A8FEF8-5889-4C9E-8CD3-D31B2B71B29F}"/>
                </a:ext>
              </a:extLst>
            </p:cNvPr>
            <p:cNvSpPr/>
            <p:nvPr/>
          </p:nvSpPr>
          <p:spPr>
            <a:xfrm>
              <a:off x="7703543" y="3752723"/>
              <a:ext cx="205495" cy="152930"/>
            </a:xfrm>
            <a:custGeom>
              <a:avLst/>
              <a:gdLst/>
              <a:ahLst/>
              <a:cxnLst/>
              <a:rect l="l" t="t" r="r" b="b"/>
              <a:pathLst>
                <a:path w="4871" h="3625" extrusionOk="0">
                  <a:moveTo>
                    <a:pt x="4871" y="1"/>
                  </a:moveTo>
                  <a:lnTo>
                    <a:pt x="0" y="2823"/>
                  </a:lnTo>
                  <a:lnTo>
                    <a:pt x="0" y="3625"/>
                  </a:lnTo>
                  <a:lnTo>
                    <a:pt x="4871" y="803"/>
                  </a:lnTo>
                  <a:lnTo>
                    <a:pt x="487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135;p62">
              <a:extLst>
                <a:ext uri="{FF2B5EF4-FFF2-40B4-BE49-F238E27FC236}">
                  <a16:creationId xmlns:a16="http://schemas.microsoft.com/office/drawing/2014/main" id="{5D8DE6C2-C46F-4E26-955D-402FBB2C533D}"/>
                </a:ext>
              </a:extLst>
            </p:cNvPr>
            <p:cNvSpPr/>
            <p:nvPr/>
          </p:nvSpPr>
          <p:spPr>
            <a:xfrm>
              <a:off x="7154752" y="3554183"/>
              <a:ext cx="548817" cy="351464"/>
            </a:xfrm>
            <a:custGeom>
              <a:avLst/>
              <a:gdLst/>
              <a:ahLst/>
              <a:cxnLst/>
              <a:rect l="l" t="t" r="r" b="b"/>
              <a:pathLst>
                <a:path w="13009" h="8331" extrusionOk="0">
                  <a:moveTo>
                    <a:pt x="1" y="1"/>
                  </a:moveTo>
                  <a:lnTo>
                    <a:pt x="1" y="803"/>
                  </a:lnTo>
                  <a:lnTo>
                    <a:pt x="13008" y="8331"/>
                  </a:lnTo>
                  <a:lnTo>
                    <a:pt x="13008" y="752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136;p62">
              <a:extLst>
                <a:ext uri="{FF2B5EF4-FFF2-40B4-BE49-F238E27FC236}">
                  <a16:creationId xmlns:a16="http://schemas.microsoft.com/office/drawing/2014/main" id="{5550264D-A3C8-4927-A518-5B6963CF9105}"/>
                </a:ext>
              </a:extLst>
            </p:cNvPr>
            <p:cNvSpPr/>
            <p:nvPr/>
          </p:nvSpPr>
          <p:spPr>
            <a:xfrm>
              <a:off x="7363923" y="3488056"/>
              <a:ext cx="54253" cy="32231"/>
            </a:xfrm>
            <a:custGeom>
              <a:avLst/>
              <a:gdLst/>
              <a:ahLst/>
              <a:cxnLst/>
              <a:rect l="l" t="t" r="r" b="b"/>
              <a:pathLst>
                <a:path w="1286" h="764" extrusionOk="0">
                  <a:moveTo>
                    <a:pt x="638" y="0"/>
                  </a:moveTo>
                  <a:lnTo>
                    <a:pt x="0" y="367"/>
                  </a:lnTo>
                  <a:lnTo>
                    <a:pt x="638" y="764"/>
                  </a:lnTo>
                  <a:lnTo>
                    <a:pt x="1286" y="367"/>
                  </a:lnTo>
                  <a:lnTo>
                    <a:pt x="6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137;p62">
              <a:extLst>
                <a:ext uri="{FF2B5EF4-FFF2-40B4-BE49-F238E27FC236}">
                  <a16:creationId xmlns:a16="http://schemas.microsoft.com/office/drawing/2014/main" id="{7473A067-5215-43AC-9D67-6E5BFE35397D}"/>
                </a:ext>
              </a:extLst>
            </p:cNvPr>
            <p:cNvSpPr/>
            <p:nvPr/>
          </p:nvSpPr>
          <p:spPr>
            <a:xfrm>
              <a:off x="7363923" y="3503539"/>
              <a:ext cx="26958" cy="23667"/>
            </a:xfrm>
            <a:custGeom>
              <a:avLst/>
              <a:gdLst/>
              <a:ahLst/>
              <a:cxnLst/>
              <a:rect l="l" t="t" r="r" b="b"/>
              <a:pathLst>
                <a:path w="639" h="561" extrusionOk="0">
                  <a:moveTo>
                    <a:pt x="0" y="0"/>
                  </a:moveTo>
                  <a:lnTo>
                    <a:pt x="0" y="203"/>
                  </a:lnTo>
                  <a:lnTo>
                    <a:pt x="638" y="561"/>
                  </a:lnTo>
                  <a:lnTo>
                    <a:pt x="638" y="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138;p62">
              <a:extLst>
                <a:ext uri="{FF2B5EF4-FFF2-40B4-BE49-F238E27FC236}">
                  <a16:creationId xmlns:a16="http://schemas.microsoft.com/office/drawing/2014/main" id="{62006CDC-BCAD-4FAB-82F6-8434411CC1C5}"/>
                </a:ext>
              </a:extLst>
            </p:cNvPr>
            <p:cNvSpPr/>
            <p:nvPr/>
          </p:nvSpPr>
          <p:spPr>
            <a:xfrm>
              <a:off x="7390840" y="3503539"/>
              <a:ext cx="27338" cy="23667"/>
            </a:xfrm>
            <a:custGeom>
              <a:avLst/>
              <a:gdLst/>
              <a:ahLst/>
              <a:cxnLst/>
              <a:rect l="l" t="t" r="r" b="b"/>
              <a:pathLst>
                <a:path w="648" h="561" extrusionOk="0">
                  <a:moveTo>
                    <a:pt x="648" y="0"/>
                  </a:moveTo>
                  <a:lnTo>
                    <a:pt x="0" y="397"/>
                  </a:lnTo>
                  <a:lnTo>
                    <a:pt x="0" y="561"/>
                  </a:lnTo>
                  <a:lnTo>
                    <a:pt x="648" y="203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139;p62">
              <a:extLst>
                <a:ext uri="{FF2B5EF4-FFF2-40B4-BE49-F238E27FC236}">
                  <a16:creationId xmlns:a16="http://schemas.microsoft.com/office/drawing/2014/main" id="{25A81F32-BBF6-4748-9188-BBA7C3D37570}"/>
                </a:ext>
              </a:extLst>
            </p:cNvPr>
            <p:cNvSpPr/>
            <p:nvPr/>
          </p:nvSpPr>
          <p:spPr>
            <a:xfrm>
              <a:off x="7328021" y="3508433"/>
              <a:ext cx="54295" cy="32231"/>
            </a:xfrm>
            <a:custGeom>
              <a:avLst/>
              <a:gdLst/>
              <a:ahLst/>
              <a:cxnLst/>
              <a:rect l="l" t="t" r="r" b="b"/>
              <a:pathLst>
                <a:path w="1287" h="764" extrusionOk="0">
                  <a:moveTo>
                    <a:pt x="648" y="0"/>
                  </a:moveTo>
                  <a:lnTo>
                    <a:pt x="1" y="368"/>
                  </a:lnTo>
                  <a:lnTo>
                    <a:pt x="648" y="764"/>
                  </a:lnTo>
                  <a:lnTo>
                    <a:pt x="1286" y="368"/>
                  </a:lnTo>
                  <a:lnTo>
                    <a:pt x="64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140;p62">
              <a:extLst>
                <a:ext uri="{FF2B5EF4-FFF2-40B4-BE49-F238E27FC236}">
                  <a16:creationId xmlns:a16="http://schemas.microsoft.com/office/drawing/2014/main" id="{F263F8C5-2338-4B9D-AD34-2027B1D30B4D}"/>
                </a:ext>
              </a:extLst>
            </p:cNvPr>
            <p:cNvSpPr/>
            <p:nvPr/>
          </p:nvSpPr>
          <p:spPr>
            <a:xfrm>
              <a:off x="7328021" y="3523917"/>
              <a:ext cx="27380" cy="23709"/>
            </a:xfrm>
            <a:custGeom>
              <a:avLst/>
              <a:gdLst/>
              <a:ahLst/>
              <a:cxnLst/>
              <a:rect l="l" t="t" r="r" b="b"/>
              <a:pathLst>
                <a:path w="649" h="562" extrusionOk="0">
                  <a:moveTo>
                    <a:pt x="1" y="1"/>
                  </a:moveTo>
                  <a:lnTo>
                    <a:pt x="1" y="204"/>
                  </a:lnTo>
                  <a:lnTo>
                    <a:pt x="648" y="561"/>
                  </a:lnTo>
                  <a:lnTo>
                    <a:pt x="648" y="3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141;p62">
              <a:extLst>
                <a:ext uri="{FF2B5EF4-FFF2-40B4-BE49-F238E27FC236}">
                  <a16:creationId xmlns:a16="http://schemas.microsoft.com/office/drawing/2014/main" id="{53F10BE3-3F0A-40C6-9C68-9130627F462D}"/>
                </a:ext>
              </a:extLst>
            </p:cNvPr>
            <p:cNvSpPr/>
            <p:nvPr/>
          </p:nvSpPr>
          <p:spPr>
            <a:xfrm>
              <a:off x="7355359" y="3523917"/>
              <a:ext cx="26958" cy="23709"/>
            </a:xfrm>
            <a:custGeom>
              <a:avLst/>
              <a:gdLst/>
              <a:ahLst/>
              <a:cxnLst/>
              <a:rect l="l" t="t" r="r" b="b"/>
              <a:pathLst>
                <a:path w="639" h="562" extrusionOk="0">
                  <a:moveTo>
                    <a:pt x="638" y="1"/>
                  </a:moveTo>
                  <a:lnTo>
                    <a:pt x="0" y="397"/>
                  </a:lnTo>
                  <a:lnTo>
                    <a:pt x="0" y="561"/>
                  </a:lnTo>
                  <a:lnTo>
                    <a:pt x="638" y="204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142;p62">
              <a:extLst>
                <a:ext uri="{FF2B5EF4-FFF2-40B4-BE49-F238E27FC236}">
                  <a16:creationId xmlns:a16="http://schemas.microsoft.com/office/drawing/2014/main" id="{61979CFD-C030-4BD2-8000-1DC0FA089469}"/>
                </a:ext>
              </a:extLst>
            </p:cNvPr>
            <p:cNvSpPr/>
            <p:nvPr/>
          </p:nvSpPr>
          <p:spPr>
            <a:xfrm>
              <a:off x="7292582" y="3528810"/>
              <a:ext cx="55898" cy="32273"/>
            </a:xfrm>
            <a:custGeom>
              <a:avLst/>
              <a:gdLst/>
              <a:ahLst/>
              <a:cxnLst/>
              <a:rect l="l" t="t" r="r" b="b"/>
              <a:pathLst>
                <a:path w="1325" h="765" extrusionOk="0">
                  <a:moveTo>
                    <a:pt x="638" y="1"/>
                  </a:moveTo>
                  <a:lnTo>
                    <a:pt x="0" y="368"/>
                  </a:lnTo>
                  <a:lnTo>
                    <a:pt x="638" y="764"/>
                  </a:lnTo>
                  <a:lnTo>
                    <a:pt x="1324" y="368"/>
                  </a:lnTo>
                  <a:lnTo>
                    <a:pt x="6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143;p62">
              <a:extLst>
                <a:ext uri="{FF2B5EF4-FFF2-40B4-BE49-F238E27FC236}">
                  <a16:creationId xmlns:a16="http://schemas.microsoft.com/office/drawing/2014/main" id="{23B34896-3F54-445A-9574-6B7D8D8BF3B2}"/>
                </a:ext>
              </a:extLst>
            </p:cNvPr>
            <p:cNvSpPr/>
            <p:nvPr/>
          </p:nvSpPr>
          <p:spPr>
            <a:xfrm>
              <a:off x="7292582" y="3544294"/>
              <a:ext cx="26916" cy="23709"/>
            </a:xfrm>
            <a:custGeom>
              <a:avLst/>
              <a:gdLst/>
              <a:ahLst/>
              <a:cxnLst/>
              <a:rect l="l" t="t" r="r" b="b"/>
              <a:pathLst>
                <a:path w="638" h="562" extrusionOk="0">
                  <a:moveTo>
                    <a:pt x="0" y="1"/>
                  </a:moveTo>
                  <a:lnTo>
                    <a:pt x="0" y="204"/>
                  </a:lnTo>
                  <a:lnTo>
                    <a:pt x="638" y="561"/>
                  </a:lnTo>
                  <a:lnTo>
                    <a:pt x="638" y="3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144;p62">
              <a:extLst>
                <a:ext uri="{FF2B5EF4-FFF2-40B4-BE49-F238E27FC236}">
                  <a16:creationId xmlns:a16="http://schemas.microsoft.com/office/drawing/2014/main" id="{80930E47-CDB1-4666-9BAA-4B30B46E470F}"/>
                </a:ext>
              </a:extLst>
            </p:cNvPr>
            <p:cNvSpPr/>
            <p:nvPr/>
          </p:nvSpPr>
          <p:spPr>
            <a:xfrm>
              <a:off x="7319456" y="3544294"/>
              <a:ext cx="29025" cy="23709"/>
            </a:xfrm>
            <a:custGeom>
              <a:avLst/>
              <a:gdLst/>
              <a:ahLst/>
              <a:cxnLst/>
              <a:rect l="l" t="t" r="r" b="b"/>
              <a:pathLst>
                <a:path w="688" h="562" extrusionOk="0">
                  <a:moveTo>
                    <a:pt x="687" y="1"/>
                  </a:moveTo>
                  <a:lnTo>
                    <a:pt x="1" y="397"/>
                  </a:lnTo>
                  <a:lnTo>
                    <a:pt x="1" y="561"/>
                  </a:lnTo>
                  <a:lnTo>
                    <a:pt x="687" y="204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145;p62">
              <a:extLst>
                <a:ext uri="{FF2B5EF4-FFF2-40B4-BE49-F238E27FC236}">
                  <a16:creationId xmlns:a16="http://schemas.microsoft.com/office/drawing/2014/main" id="{736A510F-25F4-46DB-A57B-114D25C2B43A}"/>
                </a:ext>
              </a:extLst>
            </p:cNvPr>
            <p:cNvSpPr/>
            <p:nvPr/>
          </p:nvSpPr>
          <p:spPr>
            <a:xfrm>
              <a:off x="7258325" y="3549188"/>
              <a:ext cx="54675" cy="30628"/>
            </a:xfrm>
            <a:custGeom>
              <a:avLst/>
              <a:gdLst/>
              <a:ahLst/>
              <a:cxnLst/>
              <a:rect l="l" t="t" r="r" b="b"/>
              <a:pathLst>
                <a:path w="1296" h="726" extrusionOk="0">
                  <a:moveTo>
                    <a:pt x="648" y="1"/>
                  </a:moveTo>
                  <a:lnTo>
                    <a:pt x="0" y="368"/>
                  </a:lnTo>
                  <a:lnTo>
                    <a:pt x="648" y="726"/>
                  </a:lnTo>
                  <a:lnTo>
                    <a:pt x="1295" y="368"/>
                  </a:lnTo>
                  <a:lnTo>
                    <a:pt x="64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146;p62">
              <a:extLst>
                <a:ext uri="{FF2B5EF4-FFF2-40B4-BE49-F238E27FC236}">
                  <a16:creationId xmlns:a16="http://schemas.microsoft.com/office/drawing/2014/main" id="{9955FB5C-787E-4A50-8C5C-BB5786A04ED5}"/>
                </a:ext>
              </a:extLst>
            </p:cNvPr>
            <p:cNvSpPr/>
            <p:nvPr/>
          </p:nvSpPr>
          <p:spPr>
            <a:xfrm>
              <a:off x="7258325" y="3564713"/>
              <a:ext cx="27338" cy="23667"/>
            </a:xfrm>
            <a:custGeom>
              <a:avLst/>
              <a:gdLst/>
              <a:ahLst/>
              <a:cxnLst/>
              <a:rect l="l" t="t" r="r" b="b"/>
              <a:pathLst>
                <a:path w="648" h="561" extrusionOk="0">
                  <a:moveTo>
                    <a:pt x="0" y="0"/>
                  </a:moveTo>
                  <a:lnTo>
                    <a:pt x="0" y="203"/>
                  </a:lnTo>
                  <a:lnTo>
                    <a:pt x="648" y="561"/>
                  </a:lnTo>
                  <a:lnTo>
                    <a:pt x="648" y="3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147;p62">
              <a:extLst>
                <a:ext uri="{FF2B5EF4-FFF2-40B4-BE49-F238E27FC236}">
                  <a16:creationId xmlns:a16="http://schemas.microsoft.com/office/drawing/2014/main" id="{7EE1F248-6959-47A8-98D3-0D56FB5667AD}"/>
                </a:ext>
              </a:extLst>
            </p:cNvPr>
            <p:cNvSpPr/>
            <p:nvPr/>
          </p:nvSpPr>
          <p:spPr>
            <a:xfrm>
              <a:off x="7285621" y="3564713"/>
              <a:ext cx="27380" cy="23667"/>
            </a:xfrm>
            <a:custGeom>
              <a:avLst/>
              <a:gdLst/>
              <a:ahLst/>
              <a:cxnLst/>
              <a:rect l="l" t="t" r="r" b="b"/>
              <a:pathLst>
                <a:path w="649" h="561" extrusionOk="0">
                  <a:moveTo>
                    <a:pt x="648" y="0"/>
                  </a:moveTo>
                  <a:lnTo>
                    <a:pt x="1" y="358"/>
                  </a:lnTo>
                  <a:lnTo>
                    <a:pt x="1" y="561"/>
                  </a:lnTo>
                  <a:lnTo>
                    <a:pt x="648" y="203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148;p62">
              <a:extLst>
                <a:ext uri="{FF2B5EF4-FFF2-40B4-BE49-F238E27FC236}">
                  <a16:creationId xmlns:a16="http://schemas.microsoft.com/office/drawing/2014/main" id="{39371F8E-F3A0-4A37-896D-0DC08667E99F}"/>
                </a:ext>
              </a:extLst>
            </p:cNvPr>
            <p:cNvSpPr/>
            <p:nvPr/>
          </p:nvSpPr>
          <p:spPr>
            <a:xfrm>
              <a:off x="7412820" y="3522271"/>
              <a:ext cx="54675" cy="32273"/>
            </a:xfrm>
            <a:custGeom>
              <a:avLst/>
              <a:gdLst/>
              <a:ahLst/>
              <a:cxnLst/>
              <a:rect l="l" t="t" r="r" b="b"/>
              <a:pathLst>
                <a:path w="1296" h="765" extrusionOk="0">
                  <a:moveTo>
                    <a:pt x="648" y="1"/>
                  </a:moveTo>
                  <a:lnTo>
                    <a:pt x="1" y="397"/>
                  </a:lnTo>
                  <a:lnTo>
                    <a:pt x="648" y="764"/>
                  </a:lnTo>
                  <a:lnTo>
                    <a:pt x="1296" y="397"/>
                  </a:lnTo>
                  <a:lnTo>
                    <a:pt x="64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149;p62">
              <a:extLst>
                <a:ext uri="{FF2B5EF4-FFF2-40B4-BE49-F238E27FC236}">
                  <a16:creationId xmlns:a16="http://schemas.microsoft.com/office/drawing/2014/main" id="{B7FBDDD7-3D5B-4FF5-878B-7B7006F158AE}"/>
                </a:ext>
              </a:extLst>
            </p:cNvPr>
            <p:cNvSpPr/>
            <p:nvPr/>
          </p:nvSpPr>
          <p:spPr>
            <a:xfrm>
              <a:off x="7412820" y="3539020"/>
              <a:ext cx="27380" cy="24089"/>
            </a:xfrm>
            <a:custGeom>
              <a:avLst/>
              <a:gdLst/>
              <a:ahLst/>
              <a:cxnLst/>
              <a:rect l="l" t="t" r="r" b="b"/>
              <a:pathLst>
                <a:path w="649" h="571" extrusionOk="0">
                  <a:moveTo>
                    <a:pt x="1" y="0"/>
                  </a:moveTo>
                  <a:lnTo>
                    <a:pt x="1" y="164"/>
                  </a:lnTo>
                  <a:lnTo>
                    <a:pt x="648" y="570"/>
                  </a:lnTo>
                  <a:lnTo>
                    <a:pt x="648" y="3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150;p62">
              <a:extLst>
                <a:ext uri="{FF2B5EF4-FFF2-40B4-BE49-F238E27FC236}">
                  <a16:creationId xmlns:a16="http://schemas.microsoft.com/office/drawing/2014/main" id="{3E086DD1-DD03-40EA-B088-5C7EA00D3B66}"/>
                </a:ext>
              </a:extLst>
            </p:cNvPr>
            <p:cNvSpPr/>
            <p:nvPr/>
          </p:nvSpPr>
          <p:spPr>
            <a:xfrm>
              <a:off x="7440158" y="3539020"/>
              <a:ext cx="27338" cy="24089"/>
            </a:xfrm>
            <a:custGeom>
              <a:avLst/>
              <a:gdLst/>
              <a:ahLst/>
              <a:cxnLst/>
              <a:rect l="l" t="t" r="r" b="b"/>
              <a:pathLst>
                <a:path w="648" h="571" extrusionOk="0">
                  <a:moveTo>
                    <a:pt x="648" y="0"/>
                  </a:moveTo>
                  <a:lnTo>
                    <a:pt x="0" y="367"/>
                  </a:lnTo>
                  <a:lnTo>
                    <a:pt x="0" y="570"/>
                  </a:lnTo>
                  <a:lnTo>
                    <a:pt x="648" y="164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151;p62">
              <a:extLst>
                <a:ext uri="{FF2B5EF4-FFF2-40B4-BE49-F238E27FC236}">
                  <a16:creationId xmlns:a16="http://schemas.microsoft.com/office/drawing/2014/main" id="{7A169B1D-F168-445E-B2D7-87DC3FD7B5B3}"/>
                </a:ext>
              </a:extLst>
            </p:cNvPr>
            <p:cNvSpPr/>
            <p:nvPr/>
          </p:nvSpPr>
          <p:spPr>
            <a:xfrm>
              <a:off x="7377382" y="3542691"/>
              <a:ext cx="54253" cy="32231"/>
            </a:xfrm>
            <a:custGeom>
              <a:avLst/>
              <a:gdLst/>
              <a:ahLst/>
              <a:cxnLst/>
              <a:rect l="l" t="t" r="r" b="b"/>
              <a:pathLst>
                <a:path w="1286" h="764" extrusionOk="0">
                  <a:moveTo>
                    <a:pt x="648" y="0"/>
                  </a:moveTo>
                  <a:lnTo>
                    <a:pt x="0" y="396"/>
                  </a:lnTo>
                  <a:lnTo>
                    <a:pt x="648" y="764"/>
                  </a:lnTo>
                  <a:lnTo>
                    <a:pt x="1285" y="396"/>
                  </a:lnTo>
                  <a:lnTo>
                    <a:pt x="64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152;p62">
              <a:extLst>
                <a:ext uri="{FF2B5EF4-FFF2-40B4-BE49-F238E27FC236}">
                  <a16:creationId xmlns:a16="http://schemas.microsoft.com/office/drawing/2014/main" id="{0E577E88-2BBC-41B1-A5A8-9597000128CB}"/>
                </a:ext>
              </a:extLst>
            </p:cNvPr>
            <p:cNvSpPr/>
            <p:nvPr/>
          </p:nvSpPr>
          <p:spPr>
            <a:xfrm>
              <a:off x="7377382" y="3559397"/>
              <a:ext cx="27338" cy="24089"/>
            </a:xfrm>
            <a:custGeom>
              <a:avLst/>
              <a:gdLst/>
              <a:ahLst/>
              <a:cxnLst/>
              <a:rect l="l" t="t" r="r" b="b"/>
              <a:pathLst>
                <a:path w="648" h="571" extrusionOk="0">
                  <a:moveTo>
                    <a:pt x="0" y="0"/>
                  </a:moveTo>
                  <a:lnTo>
                    <a:pt x="0" y="165"/>
                  </a:lnTo>
                  <a:lnTo>
                    <a:pt x="648" y="571"/>
                  </a:lnTo>
                  <a:lnTo>
                    <a:pt x="648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153;p62">
              <a:extLst>
                <a:ext uri="{FF2B5EF4-FFF2-40B4-BE49-F238E27FC236}">
                  <a16:creationId xmlns:a16="http://schemas.microsoft.com/office/drawing/2014/main" id="{2432DED3-4F25-492C-91AE-C5566E1055B5}"/>
                </a:ext>
              </a:extLst>
            </p:cNvPr>
            <p:cNvSpPr/>
            <p:nvPr/>
          </p:nvSpPr>
          <p:spPr>
            <a:xfrm>
              <a:off x="7404678" y="3559397"/>
              <a:ext cx="26958" cy="24089"/>
            </a:xfrm>
            <a:custGeom>
              <a:avLst/>
              <a:gdLst/>
              <a:ahLst/>
              <a:cxnLst/>
              <a:rect l="l" t="t" r="r" b="b"/>
              <a:pathLst>
                <a:path w="639" h="571" extrusionOk="0">
                  <a:moveTo>
                    <a:pt x="638" y="0"/>
                  </a:moveTo>
                  <a:lnTo>
                    <a:pt x="1" y="368"/>
                  </a:lnTo>
                  <a:lnTo>
                    <a:pt x="1" y="571"/>
                  </a:lnTo>
                  <a:lnTo>
                    <a:pt x="638" y="165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154;p62">
              <a:extLst>
                <a:ext uri="{FF2B5EF4-FFF2-40B4-BE49-F238E27FC236}">
                  <a16:creationId xmlns:a16="http://schemas.microsoft.com/office/drawing/2014/main" id="{439057A7-280D-4646-B8D9-4DD934659A27}"/>
                </a:ext>
              </a:extLst>
            </p:cNvPr>
            <p:cNvSpPr/>
            <p:nvPr/>
          </p:nvSpPr>
          <p:spPr>
            <a:xfrm>
              <a:off x="7341479" y="3563068"/>
              <a:ext cx="56320" cy="32231"/>
            </a:xfrm>
            <a:custGeom>
              <a:avLst/>
              <a:gdLst/>
              <a:ahLst/>
              <a:cxnLst/>
              <a:rect l="l" t="t" r="r" b="b"/>
              <a:pathLst>
                <a:path w="1335" h="764" extrusionOk="0">
                  <a:moveTo>
                    <a:pt x="687" y="0"/>
                  </a:moveTo>
                  <a:lnTo>
                    <a:pt x="1" y="397"/>
                  </a:lnTo>
                  <a:lnTo>
                    <a:pt x="687" y="764"/>
                  </a:lnTo>
                  <a:lnTo>
                    <a:pt x="1334" y="397"/>
                  </a:lnTo>
                  <a:lnTo>
                    <a:pt x="6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155;p62">
              <a:extLst>
                <a:ext uri="{FF2B5EF4-FFF2-40B4-BE49-F238E27FC236}">
                  <a16:creationId xmlns:a16="http://schemas.microsoft.com/office/drawing/2014/main" id="{68738DC6-C6E2-445D-BDBA-CA2A92B2CEF3}"/>
                </a:ext>
              </a:extLst>
            </p:cNvPr>
            <p:cNvSpPr/>
            <p:nvPr/>
          </p:nvSpPr>
          <p:spPr>
            <a:xfrm>
              <a:off x="7341479" y="3579774"/>
              <a:ext cx="28983" cy="24089"/>
            </a:xfrm>
            <a:custGeom>
              <a:avLst/>
              <a:gdLst/>
              <a:ahLst/>
              <a:cxnLst/>
              <a:rect l="l" t="t" r="r" b="b"/>
              <a:pathLst>
                <a:path w="687" h="571" extrusionOk="0">
                  <a:moveTo>
                    <a:pt x="1" y="1"/>
                  </a:moveTo>
                  <a:lnTo>
                    <a:pt x="1" y="165"/>
                  </a:lnTo>
                  <a:lnTo>
                    <a:pt x="687" y="571"/>
                  </a:lnTo>
                  <a:lnTo>
                    <a:pt x="687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156;p62">
              <a:extLst>
                <a:ext uri="{FF2B5EF4-FFF2-40B4-BE49-F238E27FC236}">
                  <a16:creationId xmlns:a16="http://schemas.microsoft.com/office/drawing/2014/main" id="{0D9406CB-B2FA-4715-8366-BB928F1EF5E6}"/>
                </a:ext>
              </a:extLst>
            </p:cNvPr>
            <p:cNvSpPr/>
            <p:nvPr/>
          </p:nvSpPr>
          <p:spPr>
            <a:xfrm>
              <a:off x="7370420" y="3579774"/>
              <a:ext cx="27380" cy="24089"/>
            </a:xfrm>
            <a:custGeom>
              <a:avLst/>
              <a:gdLst/>
              <a:ahLst/>
              <a:cxnLst/>
              <a:rect l="l" t="t" r="r" b="b"/>
              <a:pathLst>
                <a:path w="649" h="571" extrusionOk="0">
                  <a:moveTo>
                    <a:pt x="648" y="1"/>
                  </a:moveTo>
                  <a:lnTo>
                    <a:pt x="1" y="368"/>
                  </a:lnTo>
                  <a:lnTo>
                    <a:pt x="1" y="571"/>
                  </a:lnTo>
                  <a:lnTo>
                    <a:pt x="648" y="165"/>
                  </a:lnTo>
                  <a:lnTo>
                    <a:pt x="648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157;p62">
              <a:extLst>
                <a:ext uri="{FF2B5EF4-FFF2-40B4-BE49-F238E27FC236}">
                  <a16:creationId xmlns:a16="http://schemas.microsoft.com/office/drawing/2014/main" id="{6773FE89-379D-4F04-AB42-E1BD7516C490}"/>
                </a:ext>
              </a:extLst>
            </p:cNvPr>
            <p:cNvSpPr/>
            <p:nvPr/>
          </p:nvSpPr>
          <p:spPr>
            <a:xfrm>
              <a:off x="7307644" y="3583445"/>
              <a:ext cx="54253" cy="32231"/>
            </a:xfrm>
            <a:custGeom>
              <a:avLst/>
              <a:gdLst/>
              <a:ahLst/>
              <a:cxnLst/>
              <a:rect l="l" t="t" r="r" b="b"/>
              <a:pathLst>
                <a:path w="1286" h="764" extrusionOk="0">
                  <a:moveTo>
                    <a:pt x="648" y="1"/>
                  </a:moveTo>
                  <a:lnTo>
                    <a:pt x="1" y="397"/>
                  </a:lnTo>
                  <a:lnTo>
                    <a:pt x="648" y="764"/>
                  </a:lnTo>
                  <a:lnTo>
                    <a:pt x="1286" y="397"/>
                  </a:lnTo>
                  <a:lnTo>
                    <a:pt x="64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158;p62">
              <a:extLst>
                <a:ext uri="{FF2B5EF4-FFF2-40B4-BE49-F238E27FC236}">
                  <a16:creationId xmlns:a16="http://schemas.microsoft.com/office/drawing/2014/main" id="{9BD470A2-795B-4D9E-B8A3-588E9ADE64F9}"/>
                </a:ext>
              </a:extLst>
            </p:cNvPr>
            <p:cNvSpPr/>
            <p:nvPr/>
          </p:nvSpPr>
          <p:spPr>
            <a:xfrm>
              <a:off x="7307644" y="3600152"/>
              <a:ext cx="27380" cy="24089"/>
            </a:xfrm>
            <a:custGeom>
              <a:avLst/>
              <a:gdLst/>
              <a:ahLst/>
              <a:cxnLst/>
              <a:rect l="l" t="t" r="r" b="b"/>
              <a:pathLst>
                <a:path w="649" h="571" extrusionOk="0">
                  <a:moveTo>
                    <a:pt x="1" y="1"/>
                  </a:moveTo>
                  <a:lnTo>
                    <a:pt x="1" y="165"/>
                  </a:lnTo>
                  <a:lnTo>
                    <a:pt x="648" y="571"/>
                  </a:lnTo>
                  <a:lnTo>
                    <a:pt x="648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159;p62">
              <a:extLst>
                <a:ext uri="{FF2B5EF4-FFF2-40B4-BE49-F238E27FC236}">
                  <a16:creationId xmlns:a16="http://schemas.microsoft.com/office/drawing/2014/main" id="{A61C715F-198C-4544-996C-1A797DECDFDE}"/>
                </a:ext>
              </a:extLst>
            </p:cNvPr>
            <p:cNvSpPr/>
            <p:nvPr/>
          </p:nvSpPr>
          <p:spPr>
            <a:xfrm>
              <a:off x="7334982" y="3600152"/>
              <a:ext cx="26916" cy="24089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638" y="1"/>
                  </a:moveTo>
                  <a:lnTo>
                    <a:pt x="0" y="368"/>
                  </a:lnTo>
                  <a:lnTo>
                    <a:pt x="0" y="571"/>
                  </a:lnTo>
                  <a:lnTo>
                    <a:pt x="638" y="165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160;p62">
              <a:extLst>
                <a:ext uri="{FF2B5EF4-FFF2-40B4-BE49-F238E27FC236}">
                  <a16:creationId xmlns:a16="http://schemas.microsoft.com/office/drawing/2014/main" id="{41E811B7-3369-4552-8F83-D32BC7C8A832}"/>
                </a:ext>
              </a:extLst>
            </p:cNvPr>
            <p:cNvSpPr/>
            <p:nvPr/>
          </p:nvSpPr>
          <p:spPr>
            <a:xfrm>
              <a:off x="7752861" y="3715960"/>
              <a:ext cx="54253" cy="32231"/>
            </a:xfrm>
            <a:custGeom>
              <a:avLst/>
              <a:gdLst/>
              <a:ahLst/>
              <a:cxnLst/>
              <a:rect l="l" t="t" r="r" b="b"/>
              <a:pathLst>
                <a:path w="1286" h="764" extrusionOk="0">
                  <a:moveTo>
                    <a:pt x="638" y="0"/>
                  </a:moveTo>
                  <a:lnTo>
                    <a:pt x="1" y="396"/>
                  </a:lnTo>
                  <a:lnTo>
                    <a:pt x="638" y="764"/>
                  </a:lnTo>
                  <a:lnTo>
                    <a:pt x="1286" y="396"/>
                  </a:lnTo>
                  <a:lnTo>
                    <a:pt x="6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161;p62">
              <a:extLst>
                <a:ext uri="{FF2B5EF4-FFF2-40B4-BE49-F238E27FC236}">
                  <a16:creationId xmlns:a16="http://schemas.microsoft.com/office/drawing/2014/main" id="{0C4F36D8-9728-49D5-A4E3-34C7309F138B}"/>
                </a:ext>
              </a:extLst>
            </p:cNvPr>
            <p:cNvSpPr/>
            <p:nvPr/>
          </p:nvSpPr>
          <p:spPr>
            <a:xfrm>
              <a:off x="7752861" y="3732667"/>
              <a:ext cx="26958" cy="24089"/>
            </a:xfrm>
            <a:custGeom>
              <a:avLst/>
              <a:gdLst/>
              <a:ahLst/>
              <a:cxnLst/>
              <a:rect l="l" t="t" r="r" b="b"/>
              <a:pathLst>
                <a:path w="639" h="571" extrusionOk="0">
                  <a:moveTo>
                    <a:pt x="1" y="0"/>
                  </a:moveTo>
                  <a:lnTo>
                    <a:pt x="1" y="165"/>
                  </a:lnTo>
                  <a:lnTo>
                    <a:pt x="638" y="571"/>
                  </a:lnTo>
                  <a:lnTo>
                    <a:pt x="638" y="3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162;p62">
              <a:extLst>
                <a:ext uri="{FF2B5EF4-FFF2-40B4-BE49-F238E27FC236}">
                  <a16:creationId xmlns:a16="http://schemas.microsoft.com/office/drawing/2014/main" id="{CAC345C4-2A76-422E-807F-B40FE1E7B55E}"/>
                </a:ext>
              </a:extLst>
            </p:cNvPr>
            <p:cNvSpPr/>
            <p:nvPr/>
          </p:nvSpPr>
          <p:spPr>
            <a:xfrm>
              <a:off x="7779778" y="3732667"/>
              <a:ext cx="27338" cy="24089"/>
            </a:xfrm>
            <a:custGeom>
              <a:avLst/>
              <a:gdLst/>
              <a:ahLst/>
              <a:cxnLst/>
              <a:rect l="l" t="t" r="r" b="b"/>
              <a:pathLst>
                <a:path w="648" h="571" extrusionOk="0">
                  <a:moveTo>
                    <a:pt x="648" y="0"/>
                  </a:moveTo>
                  <a:lnTo>
                    <a:pt x="0" y="368"/>
                  </a:lnTo>
                  <a:lnTo>
                    <a:pt x="0" y="571"/>
                  </a:lnTo>
                  <a:lnTo>
                    <a:pt x="648" y="165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163;p62">
              <a:extLst>
                <a:ext uri="{FF2B5EF4-FFF2-40B4-BE49-F238E27FC236}">
                  <a16:creationId xmlns:a16="http://schemas.microsoft.com/office/drawing/2014/main" id="{17645841-E96E-4C91-9298-DC934DADA998}"/>
                </a:ext>
              </a:extLst>
            </p:cNvPr>
            <p:cNvSpPr/>
            <p:nvPr/>
          </p:nvSpPr>
          <p:spPr>
            <a:xfrm>
              <a:off x="7717001" y="3736337"/>
              <a:ext cx="54675" cy="32231"/>
            </a:xfrm>
            <a:custGeom>
              <a:avLst/>
              <a:gdLst/>
              <a:ahLst/>
              <a:cxnLst/>
              <a:rect l="l" t="t" r="r" b="b"/>
              <a:pathLst>
                <a:path w="1296" h="764" extrusionOk="0">
                  <a:moveTo>
                    <a:pt x="648" y="0"/>
                  </a:moveTo>
                  <a:lnTo>
                    <a:pt x="0" y="397"/>
                  </a:lnTo>
                  <a:lnTo>
                    <a:pt x="648" y="764"/>
                  </a:lnTo>
                  <a:lnTo>
                    <a:pt x="1295" y="397"/>
                  </a:lnTo>
                  <a:lnTo>
                    <a:pt x="64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164;p62">
              <a:extLst>
                <a:ext uri="{FF2B5EF4-FFF2-40B4-BE49-F238E27FC236}">
                  <a16:creationId xmlns:a16="http://schemas.microsoft.com/office/drawing/2014/main" id="{9AD6E975-17A7-4A8C-909B-D7D2F070D65B}"/>
                </a:ext>
              </a:extLst>
            </p:cNvPr>
            <p:cNvSpPr/>
            <p:nvPr/>
          </p:nvSpPr>
          <p:spPr>
            <a:xfrm>
              <a:off x="7717001" y="3753044"/>
              <a:ext cx="27338" cy="24089"/>
            </a:xfrm>
            <a:custGeom>
              <a:avLst/>
              <a:gdLst/>
              <a:ahLst/>
              <a:cxnLst/>
              <a:rect l="l" t="t" r="r" b="b"/>
              <a:pathLst>
                <a:path w="648" h="571" extrusionOk="0">
                  <a:moveTo>
                    <a:pt x="0" y="1"/>
                  </a:moveTo>
                  <a:lnTo>
                    <a:pt x="0" y="165"/>
                  </a:lnTo>
                  <a:lnTo>
                    <a:pt x="648" y="571"/>
                  </a:lnTo>
                  <a:lnTo>
                    <a:pt x="648" y="3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165;p62">
              <a:extLst>
                <a:ext uri="{FF2B5EF4-FFF2-40B4-BE49-F238E27FC236}">
                  <a16:creationId xmlns:a16="http://schemas.microsoft.com/office/drawing/2014/main" id="{139632BE-C709-4742-8C0E-4CEDAFA8C6CD}"/>
                </a:ext>
              </a:extLst>
            </p:cNvPr>
            <p:cNvSpPr/>
            <p:nvPr/>
          </p:nvSpPr>
          <p:spPr>
            <a:xfrm>
              <a:off x="7744297" y="3753044"/>
              <a:ext cx="27380" cy="24089"/>
            </a:xfrm>
            <a:custGeom>
              <a:avLst/>
              <a:gdLst/>
              <a:ahLst/>
              <a:cxnLst/>
              <a:rect l="l" t="t" r="r" b="b"/>
              <a:pathLst>
                <a:path w="649" h="571" extrusionOk="0">
                  <a:moveTo>
                    <a:pt x="648" y="1"/>
                  </a:moveTo>
                  <a:lnTo>
                    <a:pt x="1" y="368"/>
                  </a:lnTo>
                  <a:lnTo>
                    <a:pt x="1" y="571"/>
                  </a:lnTo>
                  <a:lnTo>
                    <a:pt x="648" y="165"/>
                  </a:lnTo>
                  <a:lnTo>
                    <a:pt x="648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166;p62">
              <a:extLst>
                <a:ext uri="{FF2B5EF4-FFF2-40B4-BE49-F238E27FC236}">
                  <a16:creationId xmlns:a16="http://schemas.microsoft.com/office/drawing/2014/main" id="{A117832F-EB23-4005-80B0-E52B2CD53098}"/>
                </a:ext>
              </a:extLst>
            </p:cNvPr>
            <p:cNvSpPr/>
            <p:nvPr/>
          </p:nvSpPr>
          <p:spPr>
            <a:xfrm>
              <a:off x="7681520" y="3756714"/>
              <a:ext cx="54253" cy="32273"/>
            </a:xfrm>
            <a:custGeom>
              <a:avLst/>
              <a:gdLst/>
              <a:ahLst/>
              <a:cxnLst/>
              <a:rect l="l" t="t" r="r" b="b"/>
              <a:pathLst>
                <a:path w="1286" h="765" extrusionOk="0">
                  <a:moveTo>
                    <a:pt x="638" y="1"/>
                  </a:moveTo>
                  <a:lnTo>
                    <a:pt x="0" y="397"/>
                  </a:lnTo>
                  <a:lnTo>
                    <a:pt x="638" y="764"/>
                  </a:lnTo>
                  <a:lnTo>
                    <a:pt x="1286" y="397"/>
                  </a:lnTo>
                  <a:lnTo>
                    <a:pt x="6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167;p62">
              <a:extLst>
                <a:ext uri="{FF2B5EF4-FFF2-40B4-BE49-F238E27FC236}">
                  <a16:creationId xmlns:a16="http://schemas.microsoft.com/office/drawing/2014/main" id="{2169C710-D68D-44D4-BEA2-2D7179C95C1F}"/>
                </a:ext>
              </a:extLst>
            </p:cNvPr>
            <p:cNvSpPr/>
            <p:nvPr/>
          </p:nvSpPr>
          <p:spPr>
            <a:xfrm>
              <a:off x="7681520" y="3773421"/>
              <a:ext cx="26958" cy="24131"/>
            </a:xfrm>
            <a:custGeom>
              <a:avLst/>
              <a:gdLst/>
              <a:ahLst/>
              <a:cxnLst/>
              <a:rect l="l" t="t" r="r" b="b"/>
              <a:pathLst>
                <a:path w="639" h="572" extrusionOk="0">
                  <a:moveTo>
                    <a:pt x="0" y="1"/>
                  </a:moveTo>
                  <a:lnTo>
                    <a:pt x="0" y="165"/>
                  </a:lnTo>
                  <a:lnTo>
                    <a:pt x="638" y="571"/>
                  </a:lnTo>
                  <a:lnTo>
                    <a:pt x="638" y="3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168;p62">
              <a:extLst>
                <a:ext uri="{FF2B5EF4-FFF2-40B4-BE49-F238E27FC236}">
                  <a16:creationId xmlns:a16="http://schemas.microsoft.com/office/drawing/2014/main" id="{19C41721-F36E-42A9-8525-553C697BAC18}"/>
                </a:ext>
              </a:extLst>
            </p:cNvPr>
            <p:cNvSpPr/>
            <p:nvPr/>
          </p:nvSpPr>
          <p:spPr>
            <a:xfrm>
              <a:off x="7708437" y="3773421"/>
              <a:ext cx="27338" cy="24131"/>
            </a:xfrm>
            <a:custGeom>
              <a:avLst/>
              <a:gdLst/>
              <a:ahLst/>
              <a:cxnLst/>
              <a:rect l="l" t="t" r="r" b="b"/>
              <a:pathLst>
                <a:path w="648" h="572" extrusionOk="0">
                  <a:moveTo>
                    <a:pt x="648" y="1"/>
                  </a:moveTo>
                  <a:lnTo>
                    <a:pt x="0" y="368"/>
                  </a:lnTo>
                  <a:lnTo>
                    <a:pt x="0" y="571"/>
                  </a:lnTo>
                  <a:lnTo>
                    <a:pt x="648" y="165"/>
                  </a:lnTo>
                  <a:lnTo>
                    <a:pt x="648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169;p62">
              <a:extLst>
                <a:ext uri="{FF2B5EF4-FFF2-40B4-BE49-F238E27FC236}">
                  <a16:creationId xmlns:a16="http://schemas.microsoft.com/office/drawing/2014/main" id="{E10FB9C1-AB2E-4046-AD19-351373FA38B2}"/>
                </a:ext>
              </a:extLst>
            </p:cNvPr>
            <p:cNvSpPr/>
            <p:nvPr/>
          </p:nvSpPr>
          <p:spPr>
            <a:xfrm>
              <a:off x="7647263" y="3777091"/>
              <a:ext cx="54675" cy="32273"/>
            </a:xfrm>
            <a:custGeom>
              <a:avLst/>
              <a:gdLst/>
              <a:ahLst/>
              <a:cxnLst/>
              <a:rect l="l" t="t" r="r" b="b"/>
              <a:pathLst>
                <a:path w="1296" h="765" extrusionOk="0">
                  <a:moveTo>
                    <a:pt x="648" y="1"/>
                  </a:moveTo>
                  <a:lnTo>
                    <a:pt x="1" y="397"/>
                  </a:lnTo>
                  <a:lnTo>
                    <a:pt x="648" y="764"/>
                  </a:lnTo>
                  <a:lnTo>
                    <a:pt x="1296" y="358"/>
                  </a:lnTo>
                  <a:lnTo>
                    <a:pt x="64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170;p62">
              <a:extLst>
                <a:ext uri="{FF2B5EF4-FFF2-40B4-BE49-F238E27FC236}">
                  <a16:creationId xmlns:a16="http://schemas.microsoft.com/office/drawing/2014/main" id="{892B5868-87D8-4795-B685-6E6ADF081484}"/>
                </a:ext>
              </a:extLst>
            </p:cNvPr>
            <p:cNvSpPr/>
            <p:nvPr/>
          </p:nvSpPr>
          <p:spPr>
            <a:xfrm>
              <a:off x="7647263" y="3793840"/>
              <a:ext cx="27380" cy="22022"/>
            </a:xfrm>
            <a:custGeom>
              <a:avLst/>
              <a:gdLst/>
              <a:ahLst/>
              <a:cxnLst/>
              <a:rect l="l" t="t" r="r" b="b"/>
              <a:pathLst>
                <a:path w="649" h="522" extrusionOk="0">
                  <a:moveTo>
                    <a:pt x="1" y="0"/>
                  </a:moveTo>
                  <a:lnTo>
                    <a:pt x="1" y="164"/>
                  </a:lnTo>
                  <a:lnTo>
                    <a:pt x="648" y="522"/>
                  </a:lnTo>
                  <a:lnTo>
                    <a:pt x="648" y="3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171;p62">
              <a:extLst>
                <a:ext uri="{FF2B5EF4-FFF2-40B4-BE49-F238E27FC236}">
                  <a16:creationId xmlns:a16="http://schemas.microsoft.com/office/drawing/2014/main" id="{B66E037C-F794-4479-9F4B-7E8C65357ECA}"/>
                </a:ext>
              </a:extLst>
            </p:cNvPr>
            <p:cNvSpPr/>
            <p:nvPr/>
          </p:nvSpPr>
          <p:spPr>
            <a:xfrm>
              <a:off x="7674601" y="3792195"/>
              <a:ext cx="27338" cy="23667"/>
            </a:xfrm>
            <a:custGeom>
              <a:avLst/>
              <a:gdLst/>
              <a:ahLst/>
              <a:cxnLst/>
              <a:rect l="l" t="t" r="r" b="b"/>
              <a:pathLst>
                <a:path w="648" h="561" extrusionOk="0">
                  <a:moveTo>
                    <a:pt x="648" y="0"/>
                  </a:moveTo>
                  <a:lnTo>
                    <a:pt x="0" y="406"/>
                  </a:lnTo>
                  <a:lnTo>
                    <a:pt x="0" y="561"/>
                  </a:lnTo>
                  <a:lnTo>
                    <a:pt x="648" y="203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172;p62">
              <a:extLst>
                <a:ext uri="{FF2B5EF4-FFF2-40B4-BE49-F238E27FC236}">
                  <a16:creationId xmlns:a16="http://schemas.microsoft.com/office/drawing/2014/main" id="{3DD7840A-F58B-4A81-91DC-9CECEC47B68C}"/>
                </a:ext>
              </a:extLst>
            </p:cNvPr>
            <p:cNvSpPr/>
            <p:nvPr/>
          </p:nvSpPr>
          <p:spPr>
            <a:xfrm>
              <a:off x="7639121" y="3651116"/>
              <a:ext cx="118673" cy="68133"/>
            </a:xfrm>
            <a:custGeom>
              <a:avLst/>
              <a:gdLst/>
              <a:ahLst/>
              <a:cxnLst/>
              <a:rect l="l" t="t" r="r" b="b"/>
              <a:pathLst>
                <a:path w="2813" h="1615" extrusionOk="0">
                  <a:moveTo>
                    <a:pt x="638" y="1"/>
                  </a:moveTo>
                  <a:lnTo>
                    <a:pt x="0" y="368"/>
                  </a:lnTo>
                  <a:lnTo>
                    <a:pt x="2175" y="1615"/>
                  </a:lnTo>
                  <a:lnTo>
                    <a:pt x="2812" y="1247"/>
                  </a:lnTo>
                  <a:lnTo>
                    <a:pt x="6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173;p62">
              <a:extLst>
                <a:ext uri="{FF2B5EF4-FFF2-40B4-BE49-F238E27FC236}">
                  <a16:creationId xmlns:a16="http://schemas.microsoft.com/office/drawing/2014/main" id="{F0E8E9A0-8136-48D7-81F0-A5408C1CB194}"/>
                </a:ext>
              </a:extLst>
            </p:cNvPr>
            <p:cNvSpPr/>
            <p:nvPr/>
          </p:nvSpPr>
          <p:spPr>
            <a:xfrm>
              <a:off x="7639121" y="3666599"/>
              <a:ext cx="91758" cy="61214"/>
            </a:xfrm>
            <a:custGeom>
              <a:avLst/>
              <a:gdLst/>
              <a:ahLst/>
              <a:cxnLst/>
              <a:rect l="l" t="t" r="r" b="b"/>
              <a:pathLst>
                <a:path w="2175" h="1451" extrusionOk="0">
                  <a:moveTo>
                    <a:pt x="0" y="1"/>
                  </a:moveTo>
                  <a:lnTo>
                    <a:pt x="0" y="204"/>
                  </a:lnTo>
                  <a:lnTo>
                    <a:pt x="2175" y="1451"/>
                  </a:lnTo>
                  <a:lnTo>
                    <a:pt x="2175" y="12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174;p62">
              <a:extLst>
                <a:ext uri="{FF2B5EF4-FFF2-40B4-BE49-F238E27FC236}">
                  <a16:creationId xmlns:a16="http://schemas.microsoft.com/office/drawing/2014/main" id="{DDA373F9-7EA4-4E82-B58C-5AE27BD28D0D}"/>
                </a:ext>
              </a:extLst>
            </p:cNvPr>
            <p:cNvSpPr/>
            <p:nvPr/>
          </p:nvSpPr>
          <p:spPr>
            <a:xfrm>
              <a:off x="7730839" y="3703725"/>
              <a:ext cx="26958" cy="24089"/>
            </a:xfrm>
            <a:custGeom>
              <a:avLst/>
              <a:gdLst/>
              <a:ahLst/>
              <a:cxnLst/>
              <a:rect l="l" t="t" r="r" b="b"/>
              <a:pathLst>
                <a:path w="639" h="571" extrusionOk="0">
                  <a:moveTo>
                    <a:pt x="638" y="0"/>
                  </a:moveTo>
                  <a:lnTo>
                    <a:pt x="1" y="368"/>
                  </a:lnTo>
                  <a:lnTo>
                    <a:pt x="1" y="571"/>
                  </a:lnTo>
                  <a:lnTo>
                    <a:pt x="638" y="203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175;p62">
              <a:extLst>
                <a:ext uri="{FF2B5EF4-FFF2-40B4-BE49-F238E27FC236}">
                  <a16:creationId xmlns:a16="http://schemas.microsoft.com/office/drawing/2014/main" id="{1EDE8FCF-DE98-4589-B3D6-CFB10A699A6F}"/>
                </a:ext>
              </a:extLst>
            </p:cNvPr>
            <p:cNvSpPr/>
            <p:nvPr/>
          </p:nvSpPr>
          <p:spPr>
            <a:xfrm>
              <a:off x="7603218" y="3671493"/>
              <a:ext cx="119095" cy="68133"/>
            </a:xfrm>
            <a:custGeom>
              <a:avLst/>
              <a:gdLst/>
              <a:ahLst/>
              <a:cxnLst/>
              <a:rect l="l" t="t" r="r" b="b"/>
              <a:pathLst>
                <a:path w="2823" h="1615" extrusionOk="0">
                  <a:moveTo>
                    <a:pt x="648" y="1"/>
                  </a:moveTo>
                  <a:lnTo>
                    <a:pt x="1" y="368"/>
                  </a:lnTo>
                  <a:lnTo>
                    <a:pt x="2175" y="1615"/>
                  </a:lnTo>
                  <a:lnTo>
                    <a:pt x="2823" y="1248"/>
                  </a:lnTo>
                  <a:lnTo>
                    <a:pt x="64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176;p62">
              <a:extLst>
                <a:ext uri="{FF2B5EF4-FFF2-40B4-BE49-F238E27FC236}">
                  <a16:creationId xmlns:a16="http://schemas.microsoft.com/office/drawing/2014/main" id="{68FE2AE4-667A-4F38-9CFD-C7400400B381}"/>
                </a:ext>
              </a:extLst>
            </p:cNvPr>
            <p:cNvSpPr/>
            <p:nvPr/>
          </p:nvSpPr>
          <p:spPr>
            <a:xfrm>
              <a:off x="7535167" y="3605467"/>
              <a:ext cx="117450" cy="66066"/>
            </a:xfrm>
            <a:custGeom>
              <a:avLst/>
              <a:gdLst/>
              <a:ahLst/>
              <a:cxnLst/>
              <a:rect l="l" t="t" r="r" b="b"/>
              <a:pathLst>
                <a:path w="2784" h="1566" extrusionOk="0">
                  <a:moveTo>
                    <a:pt x="1256" y="0"/>
                  </a:moveTo>
                  <a:lnTo>
                    <a:pt x="0" y="687"/>
                  </a:lnTo>
                  <a:lnTo>
                    <a:pt x="1537" y="1566"/>
                  </a:lnTo>
                  <a:lnTo>
                    <a:pt x="2783" y="880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177;p62">
              <a:extLst>
                <a:ext uri="{FF2B5EF4-FFF2-40B4-BE49-F238E27FC236}">
                  <a16:creationId xmlns:a16="http://schemas.microsoft.com/office/drawing/2014/main" id="{F63ADC5A-E34D-44DA-96AB-E8D8E70CAAD0}"/>
                </a:ext>
              </a:extLst>
            </p:cNvPr>
            <p:cNvSpPr/>
            <p:nvPr/>
          </p:nvSpPr>
          <p:spPr>
            <a:xfrm>
              <a:off x="7603218" y="3687018"/>
              <a:ext cx="91800" cy="61172"/>
            </a:xfrm>
            <a:custGeom>
              <a:avLst/>
              <a:gdLst/>
              <a:ahLst/>
              <a:cxnLst/>
              <a:rect l="l" t="t" r="r" b="b"/>
              <a:pathLst>
                <a:path w="2176" h="1450" extrusionOk="0">
                  <a:moveTo>
                    <a:pt x="1" y="0"/>
                  </a:moveTo>
                  <a:lnTo>
                    <a:pt x="1" y="203"/>
                  </a:lnTo>
                  <a:lnTo>
                    <a:pt x="2175" y="1450"/>
                  </a:lnTo>
                  <a:lnTo>
                    <a:pt x="2175" y="12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178;p62">
              <a:extLst>
                <a:ext uri="{FF2B5EF4-FFF2-40B4-BE49-F238E27FC236}">
                  <a16:creationId xmlns:a16="http://schemas.microsoft.com/office/drawing/2014/main" id="{F1FA8ECC-1226-47F4-B587-57BBA4F8024F}"/>
                </a:ext>
              </a:extLst>
            </p:cNvPr>
            <p:cNvSpPr/>
            <p:nvPr/>
          </p:nvSpPr>
          <p:spPr>
            <a:xfrm>
              <a:off x="7694978" y="3724102"/>
              <a:ext cx="27338" cy="24089"/>
            </a:xfrm>
            <a:custGeom>
              <a:avLst/>
              <a:gdLst/>
              <a:ahLst/>
              <a:cxnLst/>
              <a:rect l="l" t="t" r="r" b="b"/>
              <a:pathLst>
                <a:path w="648" h="571" extrusionOk="0">
                  <a:moveTo>
                    <a:pt x="648" y="1"/>
                  </a:moveTo>
                  <a:lnTo>
                    <a:pt x="0" y="368"/>
                  </a:lnTo>
                  <a:lnTo>
                    <a:pt x="0" y="571"/>
                  </a:lnTo>
                  <a:lnTo>
                    <a:pt x="648" y="203"/>
                  </a:lnTo>
                  <a:lnTo>
                    <a:pt x="648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179;p62">
              <a:extLst>
                <a:ext uri="{FF2B5EF4-FFF2-40B4-BE49-F238E27FC236}">
                  <a16:creationId xmlns:a16="http://schemas.microsoft.com/office/drawing/2014/main" id="{2491A401-FC3A-4038-B5DB-FE78F09095B6}"/>
                </a:ext>
              </a:extLst>
            </p:cNvPr>
            <p:cNvSpPr/>
            <p:nvPr/>
          </p:nvSpPr>
          <p:spPr>
            <a:xfrm>
              <a:off x="7426700" y="3573235"/>
              <a:ext cx="106861" cy="61214"/>
            </a:xfrm>
            <a:custGeom>
              <a:avLst/>
              <a:gdLst/>
              <a:ahLst/>
              <a:cxnLst/>
              <a:rect l="l" t="t" r="r" b="b"/>
              <a:pathLst>
                <a:path w="2533" h="1451" extrusionOk="0">
                  <a:moveTo>
                    <a:pt x="638" y="1"/>
                  </a:moveTo>
                  <a:lnTo>
                    <a:pt x="1" y="359"/>
                  </a:lnTo>
                  <a:lnTo>
                    <a:pt x="1895" y="1451"/>
                  </a:lnTo>
                  <a:lnTo>
                    <a:pt x="2532" y="1083"/>
                  </a:lnTo>
                  <a:lnTo>
                    <a:pt x="6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180;p62">
              <a:extLst>
                <a:ext uri="{FF2B5EF4-FFF2-40B4-BE49-F238E27FC236}">
                  <a16:creationId xmlns:a16="http://schemas.microsoft.com/office/drawing/2014/main" id="{20AF680D-3097-4ECA-8E22-76814198D96A}"/>
                </a:ext>
              </a:extLst>
            </p:cNvPr>
            <p:cNvSpPr/>
            <p:nvPr/>
          </p:nvSpPr>
          <p:spPr>
            <a:xfrm>
              <a:off x="7426700" y="3588339"/>
              <a:ext cx="79945" cy="54253"/>
            </a:xfrm>
            <a:custGeom>
              <a:avLst/>
              <a:gdLst/>
              <a:ahLst/>
              <a:cxnLst/>
              <a:rect l="l" t="t" r="r" b="b"/>
              <a:pathLst>
                <a:path w="1895" h="1286" extrusionOk="0">
                  <a:moveTo>
                    <a:pt x="1" y="1"/>
                  </a:moveTo>
                  <a:lnTo>
                    <a:pt x="1" y="203"/>
                  </a:lnTo>
                  <a:lnTo>
                    <a:pt x="1895" y="1286"/>
                  </a:lnTo>
                  <a:lnTo>
                    <a:pt x="1895" y="10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181;p62">
              <a:extLst>
                <a:ext uri="{FF2B5EF4-FFF2-40B4-BE49-F238E27FC236}">
                  <a16:creationId xmlns:a16="http://schemas.microsoft.com/office/drawing/2014/main" id="{A9811B6B-2427-4451-969C-8895701EBF42}"/>
                </a:ext>
              </a:extLst>
            </p:cNvPr>
            <p:cNvSpPr/>
            <p:nvPr/>
          </p:nvSpPr>
          <p:spPr>
            <a:xfrm>
              <a:off x="7506606" y="3618926"/>
              <a:ext cx="26958" cy="23667"/>
            </a:xfrm>
            <a:custGeom>
              <a:avLst/>
              <a:gdLst/>
              <a:ahLst/>
              <a:cxnLst/>
              <a:rect l="l" t="t" r="r" b="b"/>
              <a:pathLst>
                <a:path w="639" h="561" extrusionOk="0">
                  <a:moveTo>
                    <a:pt x="638" y="0"/>
                  </a:moveTo>
                  <a:lnTo>
                    <a:pt x="1" y="368"/>
                  </a:lnTo>
                  <a:lnTo>
                    <a:pt x="1" y="561"/>
                  </a:lnTo>
                  <a:lnTo>
                    <a:pt x="638" y="203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182;p62">
              <a:extLst>
                <a:ext uri="{FF2B5EF4-FFF2-40B4-BE49-F238E27FC236}">
                  <a16:creationId xmlns:a16="http://schemas.microsoft.com/office/drawing/2014/main" id="{C5E30E1A-7939-4CA7-9A6F-0C6FD8217022}"/>
                </a:ext>
              </a:extLst>
            </p:cNvPr>
            <p:cNvSpPr/>
            <p:nvPr/>
          </p:nvSpPr>
          <p:spPr>
            <a:xfrm>
              <a:off x="7390840" y="3593655"/>
              <a:ext cx="107241" cy="62817"/>
            </a:xfrm>
            <a:custGeom>
              <a:avLst/>
              <a:gdLst/>
              <a:ahLst/>
              <a:cxnLst/>
              <a:rect l="l" t="t" r="r" b="b"/>
              <a:pathLst>
                <a:path w="2542" h="1489" extrusionOk="0">
                  <a:moveTo>
                    <a:pt x="648" y="0"/>
                  </a:moveTo>
                  <a:lnTo>
                    <a:pt x="0" y="358"/>
                  </a:lnTo>
                  <a:lnTo>
                    <a:pt x="1894" y="1488"/>
                  </a:lnTo>
                  <a:lnTo>
                    <a:pt x="2542" y="1082"/>
                  </a:lnTo>
                  <a:lnTo>
                    <a:pt x="64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183;p62">
              <a:extLst>
                <a:ext uri="{FF2B5EF4-FFF2-40B4-BE49-F238E27FC236}">
                  <a16:creationId xmlns:a16="http://schemas.microsoft.com/office/drawing/2014/main" id="{E412720E-8680-4C7A-88EC-F80047D5839E}"/>
                </a:ext>
              </a:extLst>
            </p:cNvPr>
            <p:cNvSpPr/>
            <p:nvPr/>
          </p:nvSpPr>
          <p:spPr>
            <a:xfrm>
              <a:off x="7390840" y="3608716"/>
              <a:ext cx="79945" cy="54253"/>
            </a:xfrm>
            <a:custGeom>
              <a:avLst/>
              <a:gdLst/>
              <a:ahLst/>
              <a:cxnLst/>
              <a:rect l="l" t="t" r="r" b="b"/>
              <a:pathLst>
                <a:path w="1895" h="1286" extrusionOk="0">
                  <a:moveTo>
                    <a:pt x="0" y="1"/>
                  </a:moveTo>
                  <a:lnTo>
                    <a:pt x="0" y="204"/>
                  </a:lnTo>
                  <a:lnTo>
                    <a:pt x="1894" y="1286"/>
                  </a:lnTo>
                  <a:lnTo>
                    <a:pt x="1894" y="11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184;p62">
              <a:extLst>
                <a:ext uri="{FF2B5EF4-FFF2-40B4-BE49-F238E27FC236}">
                  <a16:creationId xmlns:a16="http://schemas.microsoft.com/office/drawing/2014/main" id="{96E56CB8-0F05-4A53-8A8C-1D313F450AAD}"/>
                </a:ext>
              </a:extLst>
            </p:cNvPr>
            <p:cNvSpPr/>
            <p:nvPr/>
          </p:nvSpPr>
          <p:spPr>
            <a:xfrm>
              <a:off x="7470745" y="3639303"/>
              <a:ext cx="27338" cy="23667"/>
            </a:xfrm>
            <a:custGeom>
              <a:avLst/>
              <a:gdLst/>
              <a:ahLst/>
              <a:cxnLst/>
              <a:rect l="l" t="t" r="r" b="b"/>
              <a:pathLst>
                <a:path w="648" h="561" extrusionOk="0">
                  <a:moveTo>
                    <a:pt x="648" y="0"/>
                  </a:moveTo>
                  <a:lnTo>
                    <a:pt x="0" y="406"/>
                  </a:lnTo>
                  <a:lnTo>
                    <a:pt x="0" y="561"/>
                  </a:lnTo>
                  <a:lnTo>
                    <a:pt x="648" y="203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185;p62">
              <a:extLst>
                <a:ext uri="{FF2B5EF4-FFF2-40B4-BE49-F238E27FC236}">
                  <a16:creationId xmlns:a16="http://schemas.microsoft.com/office/drawing/2014/main" id="{AEC1CDDF-AC9C-4E74-9BA8-3B5497F527BF}"/>
                </a:ext>
              </a:extLst>
            </p:cNvPr>
            <p:cNvSpPr/>
            <p:nvPr/>
          </p:nvSpPr>
          <p:spPr>
            <a:xfrm>
              <a:off x="7567779" y="3282234"/>
              <a:ext cx="412594" cy="319275"/>
            </a:xfrm>
            <a:custGeom>
              <a:avLst/>
              <a:gdLst/>
              <a:ahLst/>
              <a:cxnLst/>
              <a:rect l="l" t="t" r="r" b="b"/>
              <a:pathLst>
                <a:path w="9780" h="7568" extrusionOk="0">
                  <a:moveTo>
                    <a:pt x="3218" y="1"/>
                  </a:moveTo>
                  <a:lnTo>
                    <a:pt x="0" y="3741"/>
                  </a:lnTo>
                  <a:lnTo>
                    <a:pt x="6562" y="7568"/>
                  </a:lnTo>
                  <a:lnTo>
                    <a:pt x="9780" y="3828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186;p62">
              <a:extLst>
                <a:ext uri="{FF2B5EF4-FFF2-40B4-BE49-F238E27FC236}">
                  <a16:creationId xmlns:a16="http://schemas.microsoft.com/office/drawing/2014/main" id="{1E8DB2C2-DA83-4F62-B6D7-20F9E2F29419}"/>
                </a:ext>
              </a:extLst>
            </p:cNvPr>
            <p:cNvSpPr/>
            <p:nvPr/>
          </p:nvSpPr>
          <p:spPr>
            <a:xfrm>
              <a:off x="7700252" y="3270422"/>
              <a:ext cx="287086" cy="173306"/>
            </a:xfrm>
            <a:custGeom>
              <a:avLst/>
              <a:gdLst/>
              <a:ahLst/>
              <a:cxnLst/>
              <a:rect l="l" t="t" r="r" b="b"/>
              <a:pathLst>
                <a:path w="6805" h="4108" extrusionOk="0">
                  <a:moveTo>
                    <a:pt x="1" y="1"/>
                  </a:moveTo>
                  <a:lnTo>
                    <a:pt x="78" y="281"/>
                  </a:lnTo>
                  <a:lnTo>
                    <a:pt x="6640" y="4108"/>
                  </a:lnTo>
                  <a:lnTo>
                    <a:pt x="6804" y="39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187;p62">
              <a:extLst>
                <a:ext uri="{FF2B5EF4-FFF2-40B4-BE49-F238E27FC236}">
                  <a16:creationId xmlns:a16="http://schemas.microsoft.com/office/drawing/2014/main" id="{B4A00EAF-148E-418F-B2BE-59C27C650C63}"/>
                </a:ext>
              </a:extLst>
            </p:cNvPr>
            <p:cNvSpPr/>
            <p:nvPr/>
          </p:nvSpPr>
          <p:spPr>
            <a:xfrm>
              <a:off x="7557570" y="3270422"/>
              <a:ext cx="146011" cy="169636"/>
            </a:xfrm>
            <a:custGeom>
              <a:avLst/>
              <a:gdLst/>
              <a:ahLst/>
              <a:cxnLst/>
              <a:rect l="l" t="t" r="r" b="b"/>
              <a:pathLst>
                <a:path w="3461" h="4021" extrusionOk="0">
                  <a:moveTo>
                    <a:pt x="3383" y="1"/>
                  </a:moveTo>
                  <a:lnTo>
                    <a:pt x="1" y="3905"/>
                  </a:lnTo>
                  <a:lnTo>
                    <a:pt x="194" y="4021"/>
                  </a:lnTo>
                  <a:lnTo>
                    <a:pt x="3460" y="28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188;p62">
              <a:extLst>
                <a:ext uri="{FF2B5EF4-FFF2-40B4-BE49-F238E27FC236}">
                  <a16:creationId xmlns:a16="http://schemas.microsoft.com/office/drawing/2014/main" id="{D1D558DB-9788-439A-82B3-E33D2514E953}"/>
                </a:ext>
              </a:extLst>
            </p:cNvPr>
            <p:cNvSpPr/>
            <p:nvPr/>
          </p:nvSpPr>
          <p:spPr>
            <a:xfrm>
              <a:off x="7273808" y="4099979"/>
              <a:ext cx="91758" cy="43369"/>
            </a:xfrm>
            <a:custGeom>
              <a:avLst/>
              <a:gdLst/>
              <a:ahLst/>
              <a:cxnLst/>
              <a:rect l="l" t="t" r="r" b="b"/>
              <a:pathLst>
                <a:path w="2175" h="1028" extrusionOk="0">
                  <a:moveTo>
                    <a:pt x="1344" y="0"/>
                  </a:moveTo>
                  <a:cubicBezTo>
                    <a:pt x="1003" y="0"/>
                    <a:pt x="658" y="29"/>
                    <a:pt x="397" y="110"/>
                  </a:cubicBezTo>
                  <a:lnTo>
                    <a:pt x="155" y="62"/>
                  </a:lnTo>
                  <a:cubicBezTo>
                    <a:pt x="78" y="149"/>
                    <a:pt x="1" y="264"/>
                    <a:pt x="1" y="351"/>
                  </a:cubicBezTo>
                  <a:lnTo>
                    <a:pt x="1" y="748"/>
                  </a:lnTo>
                  <a:cubicBezTo>
                    <a:pt x="1" y="951"/>
                    <a:pt x="281" y="1028"/>
                    <a:pt x="484" y="1028"/>
                  </a:cubicBezTo>
                  <a:cubicBezTo>
                    <a:pt x="600" y="1028"/>
                    <a:pt x="1412" y="593"/>
                    <a:pt x="1972" y="264"/>
                  </a:cubicBezTo>
                  <a:cubicBezTo>
                    <a:pt x="2175" y="187"/>
                    <a:pt x="2088" y="23"/>
                    <a:pt x="1895" y="23"/>
                  </a:cubicBezTo>
                  <a:cubicBezTo>
                    <a:pt x="1722" y="9"/>
                    <a:pt x="1534" y="0"/>
                    <a:pt x="1344" y="0"/>
                  </a:cubicBez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189;p62">
              <a:extLst>
                <a:ext uri="{FF2B5EF4-FFF2-40B4-BE49-F238E27FC236}">
                  <a16:creationId xmlns:a16="http://schemas.microsoft.com/office/drawing/2014/main" id="{3925A29C-814E-405E-A825-E184500D237C}"/>
                </a:ext>
              </a:extLst>
            </p:cNvPr>
            <p:cNvSpPr/>
            <p:nvPr/>
          </p:nvSpPr>
          <p:spPr>
            <a:xfrm>
              <a:off x="7333337" y="4135713"/>
              <a:ext cx="91758" cy="43538"/>
            </a:xfrm>
            <a:custGeom>
              <a:avLst/>
              <a:gdLst/>
              <a:ahLst/>
              <a:cxnLst/>
              <a:rect l="l" t="t" r="r" b="b"/>
              <a:pathLst>
                <a:path w="2175" h="1032" extrusionOk="0">
                  <a:moveTo>
                    <a:pt x="1247" y="1"/>
                  </a:moveTo>
                  <a:cubicBezTo>
                    <a:pt x="939" y="1"/>
                    <a:pt x="634" y="20"/>
                    <a:pt x="397" y="65"/>
                  </a:cubicBezTo>
                  <a:lnTo>
                    <a:pt x="116" y="104"/>
                  </a:lnTo>
                  <a:cubicBezTo>
                    <a:pt x="39" y="142"/>
                    <a:pt x="1" y="181"/>
                    <a:pt x="1" y="268"/>
                  </a:cubicBezTo>
                  <a:lnTo>
                    <a:pt x="1" y="712"/>
                  </a:lnTo>
                  <a:cubicBezTo>
                    <a:pt x="1" y="954"/>
                    <a:pt x="242" y="1031"/>
                    <a:pt x="484" y="1031"/>
                  </a:cubicBezTo>
                  <a:cubicBezTo>
                    <a:pt x="600" y="1031"/>
                    <a:pt x="1402" y="587"/>
                    <a:pt x="1972" y="268"/>
                  </a:cubicBezTo>
                  <a:cubicBezTo>
                    <a:pt x="2175" y="142"/>
                    <a:pt x="2088" y="26"/>
                    <a:pt x="1885" y="26"/>
                  </a:cubicBezTo>
                  <a:cubicBezTo>
                    <a:pt x="1685" y="10"/>
                    <a:pt x="1465" y="1"/>
                    <a:pt x="1247" y="1"/>
                  </a:cubicBez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190;p62">
              <a:extLst>
                <a:ext uri="{FF2B5EF4-FFF2-40B4-BE49-F238E27FC236}">
                  <a16:creationId xmlns:a16="http://schemas.microsoft.com/office/drawing/2014/main" id="{802D2377-309B-4F1E-9E29-404B36D1A422}"/>
                </a:ext>
              </a:extLst>
            </p:cNvPr>
            <p:cNvSpPr/>
            <p:nvPr/>
          </p:nvSpPr>
          <p:spPr>
            <a:xfrm>
              <a:off x="7273808" y="3793520"/>
              <a:ext cx="118673" cy="355261"/>
            </a:xfrm>
            <a:custGeom>
              <a:avLst/>
              <a:gdLst/>
              <a:ahLst/>
              <a:cxnLst/>
              <a:rect l="l" t="t" r="r" b="b"/>
              <a:pathLst>
                <a:path w="2813" h="8421" extrusionOk="0">
                  <a:moveTo>
                    <a:pt x="1" y="0"/>
                  </a:moveTo>
                  <a:cubicBezTo>
                    <a:pt x="1" y="1"/>
                    <a:pt x="78" y="2619"/>
                    <a:pt x="78" y="3547"/>
                  </a:cubicBezTo>
                  <a:lnTo>
                    <a:pt x="78" y="7490"/>
                  </a:lnTo>
                  <a:cubicBezTo>
                    <a:pt x="78" y="7591"/>
                    <a:pt x="249" y="7652"/>
                    <a:pt x="421" y="7652"/>
                  </a:cubicBezTo>
                  <a:cubicBezTo>
                    <a:pt x="593" y="7652"/>
                    <a:pt x="764" y="7591"/>
                    <a:pt x="764" y="7451"/>
                  </a:cubicBezTo>
                  <a:cubicBezTo>
                    <a:pt x="764" y="7210"/>
                    <a:pt x="880" y="4426"/>
                    <a:pt x="928" y="3905"/>
                  </a:cubicBezTo>
                  <a:cubicBezTo>
                    <a:pt x="967" y="3344"/>
                    <a:pt x="1044" y="1933"/>
                    <a:pt x="1122" y="1286"/>
                  </a:cubicBezTo>
                  <a:cubicBezTo>
                    <a:pt x="1325" y="1286"/>
                    <a:pt x="1605" y="1972"/>
                    <a:pt x="1605" y="3943"/>
                  </a:cubicBezTo>
                  <a:cubicBezTo>
                    <a:pt x="1605" y="4591"/>
                    <a:pt x="1489" y="7896"/>
                    <a:pt x="1489" y="8215"/>
                  </a:cubicBezTo>
                  <a:cubicBezTo>
                    <a:pt x="1489" y="8350"/>
                    <a:pt x="1677" y="8420"/>
                    <a:pt x="1870" y="8420"/>
                  </a:cubicBezTo>
                  <a:cubicBezTo>
                    <a:pt x="2077" y="8420"/>
                    <a:pt x="2291" y="8341"/>
                    <a:pt x="2291" y="8176"/>
                  </a:cubicBezTo>
                  <a:cubicBezTo>
                    <a:pt x="2291" y="7809"/>
                    <a:pt x="2494" y="4591"/>
                    <a:pt x="2533" y="4185"/>
                  </a:cubicBezTo>
                  <a:cubicBezTo>
                    <a:pt x="2571" y="3827"/>
                    <a:pt x="2813" y="1005"/>
                    <a:pt x="2813" y="802"/>
                  </a:cubicBezTo>
                  <a:cubicBezTo>
                    <a:pt x="2813" y="661"/>
                    <a:pt x="2212" y="167"/>
                    <a:pt x="1685" y="167"/>
                  </a:cubicBezTo>
                  <a:cubicBezTo>
                    <a:pt x="1492" y="167"/>
                    <a:pt x="1310" y="233"/>
                    <a:pt x="1170" y="40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A9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191;p62">
              <a:extLst>
                <a:ext uri="{FF2B5EF4-FFF2-40B4-BE49-F238E27FC236}">
                  <a16:creationId xmlns:a16="http://schemas.microsoft.com/office/drawing/2014/main" id="{7F460FCF-3B5F-45AD-B8A0-75B259E4E683}"/>
                </a:ext>
              </a:extLst>
            </p:cNvPr>
            <p:cNvSpPr/>
            <p:nvPr/>
          </p:nvSpPr>
          <p:spPr>
            <a:xfrm>
              <a:off x="7259970" y="3783310"/>
              <a:ext cx="144745" cy="158541"/>
            </a:xfrm>
            <a:custGeom>
              <a:avLst/>
              <a:gdLst/>
              <a:ahLst/>
              <a:cxnLst/>
              <a:rect l="l" t="t" r="r" b="b"/>
              <a:pathLst>
                <a:path w="3431" h="3758" extrusionOk="0">
                  <a:moveTo>
                    <a:pt x="290" y="1"/>
                  </a:moveTo>
                  <a:cubicBezTo>
                    <a:pt x="290" y="1"/>
                    <a:pt x="0" y="1489"/>
                    <a:pt x="126" y="2697"/>
                  </a:cubicBezTo>
                  <a:cubicBezTo>
                    <a:pt x="252" y="3097"/>
                    <a:pt x="1200" y="3758"/>
                    <a:pt x="2346" y="3758"/>
                  </a:cubicBezTo>
                  <a:cubicBezTo>
                    <a:pt x="2695" y="3758"/>
                    <a:pt x="3063" y="3696"/>
                    <a:pt x="3431" y="3547"/>
                  </a:cubicBezTo>
                  <a:cubicBezTo>
                    <a:pt x="3431" y="3547"/>
                    <a:pt x="3102" y="1450"/>
                    <a:pt x="3189" y="726"/>
                  </a:cubicBezTo>
                  <a:lnTo>
                    <a:pt x="290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192;p62">
              <a:extLst>
                <a:ext uri="{FF2B5EF4-FFF2-40B4-BE49-F238E27FC236}">
                  <a16:creationId xmlns:a16="http://schemas.microsoft.com/office/drawing/2014/main" id="{EA022248-9511-4B0B-A578-C369BFC23E83}"/>
                </a:ext>
              </a:extLst>
            </p:cNvPr>
            <p:cNvSpPr/>
            <p:nvPr/>
          </p:nvSpPr>
          <p:spPr>
            <a:xfrm>
              <a:off x="7383077" y="3636746"/>
              <a:ext cx="206761" cy="109434"/>
            </a:xfrm>
            <a:custGeom>
              <a:avLst/>
              <a:gdLst/>
              <a:ahLst/>
              <a:cxnLst/>
              <a:rect l="l" t="t" r="r" b="b"/>
              <a:pathLst>
                <a:path w="4901" h="2594" extrusionOk="0">
                  <a:moveTo>
                    <a:pt x="4067" y="1"/>
                  </a:moveTo>
                  <a:cubicBezTo>
                    <a:pt x="3993" y="1"/>
                    <a:pt x="3912" y="44"/>
                    <a:pt x="3847" y="131"/>
                  </a:cubicBezTo>
                  <a:cubicBezTo>
                    <a:pt x="3769" y="257"/>
                    <a:pt x="3769" y="373"/>
                    <a:pt x="3847" y="411"/>
                  </a:cubicBezTo>
                  <a:lnTo>
                    <a:pt x="3808" y="460"/>
                  </a:lnTo>
                  <a:cubicBezTo>
                    <a:pt x="3412" y="701"/>
                    <a:pt x="2204" y="1503"/>
                    <a:pt x="1837" y="1822"/>
                  </a:cubicBezTo>
                  <a:cubicBezTo>
                    <a:pt x="1825" y="1834"/>
                    <a:pt x="1811" y="1838"/>
                    <a:pt x="1794" y="1838"/>
                  </a:cubicBezTo>
                  <a:cubicBezTo>
                    <a:pt x="1755" y="1838"/>
                    <a:pt x="1706" y="1811"/>
                    <a:pt x="1672" y="1784"/>
                  </a:cubicBezTo>
                  <a:lnTo>
                    <a:pt x="948" y="817"/>
                  </a:lnTo>
                  <a:cubicBezTo>
                    <a:pt x="948" y="817"/>
                    <a:pt x="671" y="720"/>
                    <a:pt x="439" y="720"/>
                  </a:cubicBezTo>
                  <a:cubicBezTo>
                    <a:pt x="195" y="720"/>
                    <a:pt x="0" y="827"/>
                    <a:pt x="223" y="1262"/>
                  </a:cubicBezTo>
                  <a:cubicBezTo>
                    <a:pt x="603" y="2013"/>
                    <a:pt x="1474" y="2594"/>
                    <a:pt x="1687" y="2594"/>
                  </a:cubicBezTo>
                  <a:cubicBezTo>
                    <a:pt x="1701" y="2594"/>
                    <a:pt x="1713" y="2591"/>
                    <a:pt x="1721" y="2586"/>
                  </a:cubicBezTo>
                  <a:cubicBezTo>
                    <a:pt x="3122" y="1745"/>
                    <a:pt x="3934" y="943"/>
                    <a:pt x="4088" y="779"/>
                  </a:cubicBezTo>
                  <a:cubicBezTo>
                    <a:pt x="4214" y="779"/>
                    <a:pt x="4330" y="779"/>
                    <a:pt x="4455" y="701"/>
                  </a:cubicBezTo>
                  <a:cubicBezTo>
                    <a:pt x="4736" y="614"/>
                    <a:pt x="4900" y="373"/>
                    <a:pt x="4813" y="218"/>
                  </a:cubicBezTo>
                  <a:cubicBezTo>
                    <a:pt x="4787" y="108"/>
                    <a:pt x="4652" y="54"/>
                    <a:pt x="4482" y="54"/>
                  </a:cubicBezTo>
                  <a:cubicBezTo>
                    <a:pt x="4398" y="54"/>
                    <a:pt x="4306" y="67"/>
                    <a:pt x="4214" y="92"/>
                  </a:cubicBezTo>
                  <a:lnTo>
                    <a:pt x="4175" y="131"/>
                  </a:lnTo>
                  <a:cubicBezTo>
                    <a:pt x="4175" y="92"/>
                    <a:pt x="4175" y="54"/>
                    <a:pt x="4137" y="15"/>
                  </a:cubicBezTo>
                  <a:cubicBezTo>
                    <a:pt x="4115" y="5"/>
                    <a:pt x="4091" y="1"/>
                    <a:pt x="4067" y="1"/>
                  </a:cubicBezTo>
                  <a:close/>
                </a:path>
              </a:pathLst>
            </a:custGeom>
            <a:solidFill>
              <a:srgbClr val="FFA9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193;p62">
              <a:extLst>
                <a:ext uri="{FF2B5EF4-FFF2-40B4-BE49-F238E27FC236}">
                  <a16:creationId xmlns:a16="http://schemas.microsoft.com/office/drawing/2014/main" id="{7C1ADE7B-78C2-44DD-8628-4CDDD86A7076}"/>
                </a:ext>
              </a:extLst>
            </p:cNvPr>
            <p:cNvSpPr/>
            <p:nvPr/>
          </p:nvSpPr>
          <p:spPr>
            <a:xfrm>
              <a:off x="7265244" y="3587976"/>
              <a:ext cx="161494" cy="252788"/>
            </a:xfrm>
            <a:custGeom>
              <a:avLst/>
              <a:gdLst/>
              <a:ahLst/>
              <a:cxnLst/>
              <a:rect l="l" t="t" r="r" b="b"/>
              <a:pathLst>
                <a:path w="3828" h="5992" extrusionOk="0">
                  <a:moveTo>
                    <a:pt x="940" y="0"/>
                  </a:moveTo>
                  <a:cubicBezTo>
                    <a:pt x="573" y="0"/>
                    <a:pt x="42" y="741"/>
                    <a:pt x="165" y="1326"/>
                  </a:cubicBezTo>
                  <a:cubicBezTo>
                    <a:pt x="725" y="3500"/>
                    <a:pt x="117" y="3829"/>
                    <a:pt x="39" y="4834"/>
                  </a:cubicBezTo>
                  <a:cubicBezTo>
                    <a:pt x="1" y="5191"/>
                    <a:pt x="1325" y="5877"/>
                    <a:pt x="1972" y="5964"/>
                  </a:cubicBezTo>
                  <a:cubicBezTo>
                    <a:pt x="2107" y="5982"/>
                    <a:pt x="2228" y="5991"/>
                    <a:pt x="2337" y="5991"/>
                  </a:cubicBezTo>
                  <a:cubicBezTo>
                    <a:pt x="2717" y="5991"/>
                    <a:pt x="2945" y="5874"/>
                    <a:pt x="3103" y="5559"/>
                  </a:cubicBezTo>
                  <a:cubicBezTo>
                    <a:pt x="3064" y="4592"/>
                    <a:pt x="2977" y="3906"/>
                    <a:pt x="2938" y="3307"/>
                  </a:cubicBezTo>
                  <a:cubicBezTo>
                    <a:pt x="3828" y="2495"/>
                    <a:pt x="3383" y="1451"/>
                    <a:pt x="2736" y="765"/>
                  </a:cubicBezTo>
                  <a:cubicBezTo>
                    <a:pt x="2658" y="649"/>
                    <a:pt x="1373" y="2"/>
                    <a:pt x="967" y="2"/>
                  </a:cubicBezTo>
                  <a:cubicBezTo>
                    <a:pt x="958" y="1"/>
                    <a:pt x="949" y="0"/>
                    <a:pt x="940" y="0"/>
                  </a:cubicBezTo>
                  <a:close/>
                </a:path>
              </a:pathLst>
            </a:custGeom>
            <a:solidFill>
              <a:srgbClr val="5B3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194;p62">
              <a:extLst>
                <a:ext uri="{FF2B5EF4-FFF2-40B4-BE49-F238E27FC236}">
                  <a16:creationId xmlns:a16="http://schemas.microsoft.com/office/drawing/2014/main" id="{A7E7208B-DFEC-47C9-9695-6D129886FFBB}"/>
                </a:ext>
              </a:extLst>
            </p:cNvPr>
            <p:cNvSpPr/>
            <p:nvPr/>
          </p:nvSpPr>
          <p:spPr>
            <a:xfrm>
              <a:off x="7331311" y="3531781"/>
              <a:ext cx="27338" cy="78638"/>
            </a:xfrm>
            <a:custGeom>
              <a:avLst/>
              <a:gdLst/>
              <a:ahLst/>
              <a:cxnLst/>
              <a:rect l="l" t="t" r="r" b="b"/>
              <a:pathLst>
                <a:path w="648" h="1864" extrusionOk="0">
                  <a:moveTo>
                    <a:pt x="0" y="0"/>
                  </a:moveTo>
                  <a:lnTo>
                    <a:pt x="0" y="773"/>
                  </a:lnTo>
                  <a:lnTo>
                    <a:pt x="0" y="1653"/>
                  </a:lnTo>
                  <a:cubicBezTo>
                    <a:pt x="0" y="1771"/>
                    <a:pt x="335" y="1864"/>
                    <a:pt x="523" y="1864"/>
                  </a:cubicBezTo>
                  <a:cubicBezTo>
                    <a:pt x="596" y="1864"/>
                    <a:pt x="648" y="1850"/>
                    <a:pt x="648" y="1817"/>
                  </a:cubicBezTo>
                  <a:lnTo>
                    <a:pt x="648" y="0"/>
                  </a:lnTo>
                  <a:close/>
                </a:path>
              </a:pathLst>
            </a:custGeom>
            <a:solidFill>
              <a:srgbClr val="FFA9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195;p62">
              <a:extLst>
                <a:ext uri="{FF2B5EF4-FFF2-40B4-BE49-F238E27FC236}">
                  <a16:creationId xmlns:a16="http://schemas.microsoft.com/office/drawing/2014/main" id="{2AE80A7F-6DFA-48C1-9592-8F2A91D203D4}"/>
                </a:ext>
              </a:extLst>
            </p:cNvPr>
            <p:cNvSpPr/>
            <p:nvPr/>
          </p:nvSpPr>
          <p:spPr>
            <a:xfrm>
              <a:off x="7331311" y="3493895"/>
              <a:ext cx="69736" cy="85598"/>
            </a:xfrm>
            <a:custGeom>
              <a:avLst/>
              <a:gdLst/>
              <a:ahLst/>
              <a:cxnLst/>
              <a:rect l="l" t="t" r="r" b="b"/>
              <a:pathLst>
                <a:path w="1653" h="2029" extrusionOk="0">
                  <a:moveTo>
                    <a:pt x="776" y="0"/>
                  </a:moveTo>
                  <a:cubicBezTo>
                    <a:pt x="580" y="0"/>
                    <a:pt x="401" y="40"/>
                    <a:pt x="329" y="135"/>
                  </a:cubicBezTo>
                  <a:cubicBezTo>
                    <a:pt x="164" y="299"/>
                    <a:pt x="0" y="860"/>
                    <a:pt x="445" y="1188"/>
                  </a:cubicBezTo>
                  <a:cubicBezTo>
                    <a:pt x="445" y="1188"/>
                    <a:pt x="648" y="1990"/>
                    <a:pt x="1372" y="2029"/>
                  </a:cubicBezTo>
                  <a:cubicBezTo>
                    <a:pt x="1575" y="1990"/>
                    <a:pt x="1614" y="1430"/>
                    <a:pt x="1614" y="1304"/>
                  </a:cubicBezTo>
                  <a:lnTo>
                    <a:pt x="1614" y="502"/>
                  </a:lnTo>
                  <a:cubicBezTo>
                    <a:pt x="1575" y="222"/>
                    <a:pt x="1653" y="260"/>
                    <a:pt x="1372" y="135"/>
                  </a:cubicBezTo>
                  <a:cubicBezTo>
                    <a:pt x="1244" y="52"/>
                    <a:pt x="999" y="0"/>
                    <a:pt x="776" y="0"/>
                  </a:cubicBezTo>
                  <a:close/>
                </a:path>
              </a:pathLst>
            </a:custGeom>
            <a:solidFill>
              <a:srgbClr val="FFA9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196;p62">
              <a:extLst>
                <a:ext uri="{FF2B5EF4-FFF2-40B4-BE49-F238E27FC236}">
                  <a16:creationId xmlns:a16="http://schemas.microsoft.com/office/drawing/2014/main" id="{A4C75DF1-9685-453F-993F-E900CA55453C}"/>
                </a:ext>
              </a:extLst>
            </p:cNvPr>
            <p:cNvSpPr/>
            <p:nvPr/>
          </p:nvSpPr>
          <p:spPr>
            <a:xfrm>
              <a:off x="7348440" y="3619069"/>
              <a:ext cx="205411" cy="126773"/>
            </a:xfrm>
            <a:custGeom>
              <a:avLst/>
              <a:gdLst/>
              <a:ahLst/>
              <a:cxnLst/>
              <a:rect l="l" t="t" r="r" b="b"/>
              <a:pathLst>
                <a:path w="4869" h="3005" extrusionOk="0">
                  <a:moveTo>
                    <a:pt x="522" y="1"/>
                  </a:moveTo>
                  <a:cubicBezTo>
                    <a:pt x="472" y="1"/>
                    <a:pt x="420" y="9"/>
                    <a:pt x="367" y="28"/>
                  </a:cubicBezTo>
                  <a:lnTo>
                    <a:pt x="280" y="67"/>
                  </a:lnTo>
                  <a:cubicBezTo>
                    <a:pt x="0" y="231"/>
                    <a:pt x="39" y="473"/>
                    <a:pt x="203" y="753"/>
                  </a:cubicBezTo>
                  <a:cubicBezTo>
                    <a:pt x="367" y="1072"/>
                    <a:pt x="1614" y="2889"/>
                    <a:pt x="2493" y="3005"/>
                  </a:cubicBezTo>
                  <a:cubicBezTo>
                    <a:pt x="3266" y="2811"/>
                    <a:pt x="4832" y="1362"/>
                    <a:pt x="4832" y="1362"/>
                  </a:cubicBezTo>
                  <a:cubicBezTo>
                    <a:pt x="4869" y="1316"/>
                    <a:pt x="4684" y="915"/>
                    <a:pt x="4533" y="915"/>
                  </a:cubicBezTo>
                  <a:cubicBezTo>
                    <a:pt x="4526" y="915"/>
                    <a:pt x="4520" y="916"/>
                    <a:pt x="4513" y="917"/>
                  </a:cubicBezTo>
                  <a:cubicBezTo>
                    <a:pt x="4349" y="956"/>
                    <a:pt x="2580" y="2203"/>
                    <a:pt x="2580" y="2203"/>
                  </a:cubicBezTo>
                  <a:cubicBezTo>
                    <a:pt x="2580" y="2203"/>
                    <a:pt x="1894" y="1401"/>
                    <a:pt x="1769" y="1236"/>
                  </a:cubicBezTo>
                  <a:cubicBezTo>
                    <a:pt x="1653" y="1072"/>
                    <a:pt x="1131" y="434"/>
                    <a:pt x="1044" y="309"/>
                  </a:cubicBezTo>
                  <a:cubicBezTo>
                    <a:pt x="979" y="212"/>
                    <a:pt x="774" y="1"/>
                    <a:pt x="522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197;p62">
              <a:extLst>
                <a:ext uri="{FF2B5EF4-FFF2-40B4-BE49-F238E27FC236}">
                  <a16:creationId xmlns:a16="http://schemas.microsoft.com/office/drawing/2014/main" id="{41F26322-7D06-4BA5-93D5-E5F815F34A54}"/>
                </a:ext>
              </a:extLst>
            </p:cNvPr>
            <p:cNvSpPr/>
            <p:nvPr/>
          </p:nvSpPr>
          <p:spPr>
            <a:xfrm>
              <a:off x="7995869" y="3678134"/>
              <a:ext cx="145969" cy="327839"/>
            </a:xfrm>
            <a:custGeom>
              <a:avLst/>
              <a:gdLst/>
              <a:ahLst/>
              <a:cxnLst/>
              <a:rect l="l" t="t" r="r" b="b"/>
              <a:pathLst>
                <a:path w="3460" h="7771" extrusionOk="0">
                  <a:moveTo>
                    <a:pt x="3460" y="1"/>
                  </a:moveTo>
                  <a:lnTo>
                    <a:pt x="0" y="3779"/>
                  </a:lnTo>
                  <a:lnTo>
                    <a:pt x="0" y="7770"/>
                  </a:lnTo>
                  <a:lnTo>
                    <a:pt x="3460" y="5760"/>
                  </a:lnTo>
                  <a:lnTo>
                    <a:pt x="3460" y="1"/>
                  </a:ln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198;p62">
              <a:extLst>
                <a:ext uri="{FF2B5EF4-FFF2-40B4-BE49-F238E27FC236}">
                  <a16:creationId xmlns:a16="http://schemas.microsoft.com/office/drawing/2014/main" id="{13D27291-B852-462A-91B4-141526691BA2}"/>
                </a:ext>
              </a:extLst>
            </p:cNvPr>
            <p:cNvSpPr/>
            <p:nvPr/>
          </p:nvSpPr>
          <p:spPr>
            <a:xfrm>
              <a:off x="7980343" y="3829380"/>
              <a:ext cx="15567" cy="176597"/>
            </a:xfrm>
            <a:custGeom>
              <a:avLst/>
              <a:gdLst/>
              <a:ahLst/>
              <a:cxnLst/>
              <a:rect l="l" t="t" r="r" b="b"/>
              <a:pathLst>
                <a:path w="369" h="4186" extrusionOk="0">
                  <a:moveTo>
                    <a:pt x="1" y="1"/>
                  </a:moveTo>
                  <a:lnTo>
                    <a:pt x="1" y="3982"/>
                  </a:lnTo>
                  <a:lnTo>
                    <a:pt x="368" y="4185"/>
                  </a:lnTo>
                  <a:lnTo>
                    <a:pt x="368" y="1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199;p62">
              <a:extLst>
                <a:ext uri="{FF2B5EF4-FFF2-40B4-BE49-F238E27FC236}">
                  <a16:creationId xmlns:a16="http://schemas.microsoft.com/office/drawing/2014/main" id="{C0BD6C2A-1FFC-42AB-B9D6-E3BA11A5B685}"/>
                </a:ext>
              </a:extLst>
            </p:cNvPr>
            <p:cNvSpPr/>
            <p:nvPr/>
          </p:nvSpPr>
          <p:spPr>
            <a:xfrm>
              <a:off x="7980343" y="3669569"/>
              <a:ext cx="161494" cy="168033"/>
            </a:xfrm>
            <a:custGeom>
              <a:avLst/>
              <a:gdLst/>
              <a:ahLst/>
              <a:cxnLst/>
              <a:rect l="l" t="t" r="r" b="b"/>
              <a:pathLst>
                <a:path w="3828" h="3983" extrusionOk="0">
                  <a:moveTo>
                    <a:pt x="3461" y="1"/>
                  </a:moveTo>
                  <a:lnTo>
                    <a:pt x="1" y="3789"/>
                  </a:lnTo>
                  <a:lnTo>
                    <a:pt x="368" y="3982"/>
                  </a:lnTo>
                  <a:lnTo>
                    <a:pt x="3828" y="204"/>
                  </a:lnTo>
                  <a:lnTo>
                    <a:pt x="3461" y="1"/>
                  </a:ln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200;p62">
              <a:extLst>
                <a:ext uri="{FF2B5EF4-FFF2-40B4-BE49-F238E27FC236}">
                  <a16:creationId xmlns:a16="http://schemas.microsoft.com/office/drawing/2014/main" id="{EB789910-65CE-4079-853E-C1A939DABBEF}"/>
                </a:ext>
              </a:extLst>
            </p:cNvPr>
            <p:cNvSpPr/>
            <p:nvPr/>
          </p:nvSpPr>
          <p:spPr>
            <a:xfrm>
              <a:off x="7489477" y="3384162"/>
              <a:ext cx="52650" cy="40838"/>
            </a:xfrm>
            <a:custGeom>
              <a:avLst/>
              <a:gdLst/>
              <a:ahLst/>
              <a:cxnLst/>
              <a:rect l="l" t="t" r="r" b="b"/>
              <a:pathLst>
                <a:path w="1248" h="968" extrusionOk="0">
                  <a:moveTo>
                    <a:pt x="445" y="1"/>
                  </a:moveTo>
                  <a:lnTo>
                    <a:pt x="1" y="484"/>
                  </a:lnTo>
                  <a:lnTo>
                    <a:pt x="841" y="967"/>
                  </a:lnTo>
                  <a:lnTo>
                    <a:pt x="1247" y="484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201;p62">
              <a:extLst>
                <a:ext uri="{FF2B5EF4-FFF2-40B4-BE49-F238E27FC236}">
                  <a16:creationId xmlns:a16="http://schemas.microsoft.com/office/drawing/2014/main" id="{BA4E1FE8-8322-4B66-BCE2-FEC320B635B2}"/>
                </a:ext>
              </a:extLst>
            </p:cNvPr>
            <p:cNvSpPr/>
            <p:nvPr/>
          </p:nvSpPr>
          <p:spPr>
            <a:xfrm>
              <a:off x="7864999" y="3671215"/>
              <a:ext cx="52608" cy="40795"/>
            </a:xfrm>
            <a:custGeom>
              <a:avLst/>
              <a:gdLst/>
              <a:ahLst/>
              <a:cxnLst/>
              <a:rect l="l" t="t" r="r" b="b"/>
              <a:pathLst>
                <a:path w="1247" h="967" extrusionOk="0">
                  <a:moveTo>
                    <a:pt x="396" y="0"/>
                  </a:moveTo>
                  <a:lnTo>
                    <a:pt x="0" y="483"/>
                  </a:lnTo>
                  <a:lnTo>
                    <a:pt x="802" y="967"/>
                  </a:lnTo>
                  <a:lnTo>
                    <a:pt x="1247" y="483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202;p62">
              <a:extLst>
                <a:ext uri="{FF2B5EF4-FFF2-40B4-BE49-F238E27FC236}">
                  <a16:creationId xmlns:a16="http://schemas.microsoft.com/office/drawing/2014/main" id="{359DBFA4-DE5F-4545-A2E7-F05E16A0B08A}"/>
                </a:ext>
              </a:extLst>
            </p:cNvPr>
            <p:cNvSpPr/>
            <p:nvPr/>
          </p:nvSpPr>
          <p:spPr>
            <a:xfrm>
              <a:off x="7955072" y="3577851"/>
              <a:ext cx="52650" cy="39150"/>
            </a:xfrm>
            <a:custGeom>
              <a:avLst/>
              <a:gdLst/>
              <a:ahLst/>
              <a:cxnLst/>
              <a:rect l="l" t="t" r="r" b="b"/>
              <a:pathLst>
                <a:path w="1248" h="928" extrusionOk="0">
                  <a:moveTo>
                    <a:pt x="397" y="0"/>
                  </a:moveTo>
                  <a:lnTo>
                    <a:pt x="1" y="445"/>
                  </a:lnTo>
                  <a:lnTo>
                    <a:pt x="841" y="928"/>
                  </a:lnTo>
                  <a:lnTo>
                    <a:pt x="1247" y="483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203;p62">
              <a:extLst>
                <a:ext uri="{FF2B5EF4-FFF2-40B4-BE49-F238E27FC236}">
                  <a16:creationId xmlns:a16="http://schemas.microsoft.com/office/drawing/2014/main" id="{D4020E63-B790-4BBA-9208-8C52E87AD244}"/>
                </a:ext>
              </a:extLst>
            </p:cNvPr>
            <p:cNvSpPr/>
            <p:nvPr/>
          </p:nvSpPr>
          <p:spPr>
            <a:xfrm>
              <a:off x="7411217" y="3399266"/>
              <a:ext cx="52608" cy="40795"/>
            </a:xfrm>
            <a:custGeom>
              <a:avLst/>
              <a:gdLst/>
              <a:ahLst/>
              <a:cxnLst/>
              <a:rect l="l" t="t" r="r" b="b"/>
              <a:pathLst>
                <a:path w="1247" h="967" extrusionOk="0">
                  <a:moveTo>
                    <a:pt x="406" y="0"/>
                  </a:moveTo>
                  <a:lnTo>
                    <a:pt x="0" y="484"/>
                  </a:lnTo>
                  <a:lnTo>
                    <a:pt x="851" y="967"/>
                  </a:lnTo>
                  <a:lnTo>
                    <a:pt x="1247" y="48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204;p62">
              <a:extLst>
                <a:ext uri="{FF2B5EF4-FFF2-40B4-BE49-F238E27FC236}">
                  <a16:creationId xmlns:a16="http://schemas.microsoft.com/office/drawing/2014/main" id="{EFEC3CFE-BD05-45DD-8ED8-9A641F8D2C0F}"/>
                </a:ext>
              </a:extLst>
            </p:cNvPr>
            <p:cNvSpPr/>
            <p:nvPr/>
          </p:nvSpPr>
          <p:spPr>
            <a:xfrm>
              <a:off x="7635450" y="3545619"/>
              <a:ext cx="52608" cy="40838"/>
            </a:xfrm>
            <a:custGeom>
              <a:avLst/>
              <a:gdLst/>
              <a:ahLst/>
              <a:cxnLst/>
              <a:rect l="l" t="t" r="r" b="b"/>
              <a:pathLst>
                <a:path w="1247" h="968" extrusionOk="0">
                  <a:moveTo>
                    <a:pt x="406" y="1"/>
                  </a:moveTo>
                  <a:lnTo>
                    <a:pt x="0" y="484"/>
                  </a:lnTo>
                  <a:lnTo>
                    <a:pt x="851" y="967"/>
                  </a:lnTo>
                  <a:lnTo>
                    <a:pt x="1247" y="48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205;p62">
              <a:extLst>
                <a:ext uri="{FF2B5EF4-FFF2-40B4-BE49-F238E27FC236}">
                  <a16:creationId xmlns:a16="http://schemas.microsoft.com/office/drawing/2014/main" id="{90900FBD-8CE3-494E-88F5-AF509527AB26}"/>
                </a:ext>
              </a:extLst>
            </p:cNvPr>
            <p:cNvSpPr/>
            <p:nvPr/>
          </p:nvSpPr>
          <p:spPr>
            <a:xfrm>
              <a:off x="7537193" y="3486090"/>
              <a:ext cx="30628" cy="23709"/>
            </a:xfrm>
            <a:custGeom>
              <a:avLst/>
              <a:gdLst/>
              <a:ahLst/>
              <a:cxnLst/>
              <a:rect l="l" t="t" r="r" b="b"/>
              <a:pathLst>
                <a:path w="726" h="562" extrusionOk="0">
                  <a:moveTo>
                    <a:pt x="242" y="1"/>
                  </a:moveTo>
                  <a:lnTo>
                    <a:pt x="0" y="281"/>
                  </a:lnTo>
                  <a:lnTo>
                    <a:pt x="484" y="561"/>
                  </a:lnTo>
                  <a:lnTo>
                    <a:pt x="725" y="281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206;p62">
              <a:extLst>
                <a:ext uri="{FF2B5EF4-FFF2-40B4-BE49-F238E27FC236}">
                  <a16:creationId xmlns:a16="http://schemas.microsoft.com/office/drawing/2014/main" id="{C6A5D403-5BC9-4774-9E88-0ECEA8D02AA5}"/>
                </a:ext>
              </a:extLst>
            </p:cNvPr>
            <p:cNvSpPr/>
            <p:nvPr/>
          </p:nvSpPr>
          <p:spPr>
            <a:xfrm>
              <a:off x="7567779" y="3340160"/>
              <a:ext cx="30586" cy="23667"/>
            </a:xfrm>
            <a:custGeom>
              <a:avLst/>
              <a:gdLst/>
              <a:ahLst/>
              <a:cxnLst/>
              <a:rect l="l" t="t" r="r" b="b"/>
              <a:pathLst>
                <a:path w="725" h="561" extrusionOk="0">
                  <a:moveTo>
                    <a:pt x="242" y="0"/>
                  </a:moveTo>
                  <a:lnTo>
                    <a:pt x="0" y="280"/>
                  </a:lnTo>
                  <a:lnTo>
                    <a:pt x="483" y="561"/>
                  </a:lnTo>
                  <a:lnTo>
                    <a:pt x="725" y="280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207;p62">
              <a:extLst>
                <a:ext uri="{FF2B5EF4-FFF2-40B4-BE49-F238E27FC236}">
                  <a16:creationId xmlns:a16="http://schemas.microsoft.com/office/drawing/2014/main" id="{89BF5646-934D-4A9E-9962-96E65693D819}"/>
                </a:ext>
              </a:extLst>
            </p:cNvPr>
            <p:cNvSpPr/>
            <p:nvPr/>
          </p:nvSpPr>
          <p:spPr>
            <a:xfrm>
              <a:off x="7742652" y="3584770"/>
              <a:ext cx="30628" cy="25313"/>
            </a:xfrm>
            <a:custGeom>
              <a:avLst/>
              <a:gdLst/>
              <a:ahLst/>
              <a:cxnLst/>
              <a:rect l="l" t="t" r="r" b="b"/>
              <a:pathLst>
                <a:path w="726" h="600" extrusionOk="0">
                  <a:moveTo>
                    <a:pt x="243" y="1"/>
                  </a:moveTo>
                  <a:lnTo>
                    <a:pt x="1" y="319"/>
                  </a:lnTo>
                  <a:lnTo>
                    <a:pt x="484" y="600"/>
                  </a:lnTo>
                  <a:lnTo>
                    <a:pt x="726" y="319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208;p62">
              <a:extLst>
                <a:ext uri="{FF2B5EF4-FFF2-40B4-BE49-F238E27FC236}">
                  <a16:creationId xmlns:a16="http://schemas.microsoft.com/office/drawing/2014/main" id="{C155468E-F4F2-43FC-ABFE-AF25BA682FF4}"/>
                </a:ext>
              </a:extLst>
            </p:cNvPr>
            <p:cNvSpPr/>
            <p:nvPr/>
          </p:nvSpPr>
          <p:spPr>
            <a:xfrm>
              <a:off x="7875167" y="3592912"/>
              <a:ext cx="52650" cy="40838"/>
            </a:xfrm>
            <a:custGeom>
              <a:avLst/>
              <a:gdLst/>
              <a:ahLst/>
              <a:cxnLst/>
              <a:rect l="l" t="t" r="r" b="b"/>
              <a:pathLst>
                <a:path w="1248" h="968" extrusionOk="0">
                  <a:moveTo>
                    <a:pt x="397" y="1"/>
                  </a:moveTo>
                  <a:lnTo>
                    <a:pt x="1" y="484"/>
                  </a:lnTo>
                  <a:lnTo>
                    <a:pt x="841" y="967"/>
                  </a:lnTo>
                  <a:lnTo>
                    <a:pt x="1247" y="484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209;p62">
              <a:extLst>
                <a:ext uri="{FF2B5EF4-FFF2-40B4-BE49-F238E27FC236}">
                  <a16:creationId xmlns:a16="http://schemas.microsoft.com/office/drawing/2014/main" id="{286896DA-FF9A-41CD-84ED-DE2E173707E8}"/>
                </a:ext>
              </a:extLst>
            </p:cNvPr>
            <p:cNvSpPr/>
            <p:nvPr/>
          </p:nvSpPr>
          <p:spPr>
            <a:xfrm>
              <a:off x="7484203" y="3314467"/>
              <a:ext cx="53030" cy="40795"/>
            </a:xfrm>
            <a:custGeom>
              <a:avLst/>
              <a:gdLst/>
              <a:ahLst/>
              <a:cxnLst/>
              <a:rect l="l" t="t" r="r" b="b"/>
              <a:pathLst>
                <a:path w="1257" h="967" extrusionOk="0">
                  <a:moveTo>
                    <a:pt x="445" y="0"/>
                  </a:moveTo>
                  <a:lnTo>
                    <a:pt x="0" y="484"/>
                  </a:lnTo>
                  <a:lnTo>
                    <a:pt x="851" y="967"/>
                  </a:lnTo>
                  <a:lnTo>
                    <a:pt x="1256" y="48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210;p62">
              <a:extLst>
                <a:ext uri="{FF2B5EF4-FFF2-40B4-BE49-F238E27FC236}">
                  <a16:creationId xmlns:a16="http://schemas.microsoft.com/office/drawing/2014/main" id="{25CB63FE-DAAE-4C5B-9B7D-3E32AC2D8A58}"/>
                </a:ext>
              </a:extLst>
            </p:cNvPr>
            <p:cNvSpPr/>
            <p:nvPr/>
          </p:nvSpPr>
          <p:spPr>
            <a:xfrm>
              <a:off x="6242030" y="3469387"/>
              <a:ext cx="118030" cy="119847"/>
            </a:xfrm>
            <a:custGeom>
              <a:avLst/>
              <a:gdLst/>
              <a:ahLst/>
              <a:cxnLst/>
              <a:rect l="l" t="t" r="r" b="b"/>
              <a:pathLst>
                <a:path w="3767" h="3825" extrusionOk="0">
                  <a:moveTo>
                    <a:pt x="2566" y="63"/>
                  </a:moveTo>
                  <a:cubicBezTo>
                    <a:pt x="2244" y="1"/>
                    <a:pt x="1744" y="44"/>
                    <a:pt x="1422" y="63"/>
                  </a:cubicBezTo>
                  <a:cubicBezTo>
                    <a:pt x="1081" y="102"/>
                    <a:pt x="500" y="63"/>
                    <a:pt x="360" y="164"/>
                  </a:cubicBezTo>
                  <a:cubicBezTo>
                    <a:pt x="221" y="265"/>
                    <a:pt x="0" y="1764"/>
                    <a:pt x="1403" y="2364"/>
                  </a:cubicBezTo>
                  <a:cubicBezTo>
                    <a:pt x="1485" y="2965"/>
                    <a:pt x="1624" y="3604"/>
                    <a:pt x="1643" y="3647"/>
                  </a:cubicBezTo>
                  <a:cubicBezTo>
                    <a:pt x="1662" y="3666"/>
                    <a:pt x="2244" y="3825"/>
                    <a:pt x="2825" y="3508"/>
                  </a:cubicBezTo>
                  <a:cubicBezTo>
                    <a:pt x="3084" y="3046"/>
                    <a:pt x="3666" y="2643"/>
                    <a:pt x="3704" y="1663"/>
                  </a:cubicBezTo>
                  <a:cubicBezTo>
                    <a:pt x="3767" y="582"/>
                    <a:pt x="3084" y="164"/>
                    <a:pt x="2566" y="63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211;p62">
              <a:extLst>
                <a:ext uri="{FF2B5EF4-FFF2-40B4-BE49-F238E27FC236}">
                  <a16:creationId xmlns:a16="http://schemas.microsoft.com/office/drawing/2014/main" id="{81632465-EC10-419E-8886-D1EA69213B91}"/>
                </a:ext>
              </a:extLst>
            </p:cNvPr>
            <p:cNvSpPr/>
            <p:nvPr/>
          </p:nvSpPr>
          <p:spPr>
            <a:xfrm>
              <a:off x="6269730" y="3541642"/>
              <a:ext cx="84598" cy="65798"/>
            </a:xfrm>
            <a:custGeom>
              <a:avLst/>
              <a:gdLst/>
              <a:ahLst/>
              <a:cxnLst/>
              <a:rect l="l" t="t" r="r" b="b"/>
              <a:pathLst>
                <a:path w="2700" h="2100" extrusionOk="0">
                  <a:moveTo>
                    <a:pt x="601" y="697"/>
                  </a:moveTo>
                  <a:cubicBezTo>
                    <a:pt x="538" y="1379"/>
                    <a:pt x="0" y="1778"/>
                    <a:pt x="0" y="1778"/>
                  </a:cubicBezTo>
                  <a:cubicBezTo>
                    <a:pt x="0" y="1778"/>
                    <a:pt x="178" y="2100"/>
                    <a:pt x="961" y="2062"/>
                  </a:cubicBezTo>
                  <a:cubicBezTo>
                    <a:pt x="1720" y="2042"/>
                    <a:pt x="2378" y="1860"/>
                    <a:pt x="2541" y="1259"/>
                  </a:cubicBezTo>
                  <a:cubicBezTo>
                    <a:pt x="2662" y="798"/>
                    <a:pt x="2580" y="318"/>
                    <a:pt x="2700" y="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212;p62">
              <a:extLst>
                <a:ext uri="{FF2B5EF4-FFF2-40B4-BE49-F238E27FC236}">
                  <a16:creationId xmlns:a16="http://schemas.microsoft.com/office/drawing/2014/main" id="{8A29C60B-4B92-4C55-BED1-95E4C42641E8}"/>
                </a:ext>
              </a:extLst>
            </p:cNvPr>
            <p:cNvSpPr/>
            <p:nvPr/>
          </p:nvSpPr>
          <p:spPr>
            <a:xfrm flipH="1">
              <a:off x="7278147" y="3452736"/>
              <a:ext cx="118029" cy="146872"/>
            </a:xfrm>
            <a:custGeom>
              <a:avLst/>
              <a:gdLst/>
              <a:ahLst/>
              <a:cxnLst/>
              <a:rect l="l" t="t" r="r" b="b"/>
              <a:pathLst>
                <a:path w="1566" h="1949" extrusionOk="0">
                  <a:moveTo>
                    <a:pt x="542" y="1"/>
                  </a:moveTo>
                  <a:cubicBezTo>
                    <a:pt x="538" y="1"/>
                    <a:pt x="536" y="3"/>
                    <a:pt x="536" y="8"/>
                  </a:cubicBezTo>
                  <a:cubicBezTo>
                    <a:pt x="496" y="8"/>
                    <a:pt x="417" y="97"/>
                    <a:pt x="417" y="216"/>
                  </a:cubicBezTo>
                  <a:cubicBezTo>
                    <a:pt x="320" y="186"/>
                    <a:pt x="229" y="106"/>
                    <a:pt x="189" y="106"/>
                  </a:cubicBezTo>
                  <a:cubicBezTo>
                    <a:pt x="177" y="106"/>
                    <a:pt x="169" y="115"/>
                    <a:pt x="169" y="137"/>
                  </a:cubicBezTo>
                  <a:cubicBezTo>
                    <a:pt x="130" y="176"/>
                    <a:pt x="41" y="384"/>
                    <a:pt x="169" y="542"/>
                  </a:cubicBezTo>
                  <a:lnTo>
                    <a:pt x="1" y="542"/>
                  </a:lnTo>
                  <a:cubicBezTo>
                    <a:pt x="1" y="592"/>
                    <a:pt x="41" y="790"/>
                    <a:pt x="248" y="839"/>
                  </a:cubicBezTo>
                  <a:cubicBezTo>
                    <a:pt x="248" y="839"/>
                    <a:pt x="169" y="958"/>
                    <a:pt x="209" y="1087"/>
                  </a:cubicBezTo>
                  <a:cubicBezTo>
                    <a:pt x="209" y="1087"/>
                    <a:pt x="248" y="1087"/>
                    <a:pt x="288" y="1037"/>
                  </a:cubicBezTo>
                  <a:lnTo>
                    <a:pt x="288" y="1166"/>
                  </a:lnTo>
                  <a:cubicBezTo>
                    <a:pt x="288" y="1166"/>
                    <a:pt x="377" y="1206"/>
                    <a:pt x="377" y="1245"/>
                  </a:cubicBezTo>
                  <a:lnTo>
                    <a:pt x="377" y="1453"/>
                  </a:lnTo>
                  <a:lnTo>
                    <a:pt x="417" y="1453"/>
                  </a:lnTo>
                  <a:cubicBezTo>
                    <a:pt x="417" y="1453"/>
                    <a:pt x="456" y="1334"/>
                    <a:pt x="496" y="1285"/>
                  </a:cubicBezTo>
                  <a:lnTo>
                    <a:pt x="575" y="1245"/>
                  </a:lnTo>
                  <a:cubicBezTo>
                    <a:pt x="625" y="1285"/>
                    <a:pt x="625" y="1453"/>
                    <a:pt x="625" y="1532"/>
                  </a:cubicBezTo>
                  <a:cubicBezTo>
                    <a:pt x="575" y="1621"/>
                    <a:pt x="496" y="1661"/>
                    <a:pt x="496" y="1661"/>
                  </a:cubicBezTo>
                  <a:cubicBezTo>
                    <a:pt x="496" y="1829"/>
                    <a:pt x="536" y="1869"/>
                    <a:pt x="536" y="1869"/>
                  </a:cubicBezTo>
                  <a:lnTo>
                    <a:pt x="575" y="1829"/>
                  </a:lnTo>
                  <a:cubicBezTo>
                    <a:pt x="575" y="1829"/>
                    <a:pt x="783" y="1948"/>
                    <a:pt x="872" y="1948"/>
                  </a:cubicBezTo>
                  <a:cubicBezTo>
                    <a:pt x="991" y="1948"/>
                    <a:pt x="1159" y="1869"/>
                    <a:pt x="1238" y="1661"/>
                  </a:cubicBezTo>
                  <a:lnTo>
                    <a:pt x="1278" y="1701"/>
                  </a:lnTo>
                  <a:cubicBezTo>
                    <a:pt x="1278" y="1701"/>
                    <a:pt x="1486" y="1532"/>
                    <a:pt x="1525" y="1245"/>
                  </a:cubicBezTo>
                  <a:cubicBezTo>
                    <a:pt x="1565" y="958"/>
                    <a:pt x="1486" y="839"/>
                    <a:pt x="1407" y="750"/>
                  </a:cubicBezTo>
                  <a:cubicBezTo>
                    <a:pt x="1446" y="592"/>
                    <a:pt x="1407" y="424"/>
                    <a:pt x="1199" y="344"/>
                  </a:cubicBezTo>
                  <a:cubicBezTo>
                    <a:pt x="991" y="255"/>
                    <a:pt x="823" y="255"/>
                    <a:pt x="743" y="176"/>
                  </a:cubicBezTo>
                  <a:cubicBezTo>
                    <a:pt x="674" y="107"/>
                    <a:pt x="568" y="1"/>
                    <a:pt x="542" y="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213;p62">
              <a:extLst>
                <a:ext uri="{FF2B5EF4-FFF2-40B4-BE49-F238E27FC236}">
                  <a16:creationId xmlns:a16="http://schemas.microsoft.com/office/drawing/2014/main" id="{05577A69-8DDC-495C-B5CE-C60B6BFA5E26}"/>
                </a:ext>
              </a:extLst>
            </p:cNvPr>
            <p:cNvSpPr/>
            <p:nvPr/>
          </p:nvSpPr>
          <p:spPr>
            <a:xfrm>
              <a:off x="5576555" y="2516466"/>
              <a:ext cx="548775" cy="946941"/>
            </a:xfrm>
            <a:custGeom>
              <a:avLst/>
              <a:gdLst/>
              <a:ahLst/>
              <a:cxnLst/>
              <a:rect l="l" t="t" r="r" b="b"/>
              <a:pathLst>
                <a:path w="13008" h="22446" extrusionOk="0">
                  <a:moveTo>
                    <a:pt x="12526" y="0"/>
                  </a:moveTo>
                  <a:cubicBezTo>
                    <a:pt x="12415" y="0"/>
                    <a:pt x="12292" y="38"/>
                    <a:pt x="12167" y="118"/>
                  </a:cubicBezTo>
                  <a:lnTo>
                    <a:pt x="851" y="6641"/>
                  </a:lnTo>
                  <a:cubicBezTo>
                    <a:pt x="406" y="6883"/>
                    <a:pt x="0" y="7531"/>
                    <a:pt x="0" y="8091"/>
                  </a:cubicBezTo>
                  <a:lnTo>
                    <a:pt x="0" y="21823"/>
                  </a:lnTo>
                  <a:cubicBezTo>
                    <a:pt x="0" y="22227"/>
                    <a:pt x="211" y="22445"/>
                    <a:pt x="495" y="22445"/>
                  </a:cubicBezTo>
                  <a:cubicBezTo>
                    <a:pt x="606" y="22445"/>
                    <a:pt x="727" y="22413"/>
                    <a:pt x="851" y="22345"/>
                  </a:cubicBezTo>
                  <a:lnTo>
                    <a:pt x="12167" y="15822"/>
                  </a:lnTo>
                  <a:cubicBezTo>
                    <a:pt x="12602" y="15580"/>
                    <a:pt x="13008" y="14894"/>
                    <a:pt x="13008" y="14372"/>
                  </a:cubicBezTo>
                  <a:lnTo>
                    <a:pt x="13008" y="602"/>
                  </a:lnTo>
                  <a:cubicBezTo>
                    <a:pt x="13008" y="230"/>
                    <a:pt x="12802" y="0"/>
                    <a:pt x="1252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214;p62">
              <a:extLst>
                <a:ext uri="{FF2B5EF4-FFF2-40B4-BE49-F238E27FC236}">
                  <a16:creationId xmlns:a16="http://schemas.microsoft.com/office/drawing/2014/main" id="{3E2B0AA1-0DA0-42F8-A912-5D25BEF9C05A}"/>
                </a:ext>
              </a:extLst>
            </p:cNvPr>
            <p:cNvSpPr/>
            <p:nvPr/>
          </p:nvSpPr>
          <p:spPr>
            <a:xfrm>
              <a:off x="5576555" y="2516129"/>
              <a:ext cx="548775" cy="947953"/>
            </a:xfrm>
            <a:custGeom>
              <a:avLst/>
              <a:gdLst/>
              <a:ahLst/>
              <a:cxnLst/>
              <a:rect l="l" t="t" r="r" b="b"/>
              <a:pathLst>
                <a:path w="13008" h="22470" extrusionOk="0">
                  <a:moveTo>
                    <a:pt x="12525" y="49"/>
                  </a:moveTo>
                  <a:cubicBezTo>
                    <a:pt x="12650" y="49"/>
                    <a:pt x="12766" y="88"/>
                    <a:pt x="12844" y="165"/>
                  </a:cubicBezTo>
                  <a:cubicBezTo>
                    <a:pt x="12931" y="291"/>
                    <a:pt x="12969" y="445"/>
                    <a:pt x="12969" y="610"/>
                  </a:cubicBezTo>
                  <a:lnTo>
                    <a:pt x="12969" y="14380"/>
                  </a:lnTo>
                  <a:cubicBezTo>
                    <a:pt x="12969" y="14902"/>
                    <a:pt x="12602" y="15550"/>
                    <a:pt x="12167" y="15830"/>
                  </a:cubicBezTo>
                  <a:lnTo>
                    <a:pt x="851" y="22314"/>
                  </a:lnTo>
                  <a:cubicBezTo>
                    <a:pt x="725" y="22392"/>
                    <a:pt x="609" y="22430"/>
                    <a:pt x="484" y="22430"/>
                  </a:cubicBezTo>
                  <a:cubicBezTo>
                    <a:pt x="368" y="22430"/>
                    <a:pt x="242" y="22392"/>
                    <a:pt x="165" y="22276"/>
                  </a:cubicBezTo>
                  <a:cubicBezTo>
                    <a:pt x="87" y="22189"/>
                    <a:pt x="39" y="22034"/>
                    <a:pt x="39" y="21831"/>
                  </a:cubicBezTo>
                  <a:lnTo>
                    <a:pt x="39" y="8099"/>
                  </a:lnTo>
                  <a:cubicBezTo>
                    <a:pt x="39" y="7577"/>
                    <a:pt x="406" y="6891"/>
                    <a:pt x="851" y="6649"/>
                  </a:cubicBezTo>
                  <a:lnTo>
                    <a:pt x="12167" y="126"/>
                  </a:lnTo>
                  <a:cubicBezTo>
                    <a:pt x="12283" y="88"/>
                    <a:pt x="12409" y="49"/>
                    <a:pt x="12525" y="49"/>
                  </a:cubicBezTo>
                  <a:close/>
                  <a:moveTo>
                    <a:pt x="12525" y="1"/>
                  </a:moveTo>
                  <a:cubicBezTo>
                    <a:pt x="12409" y="1"/>
                    <a:pt x="12283" y="1"/>
                    <a:pt x="12167" y="88"/>
                  </a:cubicBezTo>
                  <a:lnTo>
                    <a:pt x="851" y="6611"/>
                  </a:lnTo>
                  <a:cubicBezTo>
                    <a:pt x="368" y="6891"/>
                    <a:pt x="0" y="7539"/>
                    <a:pt x="0" y="8099"/>
                  </a:cubicBezTo>
                  <a:lnTo>
                    <a:pt x="0" y="21831"/>
                  </a:lnTo>
                  <a:cubicBezTo>
                    <a:pt x="0" y="22034"/>
                    <a:pt x="39" y="22189"/>
                    <a:pt x="126" y="22314"/>
                  </a:cubicBezTo>
                  <a:cubicBezTo>
                    <a:pt x="203" y="22430"/>
                    <a:pt x="329" y="22469"/>
                    <a:pt x="484" y="22469"/>
                  </a:cubicBezTo>
                  <a:cubicBezTo>
                    <a:pt x="609" y="22469"/>
                    <a:pt x="725" y="22430"/>
                    <a:pt x="851" y="22353"/>
                  </a:cubicBezTo>
                  <a:lnTo>
                    <a:pt x="12167" y="15869"/>
                  </a:lnTo>
                  <a:cubicBezTo>
                    <a:pt x="12650" y="15588"/>
                    <a:pt x="13008" y="14941"/>
                    <a:pt x="13008" y="14380"/>
                  </a:cubicBezTo>
                  <a:lnTo>
                    <a:pt x="13008" y="610"/>
                  </a:lnTo>
                  <a:cubicBezTo>
                    <a:pt x="13008" y="407"/>
                    <a:pt x="12969" y="242"/>
                    <a:pt x="12892" y="165"/>
                  </a:cubicBezTo>
                  <a:cubicBezTo>
                    <a:pt x="12805" y="49"/>
                    <a:pt x="12689" y="1"/>
                    <a:pt x="12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215;p62">
              <a:extLst>
                <a:ext uri="{FF2B5EF4-FFF2-40B4-BE49-F238E27FC236}">
                  <a16:creationId xmlns:a16="http://schemas.microsoft.com/office/drawing/2014/main" id="{8BD79A06-774E-4E99-8DED-3CF122D16D30}"/>
                </a:ext>
              </a:extLst>
            </p:cNvPr>
            <p:cNvSpPr/>
            <p:nvPr/>
          </p:nvSpPr>
          <p:spPr>
            <a:xfrm>
              <a:off x="7533522" y="2516466"/>
              <a:ext cx="547172" cy="946941"/>
            </a:xfrm>
            <a:custGeom>
              <a:avLst/>
              <a:gdLst/>
              <a:ahLst/>
              <a:cxnLst/>
              <a:rect l="l" t="t" r="r" b="b"/>
              <a:pathLst>
                <a:path w="12970" h="22446" extrusionOk="0">
                  <a:moveTo>
                    <a:pt x="455" y="0"/>
                  </a:moveTo>
                  <a:cubicBezTo>
                    <a:pt x="187" y="0"/>
                    <a:pt x="0" y="230"/>
                    <a:pt x="0" y="602"/>
                  </a:cubicBezTo>
                  <a:lnTo>
                    <a:pt x="0" y="14372"/>
                  </a:lnTo>
                  <a:cubicBezTo>
                    <a:pt x="0" y="14894"/>
                    <a:pt x="368" y="15580"/>
                    <a:pt x="812" y="15822"/>
                  </a:cubicBezTo>
                  <a:lnTo>
                    <a:pt x="12119" y="22345"/>
                  </a:lnTo>
                  <a:cubicBezTo>
                    <a:pt x="12254" y="22413"/>
                    <a:pt x="12380" y="22445"/>
                    <a:pt x="12491" y="22445"/>
                  </a:cubicBezTo>
                  <a:cubicBezTo>
                    <a:pt x="12778" y="22445"/>
                    <a:pt x="12969" y="22227"/>
                    <a:pt x="12969" y="21823"/>
                  </a:cubicBezTo>
                  <a:lnTo>
                    <a:pt x="12969" y="8091"/>
                  </a:lnTo>
                  <a:cubicBezTo>
                    <a:pt x="12969" y="7531"/>
                    <a:pt x="12602" y="6883"/>
                    <a:pt x="12119" y="6641"/>
                  </a:cubicBezTo>
                  <a:lnTo>
                    <a:pt x="812" y="118"/>
                  </a:lnTo>
                  <a:cubicBezTo>
                    <a:pt x="684" y="38"/>
                    <a:pt x="563" y="0"/>
                    <a:pt x="45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216;p62">
              <a:extLst>
                <a:ext uri="{FF2B5EF4-FFF2-40B4-BE49-F238E27FC236}">
                  <a16:creationId xmlns:a16="http://schemas.microsoft.com/office/drawing/2014/main" id="{BD085760-AD2D-4A76-8F7F-074312D7B108}"/>
                </a:ext>
              </a:extLst>
            </p:cNvPr>
            <p:cNvSpPr/>
            <p:nvPr/>
          </p:nvSpPr>
          <p:spPr>
            <a:xfrm>
              <a:off x="7531877" y="2516129"/>
              <a:ext cx="548817" cy="947953"/>
            </a:xfrm>
            <a:custGeom>
              <a:avLst/>
              <a:gdLst/>
              <a:ahLst/>
              <a:cxnLst/>
              <a:rect l="l" t="t" r="r" b="b"/>
              <a:pathLst>
                <a:path w="13009" h="22470" extrusionOk="0">
                  <a:moveTo>
                    <a:pt x="484" y="49"/>
                  </a:moveTo>
                  <a:cubicBezTo>
                    <a:pt x="610" y="49"/>
                    <a:pt x="726" y="88"/>
                    <a:pt x="851" y="126"/>
                  </a:cubicBezTo>
                  <a:lnTo>
                    <a:pt x="12158" y="6649"/>
                  </a:lnTo>
                  <a:cubicBezTo>
                    <a:pt x="12602" y="6891"/>
                    <a:pt x="12970" y="7577"/>
                    <a:pt x="12970" y="8099"/>
                  </a:cubicBezTo>
                  <a:lnTo>
                    <a:pt x="12970" y="21831"/>
                  </a:lnTo>
                  <a:cubicBezTo>
                    <a:pt x="12970" y="22034"/>
                    <a:pt x="12931" y="22189"/>
                    <a:pt x="12844" y="22276"/>
                  </a:cubicBezTo>
                  <a:cubicBezTo>
                    <a:pt x="12767" y="22392"/>
                    <a:pt x="12689" y="22430"/>
                    <a:pt x="12525" y="22430"/>
                  </a:cubicBezTo>
                  <a:cubicBezTo>
                    <a:pt x="12448" y="22430"/>
                    <a:pt x="12322" y="22392"/>
                    <a:pt x="12206" y="22314"/>
                  </a:cubicBezTo>
                  <a:lnTo>
                    <a:pt x="890" y="15830"/>
                  </a:lnTo>
                  <a:cubicBezTo>
                    <a:pt x="407" y="15550"/>
                    <a:pt x="39" y="14902"/>
                    <a:pt x="39" y="14380"/>
                  </a:cubicBezTo>
                  <a:lnTo>
                    <a:pt x="39" y="610"/>
                  </a:lnTo>
                  <a:cubicBezTo>
                    <a:pt x="39" y="445"/>
                    <a:pt x="78" y="291"/>
                    <a:pt x="165" y="165"/>
                  </a:cubicBezTo>
                  <a:cubicBezTo>
                    <a:pt x="242" y="88"/>
                    <a:pt x="368" y="49"/>
                    <a:pt x="484" y="49"/>
                  </a:cubicBezTo>
                  <a:close/>
                  <a:moveTo>
                    <a:pt x="484" y="1"/>
                  </a:moveTo>
                  <a:cubicBezTo>
                    <a:pt x="368" y="1"/>
                    <a:pt x="242" y="49"/>
                    <a:pt x="126" y="165"/>
                  </a:cubicBezTo>
                  <a:cubicBezTo>
                    <a:pt x="39" y="242"/>
                    <a:pt x="1" y="407"/>
                    <a:pt x="1" y="610"/>
                  </a:cubicBezTo>
                  <a:lnTo>
                    <a:pt x="1" y="14380"/>
                  </a:lnTo>
                  <a:cubicBezTo>
                    <a:pt x="1" y="14941"/>
                    <a:pt x="368" y="15588"/>
                    <a:pt x="851" y="15869"/>
                  </a:cubicBezTo>
                  <a:lnTo>
                    <a:pt x="12158" y="22353"/>
                  </a:lnTo>
                  <a:cubicBezTo>
                    <a:pt x="12283" y="22430"/>
                    <a:pt x="12399" y="22469"/>
                    <a:pt x="12525" y="22469"/>
                  </a:cubicBezTo>
                  <a:cubicBezTo>
                    <a:pt x="12689" y="22469"/>
                    <a:pt x="12805" y="22430"/>
                    <a:pt x="12883" y="22314"/>
                  </a:cubicBezTo>
                  <a:cubicBezTo>
                    <a:pt x="12970" y="22189"/>
                    <a:pt x="13008" y="22034"/>
                    <a:pt x="13008" y="21831"/>
                  </a:cubicBezTo>
                  <a:lnTo>
                    <a:pt x="13008" y="8099"/>
                  </a:lnTo>
                  <a:cubicBezTo>
                    <a:pt x="13008" y="7539"/>
                    <a:pt x="12641" y="6891"/>
                    <a:pt x="12206" y="6611"/>
                  </a:cubicBezTo>
                  <a:lnTo>
                    <a:pt x="890" y="88"/>
                  </a:lnTo>
                  <a:cubicBezTo>
                    <a:pt x="726" y="1"/>
                    <a:pt x="610" y="1"/>
                    <a:pt x="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217;p62">
              <a:extLst>
                <a:ext uri="{FF2B5EF4-FFF2-40B4-BE49-F238E27FC236}">
                  <a16:creationId xmlns:a16="http://schemas.microsoft.com/office/drawing/2014/main" id="{81C9C33B-181E-45EB-AC4E-905A60F3C245}"/>
                </a:ext>
              </a:extLst>
            </p:cNvPr>
            <p:cNvSpPr/>
            <p:nvPr/>
          </p:nvSpPr>
          <p:spPr>
            <a:xfrm>
              <a:off x="5614061" y="2868635"/>
              <a:ext cx="22064" cy="321300"/>
            </a:xfrm>
            <a:custGeom>
              <a:avLst/>
              <a:gdLst/>
              <a:ahLst/>
              <a:cxnLst/>
              <a:rect l="l" t="t" r="r" b="b"/>
              <a:pathLst>
                <a:path w="523" h="7616" extrusionOk="0">
                  <a:moveTo>
                    <a:pt x="522" y="0"/>
                  </a:moveTo>
                  <a:lnTo>
                    <a:pt x="1" y="329"/>
                  </a:lnTo>
                  <a:lnTo>
                    <a:pt x="1" y="7615"/>
                  </a:lnTo>
                  <a:lnTo>
                    <a:pt x="522" y="7287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218;p62">
              <a:extLst>
                <a:ext uri="{FF2B5EF4-FFF2-40B4-BE49-F238E27FC236}">
                  <a16:creationId xmlns:a16="http://schemas.microsoft.com/office/drawing/2014/main" id="{ED86E784-E5E0-4636-B98E-CF5A4BFB8947}"/>
                </a:ext>
              </a:extLst>
            </p:cNvPr>
            <p:cNvSpPr/>
            <p:nvPr/>
          </p:nvSpPr>
          <p:spPr>
            <a:xfrm>
              <a:off x="5671944" y="2911035"/>
              <a:ext cx="22064" cy="244645"/>
            </a:xfrm>
            <a:custGeom>
              <a:avLst/>
              <a:gdLst/>
              <a:ahLst/>
              <a:cxnLst/>
              <a:rect l="l" t="t" r="r" b="b"/>
              <a:pathLst>
                <a:path w="523" h="5799" extrusionOk="0">
                  <a:moveTo>
                    <a:pt x="523" y="0"/>
                  </a:moveTo>
                  <a:lnTo>
                    <a:pt x="1" y="329"/>
                  </a:lnTo>
                  <a:lnTo>
                    <a:pt x="1" y="5798"/>
                  </a:lnTo>
                  <a:lnTo>
                    <a:pt x="523" y="5518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219;p62">
              <a:extLst>
                <a:ext uri="{FF2B5EF4-FFF2-40B4-BE49-F238E27FC236}">
                  <a16:creationId xmlns:a16="http://schemas.microsoft.com/office/drawing/2014/main" id="{3A5BCE9C-D301-4C90-908A-55B57B5814A1}"/>
                </a:ext>
              </a:extLst>
            </p:cNvPr>
            <p:cNvSpPr/>
            <p:nvPr/>
          </p:nvSpPr>
          <p:spPr>
            <a:xfrm>
              <a:off x="5729447" y="2826235"/>
              <a:ext cx="22064" cy="295608"/>
            </a:xfrm>
            <a:custGeom>
              <a:avLst/>
              <a:gdLst/>
              <a:ahLst/>
              <a:cxnLst/>
              <a:rect l="l" t="t" r="r" b="b"/>
              <a:pathLst>
                <a:path w="523" h="7007" extrusionOk="0">
                  <a:moveTo>
                    <a:pt x="522" y="0"/>
                  </a:moveTo>
                  <a:lnTo>
                    <a:pt x="0" y="280"/>
                  </a:lnTo>
                  <a:lnTo>
                    <a:pt x="0" y="7006"/>
                  </a:lnTo>
                  <a:lnTo>
                    <a:pt x="522" y="6726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220;p62">
              <a:extLst>
                <a:ext uri="{FF2B5EF4-FFF2-40B4-BE49-F238E27FC236}">
                  <a16:creationId xmlns:a16="http://schemas.microsoft.com/office/drawing/2014/main" id="{5402EE3E-2526-4245-AB3A-3AB245FF1B88}"/>
                </a:ext>
              </a:extLst>
            </p:cNvPr>
            <p:cNvSpPr/>
            <p:nvPr/>
          </p:nvSpPr>
          <p:spPr>
            <a:xfrm>
              <a:off x="5787330" y="2872305"/>
              <a:ext cx="23709" cy="217308"/>
            </a:xfrm>
            <a:custGeom>
              <a:avLst/>
              <a:gdLst/>
              <a:ahLst/>
              <a:cxnLst/>
              <a:rect l="l" t="t" r="r" b="b"/>
              <a:pathLst>
                <a:path w="562" h="5151" extrusionOk="0">
                  <a:moveTo>
                    <a:pt x="561" y="0"/>
                  </a:moveTo>
                  <a:lnTo>
                    <a:pt x="1" y="280"/>
                  </a:lnTo>
                  <a:lnTo>
                    <a:pt x="1" y="5151"/>
                  </a:lnTo>
                  <a:lnTo>
                    <a:pt x="561" y="4832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221;p62">
              <a:extLst>
                <a:ext uri="{FF2B5EF4-FFF2-40B4-BE49-F238E27FC236}">
                  <a16:creationId xmlns:a16="http://schemas.microsoft.com/office/drawing/2014/main" id="{644C81DC-7EA6-4A3F-9908-8E391431F19A}"/>
                </a:ext>
              </a:extLst>
            </p:cNvPr>
            <p:cNvSpPr/>
            <p:nvPr/>
          </p:nvSpPr>
          <p:spPr>
            <a:xfrm>
              <a:off x="5846858" y="2795649"/>
              <a:ext cx="22064" cy="260128"/>
            </a:xfrm>
            <a:custGeom>
              <a:avLst/>
              <a:gdLst/>
              <a:ahLst/>
              <a:cxnLst/>
              <a:rect l="l" t="t" r="r" b="b"/>
              <a:pathLst>
                <a:path w="523" h="6166" extrusionOk="0">
                  <a:moveTo>
                    <a:pt x="522" y="0"/>
                  </a:moveTo>
                  <a:lnTo>
                    <a:pt x="1" y="281"/>
                  </a:lnTo>
                  <a:lnTo>
                    <a:pt x="1" y="6166"/>
                  </a:lnTo>
                  <a:lnTo>
                    <a:pt x="522" y="5837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222;p62">
              <a:extLst>
                <a:ext uri="{FF2B5EF4-FFF2-40B4-BE49-F238E27FC236}">
                  <a16:creationId xmlns:a16="http://schemas.microsoft.com/office/drawing/2014/main" id="{AFF6418F-1607-4DFA-9AC3-20B851355344}"/>
                </a:ext>
              </a:extLst>
            </p:cNvPr>
            <p:cNvSpPr/>
            <p:nvPr/>
          </p:nvSpPr>
          <p:spPr>
            <a:xfrm>
              <a:off x="5904361" y="2712452"/>
              <a:ext cx="22444" cy="309108"/>
            </a:xfrm>
            <a:custGeom>
              <a:avLst/>
              <a:gdLst/>
              <a:ahLst/>
              <a:cxnLst/>
              <a:rect l="l" t="t" r="r" b="b"/>
              <a:pathLst>
                <a:path w="532" h="7327" extrusionOk="0">
                  <a:moveTo>
                    <a:pt x="532" y="1"/>
                  </a:moveTo>
                  <a:lnTo>
                    <a:pt x="0" y="320"/>
                  </a:lnTo>
                  <a:lnTo>
                    <a:pt x="0" y="7326"/>
                  </a:lnTo>
                  <a:lnTo>
                    <a:pt x="532" y="7046"/>
                  </a:lnTo>
                  <a:lnTo>
                    <a:pt x="5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223;p62">
              <a:extLst>
                <a:ext uri="{FF2B5EF4-FFF2-40B4-BE49-F238E27FC236}">
                  <a16:creationId xmlns:a16="http://schemas.microsoft.com/office/drawing/2014/main" id="{96AFB197-C475-4F04-8B68-D8056682B931}"/>
                </a:ext>
              </a:extLst>
            </p:cNvPr>
            <p:cNvSpPr/>
            <p:nvPr/>
          </p:nvSpPr>
          <p:spPr>
            <a:xfrm>
              <a:off x="5962244" y="2846613"/>
              <a:ext cx="22064" cy="142720"/>
            </a:xfrm>
            <a:custGeom>
              <a:avLst/>
              <a:gdLst/>
              <a:ahLst/>
              <a:cxnLst/>
              <a:rect l="l" t="t" r="r" b="b"/>
              <a:pathLst>
                <a:path w="523" h="3383" extrusionOk="0">
                  <a:moveTo>
                    <a:pt x="522" y="0"/>
                  </a:moveTo>
                  <a:lnTo>
                    <a:pt x="0" y="319"/>
                  </a:lnTo>
                  <a:lnTo>
                    <a:pt x="0" y="3383"/>
                  </a:lnTo>
                  <a:lnTo>
                    <a:pt x="522" y="3064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224;p62">
              <a:extLst>
                <a:ext uri="{FF2B5EF4-FFF2-40B4-BE49-F238E27FC236}">
                  <a16:creationId xmlns:a16="http://schemas.microsoft.com/office/drawing/2014/main" id="{E21E5AFD-59C0-46F4-9275-D5C43A253CE4}"/>
                </a:ext>
              </a:extLst>
            </p:cNvPr>
            <p:cNvSpPr/>
            <p:nvPr/>
          </p:nvSpPr>
          <p:spPr>
            <a:xfrm>
              <a:off x="6030801" y="2620734"/>
              <a:ext cx="62353" cy="75769"/>
            </a:xfrm>
            <a:custGeom>
              <a:avLst/>
              <a:gdLst/>
              <a:ahLst/>
              <a:cxnLst/>
              <a:rect l="l" t="t" r="r" b="b"/>
              <a:pathLst>
                <a:path w="1478" h="1796" extrusionOk="0">
                  <a:moveTo>
                    <a:pt x="1197" y="1"/>
                  </a:moveTo>
                  <a:lnTo>
                    <a:pt x="753" y="890"/>
                  </a:lnTo>
                  <a:lnTo>
                    <a:pt x="269" y="561"/>
                  </a:lnTo>
                  <a:cubicBezTo>
                    <a:pt x="192" y="725"/>
                    <a:pt x="105" y="928"/>
                    <a:pt x="67" y="1083"/>
                  </a:cubicBezTo>
                  <a:cubicBezTo>
                    <a:pt x="0" y="1496"/>
                    <a:pt x="139" y="1796"/>
                    <a:pt x="428" y="1796"/>
                  </a:cubicBezTo>
                  <a:cubicBezTo>
                    <a:pt x="477" y="1796"/>
                    <a:pt x="531" y="1787"/>
                    <a:pt x="588" y="1769"/>
                  </a:cubicBezTo>
                  <a:cubicBezTo>
                    <a:pt x="956" y="1653"/>
                    <a:pt x="1313" y="1170"/>
                    <a:pt x="1400" y="687"/>
                  </a:cubicBezTo>
                  <a:cubicBezTo>
                    <a:pt x="1477" y="358"/>
                    <a:pt x="1400" y="78"/>
                    <a:pt x="1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225;p62">
              <a:extLst>
                <a:ext uri="{FF2B5EF4-FFF2-40B4-BE49-F238E27FC236}">
                  <a16:creationId xmlns:a16="http://schemas.microsoft.com/office/drawing/2014/main" id="{E977081B-25E3-4D6D-B49B-E1F9367E5354}"/>
                </a:ext>
              </a:extLst>
            </p:cNvPr>
            <p:cNvSpPr/>
            <p:nvPr/>
          </p:nvSpPr>
          <p:spPr>
            <a:xfrm>
              <a:off x="6042150" y="2620734"/>
              <a:ext cx="39192" cy="37547"/>
            </a:xfrm>
            <a:custGeom>
              <a:avLst/>
              <a:gdLst/>
              <a:ahLst/>
              <a:cxnLst/>
              <a:rect l="l" t="t" r="r" b="b"/>
              <a:pathLst>
                <a:path w="929" h="890" extrusionOk="0">
                  <a:moveTo>
                    <a:pt x="0" y="1"/>
                  </a:moveTo>
                  <a:lnTo>
                    <a:pt x="0" y="890"/>
                  </a:lnTo>
                  <a:lnTo>
                    <a:pt x="928" y="890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226;p62">
              <a:extLst>
                <a:ext uri="{FF2B5EF4-FFF2-40B4-BE49-F238E27FC236}">
                  <a16:creationId xmlns:a16="http://schemas.microsoft.com/office/drawing/2014/main" id="{21D44A6A-B203-47CE-ABAE-A7A6FE60E47D}"/>
                </a:ext>
              </a:extLst>
            </p:cNvPr>
            <p:cNvSpPr/>
            <p:nvPr/>
          </p:nvSpPr>
          <p:spPr>
            <a:xfrm>
              <a:off x="6031940" y="2702791"/>
              <a:ext cx="62859" cy="76570"/>
            </a:xfrm>
            <a:custGeom>
              <a:avLst/>
              <a:gdLst/>
              <a:ahLst/>
              <a:cxnLst/>
              <a:rect l="l" t="t" r="r" b="b"/>
              <a:pathLst>
                <a:path w="1490" h="1815" extrusionOk="0">
                  <a:moveTo>
                    <a:pt x="1025" y="1"/>
                  </a:moveTo>
                  <a:cubicBezTo>
                    <a:pt x="943" y="1"/>
                    <a:pt x="854" y="23"/>
                    <a:pt x="764" y="66"/>
                  </a:cubicBezTo>
                  <a:lnTo>
                    <a:pt x="726" y="916"/>
                  </a:lnTo>
                  <a:lnTo>
                    <a:pt x="40" y="1158"/>
                  </a:lnTo>
                  <a:cubicBezTo>
                    <a:pt x="1" y="1312"/>
                    <a:pt x="40" y="1477"/>
                    <a:pt x="78" y="1602"/>
                  </a:cubicBezTo>
                  <a:cubicBezTo>
                    <a:pt x="151" y="1744"/>
                    <a:pt x="271" y="1815"/>
                    <a:pt x="414" y="1815"/>
                  </a:cubicBezTo>
                  <a:cubicBezTo>
                    <a:pt x="593" y="1815"/>
                    <a:pt x="807" y="1702"/>
                    <a:pt x="1006" y="1477"/>
                  </a:cubicBezTo>
                  <a:cubicBezTo>
                    <a:pt x="1325" y="1119"/>
                    <a:pt x="1489" y="510"/>
                    <a:pt x="1325" y="191"/>
                  </a:cubicBezTo>
                  <a:cubicBezTo>
                    <a:pt x="1276" y="64"/>
                    <a:pt x="1162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227;p62">
              <a:extLst>
                <a:ext uri="{FF2B5EF4-FFF2-40B4-BE49-F238E27FC236}">
                  <a16:creationId xmlns:a16="http://schemas.microsoft.com/office/drawing/2014/main" id="{738F3FAC-B848-43AB-BD07-5E747A0B02AC}"/>
                </a:ext>
              </a:extLst>
            </p:cNvPr>
            <p:cNvSpPr/>
            <p:nvPr/>
          </p:nvSpPr>
          <p:spPr>
            <a:xfrm>
              <a:off x="6033586" y="2705533"/>
              <a:ext cx="30628" cy="46111"/>
            </a:xfrm>
            <a:custGeom>
              <a:avLst/>
              <a:gdLst/>
              <a:ahLst/>
              <a:cxnLst/>
              <a:rect l="l" t="t" r="r" b="b"/>
              <a:pathLst>
                <a:path w="726" h="1093" extrusionOk="0">
                  <a:moveTo>
                    <a:pt x="725" y="1"/>
                  </a:moveTo>
                  <a:cubicBezTo>
                    <a:pt x="609" y="39"/>
                    <a:pt x="484" y="126"/>
                    <a:pt x="406" y="242"/>
                  </a:cubicBezTo>
                  <a:cubicBezTo>
                    <a:pt x="165" y="484"/>
                    <a:pt x="39" y="812"/>
                    <a:pt x="1" y="1093"/>
                  </a:cubicBezTo>
                  <a:lnTo>
                    <a:pt x="687" y="851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228;p62">
              <a:extLst>
                <a:ext uri="{FF2B5EF4-FFF2-40B4-BE49-F238E27FC236}">
                  <a16:creationId xmlns:a16="http://schemas.microsoft.com/office/drawing/2014/main" id="{7276D4E0-74D7-428F-A643-A0E3500EB180}"/>
                </a:ext>
              </a:extLst>
            </p:cNvPr>
            <p:cNvSpPr/>
            <p:nvPr/>
          </p:nvSpPr>
          <p:spPr>
            <a:xfrm>
              <a:off x="6030337" y="2785101"/>
              <a:ext cx="61172" cy="76317"/>
            </a:xfrm>
            <a:custGeom>
              <a:avLst/>
              <a:gdLst/>
              <a:ahLst/>
              <a:cxnLst/>
              <a:rect l="l" t="t" r="r" b="b"/>
              <a:pathLst>
                <a:path w="1450" h="1809" extrusionOk="0">
                  <a:moveTo>
                    <a:pt x="1075" y="0"/>
                  </a:moveTo>
                  <a:cubicBezTo>
                    <a:pt x="829" y="0"/>
                    <a:pt x="503" y="224"/>
                    <a:pt x="280" y="569"/>
                  </a:cubicBezTo>
                  <a:cubicBezTo>
                    <a:pt x="0" y="1052"/>
                    <a:pt x="0" y="1584"/>
                    <a:pt x="242" y="1739"/>
                  </a:cubicBezTo>
                  <a:cubicBezTo>
                    <a:pt x="298" y="1785"/>
                    <a:pt x="373" y="1809"/>
                    <a:pt x="457" y="1809"/>
                  </a:cubicBezTo>
                  <a:cubicBezTo>
                    <a:pt x="602" y="1809"/>
                    <a:pt x="775" y="1737"/>
                    <a:pt x="928" y="1584"/>
                  </a:cubicBezTo>
                  <a:lnTo>
                    <a:pt x="764" y="898"/>
                  </a:lnTo>
                  <a:lnTo>
                    <a:pt x="1450" y="376"/>
                  </a:lnTo>
                  <a:cubicBezTo>
                    <a:pt x="1411" y="250"/>
                    <a:pt x="1363" y="134"/>
                    <a:pt x="1247" y="47"/>
                  </a:cubicBezTo>
                  <a:cubicBezTo>
                    <a:pt x="1197" y="16"/>
                    <a:pt x="1139" y="0"/>
                    <a:pt x="1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229;p62">
              <a:extLst>
                <a:ext uri="{FF2B5EF4-FFF2-40B4-BE49-F238E27FC236}">
                  <a16:creationId xmlns:a16="http://schemas.microsoft.com/office/drawing/2014/main" id="{DB785D7F-4FE8-4718-85D7-E8772661DB0D}"/>
                </a:ext>
              </a:extLst>
            </p:cNvPr>
            <p:cNvSpPr/>
            <p:nvPr/>
          </p:nvSpPr>
          <p:spPr>
            <a:xfrm>
              <a:off x="6062527" y="2800922"/>
              <a:ext cx="30628" cy="51005"/>
            </a:xfrm>
            <a:custGeom>
              <a:avLst/>
              <a:gdLst/>
              <a:ahLst/>
              <a:cxnLst/>
              <a:rect l="l" t="t" r="r" b="b"/>
              <a:pathLst>
                <a:path w="726" h="1209" extrusionOk="0">
                  <a:moveTo>
                    <a:pt x="687" y="1"/>
                  </a:moveTo>
                  <a:lnTo>
                    <a:pt x="1" y="523"/>
                  </a:lnTo>
                  <a:lnTo>
                    <a:pt x="165" y="1209"/>
                  </a:lnTo>
                  <a:cubicBezTo>
                    <a:pt x="281" y="1122"/>
                    <a:pt x="358" y="1006"/>
                    <a:pt x="445" y="880"/>
                  </a:cubicBezTo>
                  <a:cubicBezTo>
                    <a:pt x="648" y="561"/>
                    <a:pt x="725" y="243"/>
                    <a:pt x="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230;p62">
              <a:extLst>
                <a:ext uri="{FF2B5EF4-FFF2-40B4-BE49-F238E27FC236}">
                  <a16:creationId xmlns:a16="http://schemas.microsoft.com/office/drawing/2014/main" id="{D0C6ADB8-C5C3-4CD5-B48B-F8DD728AB738}"/>
                </a:ext>
              </a:extLst>
            </p:cNvPr>
            <p:cNvSpPr/>
            <p:nvPr/>
          </p:nvSpPr>
          <p:spPr>
            <a:xfrm>
              <a:off x="6030337" y="2868508"/>
              <a:ext cx="64125" cy="71508"/>
            </a:xfrm>
            <a:custGeom>
              <a:avLst/>
              <a:gdLst/>
              <a:ahLst/>
              <a:cxnLst/>
              <a:rect l="l" t="t" r="r" b="b"/>
              <a:pathLst>
                <a:path w="1520" h="1695" extrusionOk="0">
                  <a:moveTo>
                    <a:pt x="1085" y="1"/>
                  </a:moveTo>
                  <a:cubicBezTo>
                    <a:pt x="1072" y="1"/>
                    <a:pt x="1058" y="1"/>
                    <a:pt x="1044" y="3"/>
                  </a:cubicBezTo>
                  <a:cubicBezTo>
                    <a:pt x="686" y="3"/>
                    <a:pt x="280" y="409"/>
                    <a:pt x="116" y="931"/>
                  </a:cubicBezTo>
                  <a:cubicBezTo>
                    <a:pt x="0" y="1250"/>
                    <a:pt x="39" y="1578"/>
                    <a:pt x="203" y="1694"/>
                  </a:cubicBezTo>
                  <a:lnTo>
                    <a:pt x="764" y="892"/>
                  </a:lnTo>
                  <a:lnTo>
                    <a:pt x="1121" y="1375"/>
                  </a:lnTo>
                  <a:cubicBezTo>
                    <a:pt x="1247" y="1211"/>
                    <a:pt x="1324" y="1056"/>
                    <a:pt x="1363" y="854"/>
                  </a:cubicBezTo>
                  <a:cubicBezTo>
                    <a:pt x="1520" y="392"/>
                    <a:pt x="1377" y="1"/>
                    <a:pt x="1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231;p62">
              <a:extLst>
                <a:ext uri="{FF2B5EF4-FFF2-40B4-BE49-F238E27FC236}">
                  <a16:creationId xmlns:a16="http://schemas.microsoft.com/office/drawing/2014/main" id="{E7E6395E-706B-4C18-86FB-EA35A7CB983B}"/>
                </a:ext>
              </a:extLst>
            </p:cNvPr>
            <p:cNvSpPr/>
            <p:nvPr/>
          </p:nvSpPr>
          <p:spPr>
            <a:xfrm>
              <a:off x="6038901" y="2906141"/>
              <a:ext cx="38770" cy="37547"/>
            </a:xfrm>
            <a:custGeom>
              <a:avLst/>
              <a:gdLst/>
              <a:ahLst/>
              <a:cxnLst/>
              <a:rect l="l" t="t" r="r" b="b"/>
              <a:pathLst>
                <a:path w="919" h="890" extrusionOk="0">
                  <a:moveTo>
                    <a:pt x="561" y="0"/>
                  </a:moveTo>
                  <a:lnTo>
                    <a:pt x="0" y="802"/>
                  </a:lnTo>
                  <a:cubicBezTo>
                    <a:pt x="77" y="889"/>
                    <a:pt x="155" y="889"/>
                    <a:pt x="242" y="889"/>
                  </a:cubicBezTo>
                  <a:lnTo>
                    <a:pt x="280" y="889"/>
                  </a:lnTo>
                  <a:cubicBezTo>
                    <a:pt x="483" y="889"/>
                    <a:pt x="725" y="725"/>
                    <a:pt x="918" y="483"/>
                  </a:cubicBezTo>
                  <a:lnTo>
                    <a:pt x="5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232;p62">
              <a:extLst>
                <a:ext uri="{FF2B5EF4-FFF2-40B4-BE49-F238E27FC236}">
                  <a16:creationId xmlns:a16="http://schemas.microsoft.com/office/drawing/2014/main" id="{750A4E62-4D70-4FA1-9691-8F097A19534B}"/>
                </a:ext>
              </a:extLst>
            </p:cNvPr>
            <p:cNvSpPr/>
            <p:nvPr/>
          </p:nvSpPr>
          <p:spPr>
            <a:xfrm>
              <a:off x="5614061" y="3018236"/>
              <a:ext cx="370238" cy="227559"/>
            </a:xfrm>
            <a:custGeom>
              <a:avLst/>
              <a:gdLst/>
              <a:ahLst/>
              <a:cxnLst/>
              <a:rect l="l" t="t" r="r" b="b"/>
              <a:pathLst>
                <a:path w="8776" h="5394" extrusionOk="0">
                  <a:moveTo>
                    <a:pt x="8775" y="1"/>
                  </a:moveTo>
                  <a:lnTo>
                    <a:pt x="1" y="5074"/>
                  </a:lnTo>
                  <a:lnTo>
                    <a:pt x="1" y="5393"/>
                  </a:lnTo>
                  <a:lnTo>
                    <a:pt x="8775" y="320"/>
                  </a:lnTo>
                  <a:lnTo>
                    <a:pt x="8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233;p62">
              <a:extLst>
                <a:ext uri="{FF2B5EF4-FFF2-40B4-BE49-F238E27FC236}">
                  <a16:creationId xmlns:a16="http://schemas.microsoft.com/office/drawing/2014/main" id="{F538D98C-13F9-4EDD-8F66-2E1F2C871CA9}"/>
                </a:ext>
              </a:extLst>
            </p:cNvPr>
            <p:cNvSpPr/>
            <p:nvPr/>
          </p:nvSpPr>
          <p:spPr>
            <a:xfrm>
              <a:off x="5614061" y="3048823"/>
              <a:ext cx="370238" cy="227517"/>
            </a:xfrm>
            <a:custGeom>
              <a:avLst/>
              <a:gdLst/>
              <a:ahLst/>
              <a:cxnLst/>
              <a:rect l="l" t="t" r="r" b="b"/>
              <a:pathLst>
                <a:path w="8776" h="5393" extrusionOk="0">
                  <a:moveTo>
                    <a:pt x="8775" y="1"/>
                  </a:moveTo>
                  <a:lnTo>
                    <a:pt x="1" y="5074"/>
                  </a:lnTo>
                  <a:lnTo>
                    <a:pt x="1" y="5393"/>
                  </a:lnTo>
                  <a:lnTo>
                    <a:pt x="8775" y="319"/>
                  </a:lnTo>
                  <a:lnTo>
                    <a:pt x="8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234;p62">
              <a:extLst>
                <a:ext uri="{FF2B5EF4-FFF2-40B4-BE49-F238E27FC236}">
                  <a16:creationId xmlns:a16="http://schemas.microsoft.com/office/drawing/2014/main" id="{0197925E-9553-4D01-8DB5-25071D0D7268}"/>
                </a:ext>
              </a:extLst>
            </p:cNvPr>
            <p:cNvSpPr/>
            <p:nvPr/>
          </p:nvSpPr>
          <p:spPr>
            <a:xfrm>
              <a:off x="6023376" y="2957105"/>
              <a:ext cx="68133" cy="83194"/>
            </a:xfrm>
            <a:custGeom>
              <a:avLst/>
              <a:gdLst/>
              <a:ahLst/>
              <a:cxnLst/>
              <a:rect l="l" t="t" r="r" b="b"/>
              <a:pathLst>
                <a:path w="1615" h="1972" extrusionOk="0">
                  <a:moveTo>
                    <a:pt x="1615" y="0"/>
                  </a:moveTo>
                  <a:lnTo>
                    <a:pt x="1" y="928"/>
                  </a:lnTo>
                  <a:lnTo>
                    <a:pt x="1" y="1972"/>
                  </a:lnTo>
                  <a:lnTo>
                    <a:pt x="1615" y="1044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235;p62">
              <a:extLst>
                <a:ext uri="{FF2B5EF4-FFF2-40B4-BE49-F238E27FC236}">
                  <a16:creationId xmlns:a16="http://schemas.microsoft.com/office/drawing/2014/main" id="{73967F4B-2239-4AF6-A875-CEFACFC58858}"/>
                </a:ext>
              </a:extLst>
            </p:cNvPr>
            <p:cNvSpPr/>
            <p:nvPr/>
          </p:nvSpPr>
          <p:spPr>
            <a:xfrm>
              <a:off x="5614061" y="3086962"/>
              <a:ext cx="477436" cy="350831"/>
            </a:xfrm>
            <a:custGeom>
              <a:avLst/>
              <a:gdLst/>
              <a:ahLst/>
              <a:cxnLst/>
              <a:rect l="l" t="t" r="r" b="b"/>
              <a:pathLst>
                <a:path w="11317" h="8316" extrusionOk="0">
                  <a:moveTo>
                    <a:pt x="10191" y="0"/>
                  </a:moveTo>
                  <a:cubicBezTo>
                    <a:pt x="10164" y="0"/>
                    <a:pt x="10137" y="8"/>
                    <a:pt x="10109" y="24"/>
                  </a:cubicBezTo>
                  <a:cubicBezTo>
                    <a:pt x="9587" y="304"/>
                    <a:pt x="9345" y="2402"/>
                    <a:pt x="8775" y="2720"/>
                  </a:cubicBezTo>
                  <a:cubicBezTo>
                    <a:pt x="8736" y="2740"/>
                    <a:pt x="8700" y="2749"/>
                    <a:pt x="8666" y="2749"/>
                  </a:cubicBezTo>
                  <a:cubicBezTo>
                    <a:pt x="8228" y="2749"/>
                    <a:pt x="8121" y="1294"/>
                    <a:pt x="7791" y="1294"/>
                  </a:cubicBezTo>
                  <a:cubicBezTo>
                    <a:pt x="7772" y="1294"/>
                    <a:pt x="7752" y="1299"/>
                    <a:pt x="7732" y="1310"/>
                  </a:cubicBezTo>
                  <a:cubicBezTo>
                    <a:pt x="7326" y="1551"/>
                    <a:pt x="7123" y="2836"/>
                    <a:pt x="6804" y="3039"/>
                  </a:cubicBezTo>
                  <a:cubicBezTo>
                    <a:pt x="6782" y="3053"/>
                    <a:pt x="6760" y="3060"/>
                    <a:pt x="6739" y="3060"/>
                  </a:cubicBezTo>
                  <a:cubicBezTo>
                    <a:pt x="6469" y="3060"/>
                    <a:pt x="6252" y="2021"/>
                    <a:pt x="6010" y="2021"/>
                  </a:cubicBezTo>
                  <a:cubicBezTo>
                    <a:pt x="5995" y="2021"/>
                    <a:pt x="5979" y="2025"/>
                    <a:pt x="5963" y="2034"/>
                  </a:cubicBezTo>
                  <a:cubicBezTo>
                    <a:pt x="5634" y="2237"/>
                    <a:pt x="5151" y="4334"/>
                    <a:pt x="4707" y="4576"/>
                  </a:cubicBezTo>
                  <a:cubicBezTo>
                    <a:pt x="4675" y="4595"/>
                    <a:pt x="4646" y="4604"/>
                    <a:pt x="4619" y="4604"/>
                  </a:cubicBezTo>
                  <a:cubicBezTo>
                    <a:pt x="4325" y="4604"/>
                    <a:pt x="4250" y="3589"/>
                    <a:pt x="3943" y="3589"/>
                  </a:cubicBezTo>
                  <a:cubicBezTo>
                    <a:pt x="3919" y="3589"/>
                    <a:pt x="3893" y="3596"/>
                    <a:pt x="3866" y="3610"/>
                  </a:cubicBezTo>
                  <a:cubicBezTo>
                    <a:pt x="3499" y="3851"/>
                    <a:pt x="3344" y="5697"/>
                    <a:pt x="2735" y="6064"/>
                  </a:cubicBezTo>
                  <a:cubicBezTo>
                    <a:pt x="2691" y="6089"/>
                    <a:pt x="2646" y="6101"/>
                    <a:pt x="2602" y="6101"/>
                  </a:cubicBezTo>
                  <a:cubicBezTo>
                    <a:pt x="2127" y="6101"/>
                    <a:pt x="1687" y="4747"/>
                    <a:pt x="1355" y="4747"/>
                  </a:cubicBezTo>
                  <a:cubicBezTo>
                    <a:pt x="1332" y="4747"/>
                    <a:pt x="1308" y="4754"/>
                    <a:pt x="1286" y="4769"/>
                  </a:cubicBezTo>
                  <a:cubicBezTo>
                    <a:pt x="928" y="4972"/>
                    <a:pt x="1" y="8316"/>
                    <a:pt x="1" y="8316"/>
                  </a:cubicBezTo>
                  <a:lnTo>
                    <a:pt x="11317" y="1793"/>
                  </a:lnTo>
                  <a:lnTo>
                    <a:pt x="11317" y="1793"/>
                  </a:lnTo>
                  <a:cubicBezTo>
                    <a:pt x="11294" y="1805"/>
                    <a:pt x="11273" y="1811"/>
                    <a:pt x="11251" y="1811"/>
                  </a:cubicBezTo>
                  <a:cubicBezTo>
                    <a:pt x="10868" y="1811"/>
                    <a:pt x="10602" y="0"/>
                    <a:pt x="10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236;p62">
              <a:extLst>
                <a:ext uri="{FF2B5EF4-FFF2-40B4-BE49-F238E27FC236}">
                  <a16:creationId xmlns:a16="http://schemas.microsoft.com/office/drawing/2014/main" id="{A51F4D1F-9D7E-42B0-96C4-8FE6DDB93FC2}"/>
                </a:ext>
              </a:extLst>
            </p:cNvPr>
            <p:cNvSpPr/>
            <p:nvPr/>
          </p:nvSpPr>
          <p:spPr>
            <a:xfrm>
              <a:off x="5612415" y="3086329"/>
              <a:ext cx="479081" cy="351464"/>
            </a:xfrm>
            <a:custGeom>
              <a:avLst/>
              <a:gdLst/>
              <a:ahLst/>
              <a:cxnLst/>
              <a:rect l="l" t="t" r="r" b="b"/>
              <a:pathLst>
                <a:path w="11356" h="8331" extrusionOk="0">
                  <a:moveTo>
                    <a:pt x="10225" y="1"/>
                  </a:moveTo>
                  <a:cubicBezTo>
                    <a:pt x="10186" y="1"/>
                    <a:pt x="10148" y="1"/>
                    <a:pt x="10109" y="39"/>
                  </a:cubicBezTo>
                  <a:cubicBezTo>
                    <a:pt x="9984" y="117"/>
                    <a:pt x="9868" y="281"/>
                    <a:pt x="9781" y="522"/>
                  </a:cubicBezTo>
                  <a:cubicBezTo>
                    <a:pt x="9626" y="880"/>
                    <a:pt x="9462" y="1363"/>
                    <a:pt x="9297" y="1808"/>
                  </a:cubicBezTo>
                  <a:cubicBezTo>
                    <a:pt x="9181" y="2214"/>
                    <a:pt x="8978" y="2571"/>
                    <a:pt x="8814" y="2697"/>
                  </a:cubicBezTo>
                  <a:cubicBezTo>
                    <a:pt x="8776" y="2735"/>
                    <a:pt x="8737" y="2735"/>
                    <a:pt x="8698" y="2735"/>
                  </a:cubicBezTo>
                  <a:cubicBezTo>
                    <a:pt x="8611" y="2735"/>
                    <a:pt x="8534" y="2658"/>
                    <a:pt x="8457" y="2533"/>
                  </a:cubicBezTo>
                  <a:cubicBezTo>
                    <a:pt x="8331" y="2330"/>
                    <a:pt x="8254" y="2011"/>
                    <a:pt x="8176" y="1769"/>
                  </a:cubicBezTo>
                  <a:cubicBezTo>
                    <a:pt x="8128" y="1643"/>
                    <a:pt x="8051" y="1527"/>
                    <a:pt x="8012" y="1450"/>
                  </a:cubicBezTo>
                  <a:cubicBezTo>
                    <a:pt x="7973" y="1363"/>
                    <a:pt x="7886" y="1286"/>
                    <a:pt x="7848" y="1286"/>
                  </a:cubicBezTo>
                  <a:cubicBezTo>
                    <a:pt x="7809" y="1286"/>
                    <a:pt x="7771" y="1325"/>
                    <a:pt x="7771" y="1325"/>
                  </a:cubicBezTo>
                  <a:cubicBezTo>
                    <a:pt x="7529" y="1450"/>
                    <a:pt x="7403" y="1846"/>
                    <a:pt x="7249" y="2214"/>
                  </a:cubicBezTo>
                  <a:cubicBezTo>
                    <a:pt x="7210" y="2368"/>
                    <a:pt x="7123" y="2571"/>
                    <a:pt x="7046" y="2735"/>
                  </a:cubicBezTo>
                  <a:cubicBezTo>
                    <a:pt x="6968" y="2851"/>
                    <a:pt x="6920" y="2977"/>
                    <a:pt x="6843" y="3016"/>
                  </a:cubicBezTo>
                  <a:cubicBezTo>
                    <a:pt x="6804" y="3054"/>
                    <a:pt x="6804" y="3054"/>
                    <a:pt x="6765" y="3054"/>
                  </a:cubicBezTo>
                  <a:cubicBezTo>
                    <a:pt x="6727" y="3054"/>
                    <a:pt x="6640" y="2977"/>
                    <a:pt x="6601" y="2900"/>
                  </a:cubicBezTo>
                  <a:cubicBezTo>
                    <a:pt x="6524" y="2774"/>
                    <a:pt x="6437" y="2533"/>
                    <a:pt x="6321" y="2368"/>
                  </a:cubicBezTo>
                  <a:cubicBezTo>
                    <a:pt x="6282" y="2291"/>
                    <a:pt x="6244" y="2214"/>
                    <a:pt x="6195" y="2127"/>
                  </a:cubicBezTo>
                  <a:cubicBezTo>
                    <a:pt x="6157" y="2088"/>
                    <a:pt x="6118" y="2011"/>
                    <a:pt x="6041" y="2011"/>
                  </a:cubicBezTo>
                  <a:lnTo>
                    <a:pt x="6002" y="2049"/>
                  </a:lnTo>
                  <a:cubicBezTo>
                    <a:pt x="5915" y="2088"/>
                    <a:pt x="5799" y="2252"/>
                    <a:pt x="5712" y="2494"/>
                  </a:cubicBezTo>
                  <a:cubicBezTo>
                    <a:pt x="5558" y="2813"/>
                    <a:pt x="5393" y="3296"/>
                    <a:pt x="5229" y="3702"/>
                  </a:cubicBezTo>
                  <a:cubicBezTo>
                    <a:pt x="5074" y="4108"/>
                    <a:pt x="4910" y="4465"/>
                    <a:pt x="4746" y="4543"/>
                  </a:cubicBezTo>
                  <a:cubicBezTo>
                    <a:pt x="4707" y="4591"/>
                    <a:pt x="4707" y="4591"/>
                    <a:pt x="4668" y="4591"/>
                  </a:cubicBezTo>
                  <a:cubicBezTo>
                    <a:pt x="4630" y="4591"/>
                    <a:pt x="4552" y="4543"/>
                    <a:pt x="4504" y="4427"/>
                  </a:cubicBezTo>
                  <a:cubicBezTo>
                    <a:pt x="4427" y="4301"/>
                    <a:pt x="4350" y="4108"/>
                    <a:pt x="4263" y="3905"/>
                  </a:cubicBezTo>
                  <a:cubicBezTo>
                    <a:pt x="4224" y="3818"/>
                    <a:pt x="4185" y="3740"/>
                    <a:pt x="4147" y="3702"/>
                  </a:cubicBezTo>
                  <a:cubicBezTo>
                    <a:pt x="4108" y="3625"/>
                    <a:pt x="4069" y="3576"/>
                    <a:pt x="3982" y="3576"/>
                  </a:cubicBezTo>
                  <a:cubicBezTo>
                    <a:pt x="3944" y="3576"/>
                    <a:pt x="3944" y="3576"/>
                    <a:pt x="3905" y="3625"/>
                  </a:cubicBezTo>
                  <a:cubicBezTo>
                    <a:pt x="3779" y="3663"/>
                    <a:pt x="3702" y="3818"/>
                    <a:pt x="3625" y="4059"/>
                  </a:cubicBezTo>
                  <a:cubicBezTo>
                    <a:pt x="3499" y="4388"/>
                    <a:pt x="3422" y="4832"/>
                    <a:pt x="3296" y="5190"/>
                  </a:cubicBezTo>
                  <a:cubicBezTo>
                    <a:pt x="3142" y="5596"/>
                    <a:pt x="2977" y="5915"/>
                    <a:pt x="2774" y="6040"/>
                  </a:cubicBezTo>
                  <a:cubicBezTo>
                    <a:pt x="2736" y="6079"/>
                    <a:pt x="2697" y="6079"/>
                    <a:pt x="2658" y="6079"/>
                  </a:cubicBezTo>
                  <a:cubicBezTo>
                    <a:pt x="2533" y="6079"/>
                    <a:pt x="2417" y="5992"/>
                    <a:pt x="2291" y="5876"/>
                  </a:cubicBezTo>
                  <a:cubicBezTo>
                    <a:pt x="2137" y="5673"/>
                    <a:pt x="1972" y="5393"/>
                    <a:pt x="1808" y="5190"/>
                  </a:cubicBezTo>
                  <a:cubicBezTo>
                    <a:pt x="1769" y="5074"/>
                    <a:pt x="1692" y="4948"/>
                    <a:pt x="1605" y="4871"/>
                  </a:cubicBezTo>
                  <a:cubicBezTo>
                    <a:pt x="1528" y="4784"/>
                    <a:pt x="1489" y="4746"/>
                    <a:pt x="1412" y="4746"/>
                  </a:cubicBezTo>
                  <a:lnTo>
                    <a:pt x="1325" y="4746"/>
                  </a:lnTo>
                  <a:cubicBezTo>
                    <a:pt x="1286" y="4784"/>
                    <a:pt x="1209" y="4871"/>
                    <a:pt x="1170" y="4987"/>
                  </a:cubicBezTo>
                  <a:cubicBezTo>
                    <a:pt x="726" y="5751"/>
                    <a:pt x="1" y="8292"/>
                    <a:pt x="1" y="8292"/>
                  </a:cubicBezTo>
                  <a:lnTo>
                    <a:pt x="40" y="8331"/>
                  </a:lnTo>
                  <a:cubicBezTo>
                    <a:pt x="40" y="8331"/>
                    <a:pt x="117" y="8128"/>
                    <a:pt x="204" y="7809"/>
                  </a:cubicBezTo>
                  <a:cubicBezTo>
                    <a:pt x="320" y="7326"/>
                    <a:pt x="561" y="6601"/>
                    <a:pt x="764" y="5992"/>
                  </a:cubicBezTo>
                  <a:cubicBezTo>
                    <a:pt x="880" y="5673"/>
                    <a:pt x="1006" y="5393"/>
                    <a:pt x="1083" y="5190"/>
                  </a:cubicBezTo>
                  <a:cubicBezTo>
                    <a:pt x="1209" y="4987"/>
                    <a:pt x="1286" y="4832"/>
                    <a:pt x="1325" y="4784"/>
                  </a:cubicBezTo>
                  <a:lnTo>
                    <a:pt x="1412" y="4784"/>
                  </a:lnTo>
                  <a:cubicBezTo>
                    <a:pt x="1450" y="4784"/>
                    <a:pt x="1566" y="4871"/>
                    <a:pt x="1653" y="4987"/>
                  </a:cubicBezTo>
                  <a:cubicBezTo>
                    <a:pt x="1769" y="5151"/>
                    <a:pt x="1934" y="5432"/>
                    <a:pt x="2088" y="5673"/>
                  </a:cubicBezTo>
                  <a:cubicBezTo>
                    <a:pt x="2291" y="5915"/>
                    <a:pt x="2455" y="6118"/>
                    <a:pt x="2658" y="6118"/>
                  </a:cubicBezTo>
                  <a:cubicBezTo>
                    <a:pt x="2697" y="6118"/>
                    <a:pt x="2736" y="6118"/>
                    <a:pt x="2813" y="6079"/>
                  </a:cubicBezTo>
                  <a:cubicBezTo>
                    <a:pt x="3103" y="5915"/>
                    <a:pt x="3296" y="5354"/>
                    <a:pt x="3460" y="4832"/>
                  </a:cubicBezTo>
                  <a:cubicBezTo>
                    <a:pt x="3538" y="4543"/>
                    <a:pt x="3586" y="4262"/>
                    <a:pt x="3663" y="4059"/>
                  </a:cubicBezTo>
                  <a:cubicBezTo>
                    <a:pt x="3741" y="3866"/>
                    <a:pt x="3828" y="3702"/>
                    <a:pt x="3905" y="3663"/>
                  </a:cubicBezTo>
                  <a:cubicBezTo>
                    <a:pt x="3944" y="3625"/>
                    <a:pt x="3982" y="3625"/>
                    <a:pt x="3982" y="3625"/>
                  </a:cubicBezTo>
                  <a:cubicBezTo>
                    <a:pt x="4069" y="3625"/>
                    <a:pt x="4108" y="3702"/>
                    <a:pt x="4147" y="3779"/>
                  </a:cubicBezTo>
                  <a:cubicBezTo>
                    <a:pt x="4224" y="3905"/>
                    <a:pt x="4311" y="4108"/>
                    <a:pt x="4388" y="4301"/>
                  </a:cubicBezTo>
                  <a:cubicBezTo>
                    <a:pt x="4427" y="4388"/>
                    <a:pt x="4466" y="4465"/>
                    <a:pt x="4504" y="4504"/>
                  </a:cubicBezTo>
                  <a:cubicBezTo>
                    <a:pt x="4552" y="4591"/>
                    <a:pt x="4591" y="4630"/>
                    <a:pt x="4668" y="4630"/>
                  </a:cubicBezTo>
                  <a:cubicBezTo>
                    <a:pt x="4707" y="4630"/>
                    <a:pt x="4746" y="4630"/>
                    <a:pt x="4794" y="4591"/>
                  </a:cubicBezTo>
                  <a:cubicBezTo>
                    <a:pt x="4910" y="4543"/>
                    <a:pt x="4987" y="4349"/>
                    <a:pt x="5113" y="4108"/>
                  </a:cubicBezTo>
                  <a:cubicBezTo>
                    <a:pt x="5277" y="3779"/>
                    <a:pt x="5432" y="3296"/>
                    <a:pt x="5596" y="2900"/>
                  </a:cubicBezTo>
                  <a:cubicBezTo>
                    <a:pt x="5673" y="2697"/>
                    <a:pt x="5760" y="2494"/>
                    <a:pt x="5838" y="2330"/>
                  </a:cubicBezTo>
                  <a:cubicBezTo>
                    <a:pt x="5876" y="2214"/>
                    <a:pt x="5954" y="2127"/>
                    <a:pt x="6002" y="2088"/>
                  </a:cubicBezTo>
                  <a:lnTo>
                    <a:pt x="6041" y="2088"/>
                  </a:lnTo>
                  <a:cubicBezTo>
                    <a:pt x="6079" y="2088"/>
                    <a:pt x="6157" y="2127"/>
                    <a:pt x="6195" y="2214"/>
                  </a:cubicBezTo>
                  <a:cubicBezTo>
                    <a:pt x="6282" y="2368"/>
                    <a:pt x="6398" y="2571"/>
                    <a:pt x="6485" y="2774"/>
                  </a:cubicBezTo>
                  <a:cubicBezTo>
                    <a:pt x="6524" y="2851"/>
                    <a:pt x="6563" y="2938"/>
                    <a:pt x="6601" y="2977"/>
                  </a:cubicBezTo>
                  <a:cubicBezTo>
                    <a:pt x="6640" y="3054"/>
                    <a:pt x="6727" y="3093"/>
                    <a:pt x="6765" y="3093"/>
                  </a:cubicBezTo>
                  <a:cubicBezTo>
                    <a:pt x="6804" y="3093"/>
                    <a:pt x="6843" y="3093"/>
                    <a:pt x="6843" y="3054"/>
                  </a:cubicBezTo>
                  <a:cubicBezTo>
                    <a:pt x="6968" y="3016"/>
                    <a:pt x="7007" y="2900"/>
                    <a:pt x="7084" y="2735"/>
                  </a:cubicBezTo>
                  <a:cubicBezTo>
                    <a:pt x="7210" y="2533"/>
                    <a:pt x="7287" y="2214"/>
                    <a:pt x="7403" y="1933"/>
                  </a:cubicBezTo>
                  <a:cubicBezTo>
                    <a:pt x="7529" y="1692"/>
                    <a:pt x="7645" y="1450"/>
                    <a:pt x="7771" y="1363"/>
                  </a:cubicBezTo>
                  <a:lnTo>
                    <a:pt x="7848" y="1363"/>
                  </a:lnTo>
                  <a:cubicBezTo>
                    <a:pt x="7848" y="1363"/>
                    <a:pt x="7886" y="1363"/>
                    <a:pt x="7935" y="1402"/>
                  </a:cubicBezTo>
                  <a:cubicBezTo>
                    <a:pt x="8051" y="1527"/>
                    <a:pt x="8128" y="1885"/>
                    <a:pt x="8254" y="2175"/>
                  </a:cubicBezTo>
                  <a:cubicBezTo>
                    <a:pt x="8292" y="2330"/>
                    <a:pt x="8370" y="2494"/>
                    <a:pt x="8457" y="2571"/>
                  </a:cubicBezTo>
                  <a:cubicBezTo>
                    <a:pt x="8495" y="2697"/>
                    <a:pt x="8611" y="2774"/>
                    <a:pt x="8698" y="2774"/>
                  </a:cubicBezTo>
                  <a:cubicBezTo>
                    <a:pt x="8737" y="2774"/>
                    <a:pt x="8776" y="2774"/>
                    <a:pt x="8814" y="2735"/>
                  </a:cubicBezTo>
                  <a:cubicBezTo>
                    <a:pt x="8978" y="2658"/>
                    <a:pt x="9094" y="2455"/>
                    <a:pt x="9220" y="2214"/>
                  </a:cubicBezTo>
                  <a:cubicBezTo>
                    <a:pt x="9384" y="1846"/>
                    <a:pt x="9500" y="1363"/>
                    <a:pt x="9665" y="967"/>
                  </a:cubicBezTo>
                  <a:cubicBezTo>
                    <a:pt x="9819" y="522"/>
                    <a:pt x="9945" y="155"/>
                    <a:pt x="10148" y="78"/>
                  </a:cubicBezTo>
                  <a:cubicBezTo>
                    <a:pt x="10186" y="39"/>
                    <a:pt x="10186" y="39"/>
                    <a:pt x="10225" y="39"/>
                  </a:cubicBezTo>
                  <a:cubicBezTo>
                    <a:pt x="10264" y="39"/>
                    <a:pt x="10302" y="78"/>
                    <a:pt x="10351" y="117"/>
                  </a:cubicBezTo>
                  <a:cubicBezTo>
                    <a:pt x="10505" y="281"/>
                    <a:pt x="10670" y="725"/>
                    <a:pt x="10786" y="1083"/>
                  </a:cubicBezTo>
                  <a:cubicBezTo>
                    <a:pt x="10873" y="1286"/>
                    <a:pt x="10950" y="1489"/>
                    <a:pt x="11027" y="1605"/>
                  </a:cubicBezTo>
                  <a:cubicBezTo>
                    <a:pt x="11114" y="1730"/>
                    <a:pt x="11191" y="1846"/>
                    <a:pt x="11269" y="1846"/>
                  </a:cubicBezTo>
                  <a:cubicBezTo>
                    <a:pt x="11317" y="1846"/>
                    <a:pt x="11317" y="1846"/>
                    <a:pt x="11356" y="1808"/>
                  </a:cubicBezTo>
                  <a:lnTo>
                    <a:pt x="11356" y="1769"/>
                  </a:lnTo>
                  <a:cubicBezTo>
                    <a:pt x="11317" y="1808"/>
                    <a:pt x="11317" y="1808"/>
                    <a:pt x="11269" y="1808"/>
                  </a:cubicBezTo>
                  <a:cubicBezTo>
                    <a:pt x="11230" y="1808"/>
                    <a:pt x="11191" y="1769"/>
                    <a:pt x="11153" y="1730"/>
                  </a:cubicBezTo>
                  <a:cubicBezTo>
                    <a:pt x="11027" y="1566"/>
                    <a:pt x="10873" y="1122"/>
                    <a:pt x="10708" y="764"/>
                  </a:cubicBezTo>
                  <a:cubicBezTo>
                    <a:pt x="10670" y="561"/>
                    <a:pt x="10592" y="358"/>
                    <a:pt x="10505" y="242"/>
                  </a:cubicBezTo>
                  <a:cubicBezTo>
                    <a:pt x="10428" y="78"/>
                    <a:pt x="10302" y="1"/>
                    <a:pt x="10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237;p62">
              <a:extLst>
                <a:ext uri="{FF2B5EF4-FFF2-40B4-BE49-F238E27FC236}">
                  <a16:creationId xmlns:a16="http://schemas.microsoft.com/office/drawing/2014/main" id="{CED9851E-D590-4ED5-94E1-1D98CCF267D0}"/>
                </a:ext>
              </a:extLst>
            </p:cNvPr>
            <p:cNvSpPr/>
            <p:nvPr/>
          </p:nvSpPr>
          <p:spPr>
            <a:xfrm>
              <a:off x="7764674" y="2732872"/>
              <a:ext cx="32273" cy="32231"/>
            </a:xfrm>
            <a:custGeom>
              <a:avLst/>
              <a:gdLst/>
              <a:ahLst/>
              <a:cxnLst/>
              <a:rect l="l" t="t" r="r" b="b"/>
              <a:pathLst>
                <a:path w="765" h="764" extrusionOk="0">
                  <a:moveTo>
                    <a:pt x="1" y="0"/>
                  </a:moveTo>
                  <a:lnTo>
                    <a:pt x="1" y="319"/>
                  </a:lnTo>
                  <a:lnTo>
                    <a:pt x="764" y="764"/>
                  </a:lnTo>
                  <a:lnTo>
                    <a:pt x="764" y="4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238;p62">
              <a:extLst>
                <a:ext uri="{FF2B5EF4-FFF2-40B4-BE49-F238E27FC236}">
                  <a16:creationId xmlns:a16="http://schemas.microsoft.com/office/drawing/2014/main" id="{CA742EF2-2C53-43A4-8C47-1BCBE0CCE831}"/>
                </a:ext>
              </a:extLst>
            </p:cNvPr>
            <p:cNvSpPr/>
            <p:nvPr/>
          </p:nvSpPr>
          <p:spPr>
            <a:xfrm>
              <a:off x="7802180" y="2753249"/>
              <a:ext cx="28603" cy="30628"/>
            </a:xfrm>
            <a:custGeom>
              <a:avLst/>
              <a:gdLst/>
              <a:ahLst/>
              <a:cxnLst/>
              <a:rect l="l" t="t" r="r" b="b"/>
              <a:pathLst>
                <a:path w="678" h="726" extrusionOk="0">
                  <a:moveTo>
                    <a:pt x="1" y="0"/>
                  </a:moveTo>
                  <a:lnTo>
                    <a:pt x="1" y="358"/>
                  </a:lnTo>
                  <a:lnTo>
                    <a:pt x="677" y="725"/>
                  </a:lnTo>
                  <a:lnTo>
                    <a:pt x="677" y="4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239;p62">
              <a:extLst>
                <a:ext uri="{FF2B5EF4-FFF2-40B4-BE49-F238E27FC236}">
                  <a16:creationId xmlns:a16="http://schemas.microsoft.com/office/drawing/2014/main" id="{5C796DA8-9F24-45DC-9140-1A790072A2BC}"/>
                </a:ext>
              </a:extLst>
            </p:cNvPr>
            <p:cNvSpPr/>
            <p:nvPr/>
          </p:nvSpPr>
          <p:spPr>
            <a:xfrm>
              <a:off x="7931024" y="2760168"/>
              <a:ext cx="27380" cy="30628"/>
            </a:xfrm>
            <a:custGeom>
              <a:avLst/>
              <a:gdLst/>
              <a:ahLst/>
              <a:cxnLst/>
              <a:rect l="l" t="t" r="r" b="b"/>
              <a:pathLst>
                <a:path w="649" h="726" extrusionOk="0">
                  <a:moveTo>
                    <a:pt x="1" y="1"/>
                  </a:moveTo>
                  <a:lnTo>
                    <a:pt x="1" y="319"/>
                  </a:lnTo>
                  <a:lnTo>
                    <a:pt x="648" y="725"/>
                  </a:lnTo>
                  <a:lnTo>
                    <a:pt x="648" y="3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240;p62">
              <a:extLst>
                <a:ext uri="{FF2B5EF4-FFF2-40B4-BE49-F238E27FC236}">
                  <a16:creationId xmlns:a16="http://schemas.microsoft.com/office/drawing/2014/main" id="{9E644332-66C6-4461-9D13-4DAC917AF495}"/>
                </a:ext>
              </a:extLst>
            </p:cNvPr>
            <p:cNvSpPr/>
            <p:nvPr/>
          </p:nvSpPr>
          <p:spPr>
            <a:xfrm>
              <a:off x="7738981" y="2717346"/>
              <a:ext cx="15567" cy="24089"/>
            </a:xfrm>
            <a:custGeom>
              <a:avLst/>
              <a:gdLst/>
              <a:ahLst/>
              <a:cxnLst/>
              <a:rect l="l" t="t" r="r" b="b"/>
              <a:pathLst>
                <a:path w="369" h="571" extrusionOk="0">
                  <a:moveTo>
                    <a:pt x="1" y="1"/>
                  </a:moveTo>
                  <a:lnTo>
                    <a:pt x="1" y="329"/>
                  </a:lnTo>
                  <a:lnTo>
                    <a:pt x="368" y="571"/>
                  </a:lnTo>
                  <a:lnTo>
                    <a:pt x="368" y="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41;p62">
              <a:extLst>
                <a:ext uri="{FF2B5EF4-FFF2-40B4-BE49-F238E27FC236}">
                  <a16:creationId xmlns:a16="http://schemas.microsoft.com/office/drawing/2014/main" id="{49091AA9-D533-4EF8-B5A6-9589FFFC8A23}"/>
                </a:ext>
              </a:extLst>
            </p:cNvPr>
            <p:cNvSpPr/>
            <p:nvPr/>
          </p:nvSpPr>
          <p:spPr>
            <a:xfrm>
              <a:off x="7681520" y="2683511"/>
              <a:ext cx="51005" cy="44086"/>
            </a:xfrm>
            <a:custGeom>
              <a:avLst/>
              <a:gdLst/>
              <a:ahLst/>
              <a:cxnLst/>
              <a:rect l="l" t="t" r="r" b="b"/>
              <a:pathLst>
                <a:path w="1209" h="1045" extrusionOk="0">
                  <a:moveTo>
                    <a:pt x="0" y="1"/>
                  </a:moveTo>
                  <a:lnTo>
                    <a:pt x="0" y="320"/>
                  </a:lnTo>
                  <a:lnTo>
                    <a:pt x="1208" y="1044"/>
                  </a:lnTo>
                  <a:lnTo>
                    <a:pt x="1208" y="6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42;p62">
              <a:extLst>
                <a:ext uri="{FF2B5EF4-FFF2-40B4-BE49-F238E27FC236}">
                  <a16:creationId xmlns:a16="http://schemas.microsoft.com/office/drawing/2014/main" id="{A47B754C-E677-424F-BF2C-CE3F9ABDA542}"/>
                </a:ext>
              </a:extLst>
            </p:cNvPr>
            <p:cNvSpPr/>
            <p:nvPr/>
          </p:nvSpPr>
          <p:spPr>
            <a:xfrm>
              <a:off x="7633805" y="2656215"/>
              <a:ext cx="37547" cy="35902"/>
            </a:xfrm>
            <a:custGeom>
              <a:avLst/>
              <a:gdLst/>
              <a:ahLst/>
              <a:cxnLst/>
              <a:rect l="l" t="t" r="r" b="b"/>
              <a:pathLst>
                <a:path w="890" h="851" extrusionOk="0">
                  <a:moveTo>
                    <a:pt x="1" y="0"/>
                  </a:moveTo>
                  <a:lnTo>
                    <a:pt x="1" y="329"/>
                  </a:lnTo>
                  <a:lnTo>
                    <a:pt x="890" y="851"/>
                  </a:lnTo>
                  <a:lnTo>
                    <a:pt x="890" y="5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43;p62">
              <a:extLst>
                <a:ext uri="{FF2B5EF4-FFF2-40B4-BE49-F238E27FC236}">
                  <a16:creationId xmlns:a16="http://schemas.microsoft.com/office/drawing/2014/main" id="{D4760FA9-03F2-4E3D-A1B0-0F4F5DF314B5}"/>
                </a:ext>
              </a:extLst>
            </p:cNvPr>
            <p:cNvSpPr/>
            <p:nvPr/>
          </p:nvSpPr>
          <p:spPr>
            <a:xfrm>
              <a:off x="7642369" y="2629298"/>
              <a:ext cx="37547" cy="35522"/>
            </a:xfrm>
            <a:custGeom>
              <a:avLst/>
              <a:gdLst/>
              <a:ahLst/>
              <a:cxnLst/>
              <a:rect l="l" t="t" r="r" b="b"/>
              <a:pathLst>
                <a:path w="890" h="842" extrusionOk="0">
                  <a:moveTo>
                    <a:pt x="1" y="0"/>
                  </a:moveTo>
                  <a:lnTo>
                    <a:pt x="1" y="319"/>
                  </a:lnTo>
                  <a:lnTo>
                    <a:pt x="890" y="841"/>
                  </a:lnTo>
                  <a:lnTo>
                    <a:pt x="890" y="4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44;p62">
              <a:extLst>
                <a:ext uri="{FF2B5EF4-FFF2-40B4-BE49-F238E27FC236}">
                  <a16:creationId xmlns:a16="http://schemas.microsoft.com/office/drawing/2014/main" id="{B74E5AC9-B429-4758-BE88-C3C3A998834F}"/>
                </a:ext>
              </a:extLst>
            </p:cNvPr>
            <p:cNvSpPr/>
            <p:nvPr/>
          </p:nvSpPr>
          <p:spPr>
            <a:xfrm>
              <a:off x="7745942" y="2688827"/>
              <a:ext cx="37547" cy="35522"/>
            </a:xfrm>
            <a:custGeom>
              <a:avLst/>
              <a:gdLst/>
              <a:ahLst/>
              <a:cxnLst/>
              <a:rect l="l" t="t" r="r" b="b"/>
              <a:pathLst>
                <a:path w="890" h="842" extrusionOk="0">
                  <a:moveTo>
                    <a:pt x="0" y="0"/>
                  </a:moveTo>
                  <a:lnTo>
                    <a:pt x="0" y="319"/>
                  </a:lnTo>
                  <a:lnTo>
                    <a:pt x="889" y="841"/>
                  </a:lnTo>
                  <a:lnTo>
                    <a:pt x="889" y="5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5;p62">
              <a:extLst>
                <a:ext uri="{FF2B5EF4-FFF2-40B4-BE49-F238E27FC236}">
                  <a16:creationId xmlns:a16="http://schemas.microsoft.com/office/drawing/2014/main" id="{81DA5802-7E48-4B5A-BB97-05146C8A84B9}"/>
                </a:ext>
              </a:extLst>
            </p:cNvPr>
            <p:cNvSpPr/>
            <p:nvPr/>
          </p:nvSpPr>
          <p:spPr>
            <a:xfrm>
              <a:off x="7970176" y="2817671"/>
              <a:ext cx="37547" cy="35902"/>
            </a:xfrm>
            <a:custGeom>
              <a:avLst/>
              <a:gdLst/>
              <a:ahLst/>
              <a:cxnLst/>
              <a:rect l="l" t="t" r="r" b="b"/>
              <a:pathLst>
                <a:path w="890" h="851" extrusionOk="0">
                  <a:moveTo>
                    <a:pt x="0" y="0"/>
                  </a:moveTo>
                  <a:lnTo>
                    <a:pt x="0" y="367"/>
                  </a:lnTo>
                  <a:lnTo>
                    <a:pt x="889" y="851"/>
                  </a:lnTo>
                  <a:lnTo>
                    <a:pt x="889" y="5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46;p62">
              <a:extLst>
                <a:ext uri="{FF2B5EF4-FFF2-40B4-BE49-F238E27FC236}">
                  <a16:creationId xmlns:a16="http://schemas.microsoft.com/office/drawing/2014/main" id="{FF3B7538-7166-44DD-9032-75F899765E20}"/>
                </a:ext>
              </a:extLst>
            </p:cNvPr>
            <p:cNvSpPr/>
            <p:nvPr/>
          </p:nvSpPr>
          <p:spPr>
            <a:xfrm>
              <a:off x="7577947" y="2623982"/>
              <a:ext cx="37167" cy="35944"/>
            </a:xfrm>
            <a:custGeom>
              <a:avLst/>
              <a:gdLst/>
              <a:ahLst/>
              <a:cxnLst/>
              <a:rect l="l" t="t" r="r" b="b"/>
              <a:pathLst>
                <a:path w="881" h="852" extrusionOk="0">
                  <a:moveTo>
                    <a:pt x="1" y="1"/>
                  </a:moveTo>
                  <a:lnTo>
                    <a:pt x="1" y="329"/>
                  </a:lnTo>
                  <a:lnTo>
                    <a:pt x="880" y="851"/>
                  </a:lnTo>
                  <a:lnTo>
                    <a:pt x="880" y="5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47;p62">
              <a:extLst>
                <a:ext uri="{FF2B5EF4-FFF2-40B4-BE49-F238E27FC236}">
                  <a16:creationId xmlns:a16="http://schemas.microsoft.com/office/drawing/2014/main" id="{8F745277-3A13-4076-A89A-472143110F80}"/>
                </a:ext>
              </a:extLst>
            </p:cNvPr>
            <p:cNvSpPr/>
            <p:nvPr/>
          </p:nvSpPr>
          <p:spPr>
            <a:xfrm>
              <a:off x="7970176" y="2849861"/>
              <a:ext cx="30628" cy="32653"/>
            </a:xfrm>
            <a:custGeom>
              <a:avLst/>
              <a:gdLst/>
              <a:ahLst/>
              <a:cxnLst/>
              <a:rect l="l" t="t" r="r" b="b"/>
              <a:pathLst>
                <a:path w="726" h="774" extrusionOk="0">
                  <a:moveTo>
                    <a:pt x="0" y="1"/>
                  </a:moveTo>
                  <a:lnTo>
                    <a:pt x="0" y="368"/>
                  </a:lnTo>
                  <a:lnTo>
                    <a:pt x="725" y="774"/>
                  </a:lnTo>
                  <a:lnTo>
                    <a:pt x="725" y="4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48;p62">
              <a:extLst>
                <a:ext uri="{FF2B5EF4-FFF2-40B4-BE49-F238E27FC236}">
                  <a16:creationId xmlns:a16="http://schemas.microsoft.com/office/drawing/2014/main" id="{F698FA5B-39CF-4E88-A1AD-734BFBEC28B0}"/>
                </a:ext>
              </a:extLst>
            </p:cNvPr>
            <p:cNvSpPr/>
            <p:nvPr/>
          </p:nvSpPr>
          <p:spPr>
            <a:xfrm>
              <a:off x="7944905" y="2834800"/>
              <a:ext cx="15103" cy="23667"/>
            </a:xfrm>
            <a:custGeom>
              <a:avLst/>
              <a:gdLst/>
              <a:ahLst/>
              <a:cxnLst/>
              <a:rect l="l" t="t" r="r" b="b"/>
              <a:pathLst>
                <a:path w="358" h="561" extrusionOk="0">
                  <a:moveTo>
                    <a:pt x="0" y="0"/>
                  </a:moveTo>
                  <a:lnTo>
                    <a:pt x="0" y="358"/>
                  </a:lnTo>
                  <a:lnTo>
                    <a:pt x="358" y="561"/>
                  </a:lnTo>
                  <a:lnTo>
                    <a:pt x="358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49;p62">
              <a:extLst>
                <a:ext uri="{FF2B5EF4-FFF2-40B4-BE49-F238E27FC236}">
                  <a16:creationId xmlns:a16="http://schemas.microsoft.com/office/drawing/2014/main" id="{26B48040-8BD3-4EBC-A1D0-221403270601}"/>
                </a:ext>
              </a:extLst>
            </p:cNvPr>
            <p:cNvSpPr/>
            <p:nvPr/>
          </p:nvSpPr>
          <p:spPr>
            <a:xfrm>
              <a:off x="7885376" y="2802567"/>
              <a:ext cx="51005" cy="42441"/>
            </a:xfrm>
            <a:custGeom>
              <a:avLst/>
              <a:gdLst/>
              <a:ahLst/>
              <a:cxnLst/>
              <a:rect l="l" t="t" r="r" b="b"/>
              <a:pathLst>
                <a:path w="1209" h="1006" extrusionOk="0">
                  <a:moveTo>
                    <a:pt x="0" y="1"/>
                  </a:moveTo>
                  <a:lnTo>
                    <a:pt x="0" y="319"/>
                  </a:lnTo>
                  <a:lnTo>
                    <a:pt x="1208" y="1006"/>
                  </a:lnTo>
                  <a:lnTo>
                    <a:pt x="1208" y="6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50;p62">
              <a:extLst>
                <a:ext uri="{FF2B5EF4-FFF2-40B4-BE49-F238E27FC236}">
                  <a16:creationId xmlns:a16="http://schemas.microsoft.com/office/drawing/2014/main" id="{29E71B95-CC2C-44F7-9BB7-B690B38D7FC7}"/>
                </a:ext>
              </a:extLst>
            </p:cNvPr>
            <p:cNvSpPr/>
            <p:nvPr/>
          </p:nvSpPr>
          <p:spPr>
            <a:xfrm>
              <a:off x="7837661" y="2775271"/>
              <a:ext cx="39192" cy="35902"/>
            </a:xfrm>
            <a:custGeom>
              <a:avLst/>
              <a:gdLst/>
              <a:ahLst/>
              <a:cxnLst/>
              <a:rect l="l" t="t" r="r" b="b"/>
              <a:pathLst>
                <a:path w="929" h="851" extrusionOk="0">
                  <a:moveTo>
                    <a:pt x="1" y="0"/>
                  </a:moveTo>
                  <a:lnTo>
                    <a:pt x="1" y="319"/>
                  </a:lnTo>
                  <a:lnTo>
                    <a:pt x="928" y="851"/>
                  </a:lnTo>
                  <a:lnTo>
                    <a:pt x="928" y="4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251;p62">
              <a:extLst>
                <a:ext uri="{FF2B5EF4-FFF2-40B4-BE49-F238E27FC236}">
                  <a16:creationId xmlns:a16="http://schemas.microsoft.com/office/drawing/2014/main" id="{AF1F5DBD-D2F1-48CE-9E9D-8CE50F286393}"/>
                </a:ext>
              </a:extLst>
            </p:cNvPr>
            <p:cNvSpPr/>
            <p:nvPr/>
          </p:nvSpPr>
          <p:spPr>
            <a:xfrm>
              <a:off x="7837661" y="2797252"/>
              <a:ext cx="32231" cy="32273"/>
            </a:xfrm>
            <a:custGeom>
              <a:avLst/>
              <a:gdLst/>
              <a:ahLst/>
              <a:cxnLst/>
              <a:rect l="l" t="t" r="r" b="b"/>
              <a:pathLst>
                <a:path w="764" h="765" extrusionOk="0">
                  <a:moveTo>
                    <a:pt x="1" y="1"/>
                  </a:moveTo>
                  <a:lnTo>
                    <a:pt x="1" y="368"/>
                  </a:lnTo>
                  <a:lnTo>
                    <a:pt x="764" y="764"/>
                  </a:lnTo>
                  <a:lnTo>
                    <a:pt x="764" y="4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252;p62">
              <a:extLst>
                <a:ext uri="{FF2B5EF4-FFF2-40B4-BE49-F238E27FC236}">
                  <a16:creationId xmlns:a16="http://schemas.microsoft.com/office/drawing/2014/main" id="{F1057312-8AEA-428D-A230-714F147CDEAD}"/>
                </a:ext>
              </a:extLst>
            </p:cNvPr>
            <p:cNvSpPr/>
            <p:nvPr/>
          </p:nvSpPr>
          <p:spPr>
            <a:xfrm>
              <a:off x="7805471" y="2778520"/>
              <a:ext cx="27338" cy="28983"/>
            </a:xfrm>
            <a:custGeom>
              <a:avLst/>
              <a:gdLst/>
              <a:ahLst/>
              <a:cxnLst/>
              <a:rect l="l" t="t" r="r" b="b"/>
              <a:pathLst>
                <a:path w="648" h="687" extrusionOk="0">
                  <a:moveTo>
                    <a:pt x="0" y="0"/>
                  </a:moveTo>
                  <a:lnTo>
                    <a:pt x="0" y="329"/>
                  </a:lnTo>
                  <a:lnTo>
                    <a:pt x="648" y="687"/>
                  </a:lnTo>
                  <a:lnTo>
                    <a:pt x="648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253;p62">
              <a:extLst>
                <a:ext uri="{FF2B5EF4-FFF2-40B4-BE49-F238E27FC236}">
                  <a16:creationId xmlns:a16="http://schemas.microsoft.com/office/drawing/2014/main" id="{6B38F04B-FD41-46C4-8539-44B8A17AB6AC}"/>
                </a:ext>
              </a:extLst>
            </p:cNvPr>
            <p:cNvSpPr/>
            <p:nvPr/>
          </p:nvSpPr>
          <p:spPr>
            <a:xfrm>
              <a:off x="7800155" y="2702285"/>
              <a:ext cx="27338" cy="30628"/>
            </a:xfrm>
            <a:custGeom>
              <a:avLst/>
              <a:gdLst/>
              <a:ahLst/>
              <a:cxnLst/>
              <a:rect l="l" t="t" r="r" b="b"/>
              <a:pathLst>
                <a:path w="648" h="726" extrusionOk="0">
                  <a:moveTo>
                    <a:pt x="1" y="0"/>
                  </a:moveTo>
                  <a:lnTo>
                    <a:pt x="1" y="358"/>
                  </a:lnTo>
                  <a:lnTo>
                    <a:pt x="648" y="725"/>
                  </a:lnTo>
                  <a:lnTo>
                    <a:pt x="648" y="4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254;p62">
              <a:extLst>
                <a:ext uri="{FF2B5EF4-FFF2-40B4-BE49-F238E27FC236}">
                  <a16:creationId xmlns:a16="http://schemas.microsoft.com/office/drawing/2014/main" id="{6B1CF634-5C37-4D46-9C2D-6DAB172999D1}"/>
                </a:ext>
              </a:extLst>
            </p:cNvPr>
            <p:cNvSpPr/>
            <p:nvPr/>
          </p:nvSpPr>
          <p:spPr>
            <a:xfrm>
              <a:off x="7847870" y="2722662"/>
              <a:ext cx="37547" cy="35522"/>
            </a:xfrm>
            <a:custGeom>
              <a:avLst/>
              <a:gdLst/>
              <a:ahLst/>
              <a:cxnLst/>
              <a:rect l="l" t="t" r="r" b="b"/>
              <a:pathLst>
                <a:path w="890" h="842" extrusionOk="0">
                  <a:moveTo>
                    <a:pt x="0" y="0"/>
                  </a:moveTo>
                  <a:lnTo>
                    <a:pt x="0" y="358"/>
                  </a:lnTo>
                  <a:lnTo>
                    <a:pt x="889" y="841"/>
                  </a:lnTo>
                  <a:lnTo>
                    <a:pt x="889" y="5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255;p62">
              <a:extLst>
                <a:ext uri="{FF2B5EF4-FFF2-40B4-BE49-F238E27FC236}">
                  <a16:creationId xmlns:a16="http://schemas.microsoft.com/office/drawing/2014/main" id="{DF429CFA-19FB-4690-884C-A0688C64B3A3}"/>
                </a:ext>
              </a:extLst>
            </p:cNvPr>
            <p:cNvSpPr/>
            <p:nvPr/>
          </p:nvSpPr>
          <p:spPr>
            <a:xfrm>
              <a:off x="7836015" y="2746288"/>
              <a:ext cx="30628" cy="32273"/>
            </a:xfrm>
            <a:custGeom>
              <a:avLst/>
              <a:gdLst/>
              <a:ahLst/>
              <a:cxnLst/>
              <a:rect l="l" t="t" r="r" b="b"/>
              <a:pathLst>
                <a:path w="726" h="765" extrusionOk="0">
                  <a:moveTo>
                    <a:pt x="1" y="1"/>
                  </a:moveTo>
                  <a:lnTo>
                    <a:pt x="1" y="330"/>
                  </a:lnTo>
                  <a:lnTo>
                    <a:pt x="726" y="764"/>
                  </a:lnTo>
                  <a:lnTo>
                    <a:pt x="726" y="4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256;p62">
              <a:extLst>
                <a:ext uri="{FF2B5EF4-FFF2-40B4-BE49-F238E27FC236}">
                  <a16:creationId xmlns:a16="http://schemas.microsoft.com/office/drawing/2014/main" id="{4E61C504-E709-4190-AEDF-175A348D24BE}"/>
                </a:ext>
              </a:extLst>
            </p:cNvPr>
            <p:cNvSpPr/>
            <p:nvPr/>
          </p:nvSpPr>
          <p:spPr>
            <a:xfrm>
              <a:off x="7802180" y="2727556"/>
              <a:ext cx="26958" cy="28983"/>
            </a:xfrm>
            <a:custGeom>
              <a:avLst/>
              <a:gdLst/>
              <a:ahLst/>
              <a:cxnLst/>
              <a:rect l="l" t="t" r="r" b="b"/>
              <a:pathLst>
                <a:path w="639" h="687" extrusionOk="0">
                  <a:moveTo>
                    <a:pt x="1" y="0"/>
                  </a:moveTo>
                  <a:lnTo>
                    <a:pt x="1" y="329"/>
                  </a:lnTo>
                  <a:lnTo>
                    <a:pt x="639" y="687"/>
                  </a:lnTo>
                  <a:lnTo>
                    <a:pt x="639" y="3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257;p62">
              <a:extLst>
                <a:ext uri="{FF2B5EF4-FFF2-40B4-BE49-F238E27FC236}">
                  <a16:creationId xmlns:a16="http://schemas.microsoft.com/office/drawing/2014/main" id="{85EDCA34-B039-458A-8032-9185AAFD6B73}"/>
                </a:ext>
              </a:extLst>
            </p:cNvPr>
            <p:cNvSpPr/>
            <p:nvPr/>
          </p:nvSpPr>
          <p:spPr>
            <a:xfrm>
              <a:off x="7880060" y="2821341"/>
              <a:ext cx="15525" cy="23667"/>
            </a:xfrm>
            <a:custGeom>
              <a:avLst/>
              <a:gdLst/>
              <a:ahLst/>
              <a:cxnLst/>
              <a:rect l="l" t="t" r="r" b="b"/>
              <a:pathLst>
                <a:path w="368" h="561" extrusionOk="0">
                  <a:moveTo>
                    <a:pt x="1" y="0"/>
                  </a:moveTo>
                  <a:lnTo>
                    <a:pt x="1" y="319"/>
                  </a:lnTo>
                  <a:lnTo>
                    <a:pt x="368" y="561"/>
                  </a:lnTo>
                  <a:lnTo>
                    <a:pt x="368" y="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258;p62">
              <a:extLst>
                <a:ext uri="{FF2B5EF4-FFF2-40B4-BE49-F238E27FC236}">
                  <a16:creationId xmlns:a16="http://schemas.microsoft.com/office/drawing/2014/main" id="{6A1E8F05-DF23-4476-891C-0D00B2BE4506}"/>
                </a:ext>
              </a:extLst>
            </p:cNvPr>
            <p:cNvSpPr/>
            <p:nvPr/>
          </p:nvSpPr>
          <p:spPr>
            <a:xfrm>
              <a:off x="7948153" y="2860071"/>
              <a:ext cx="37547" cy="35902"/>
            </a:xfrm>
            <a:custGeom>
              <a:avLst/>
              <a:gdLst/>
              <a:ahLst/>
              <a:cxnLst/>
              <a:rect l="l" t="t" r="r" b="b"/>
              <a:pathLst>
                <a:path w="890" h="851" extrusionOk="0">
                  <a:moveTo>
                    <a:pt x="0" y="0"/>
                  </a:moveTo>
                  <a:lnTo>
                    <a:pt x="0" y="367"/>
                  </a:lnTo>
                  <a:lnTo>
                    <a:pt x="890" y="851"/>
                  </a:lnTo>
                  <a:lnTo>
                    <a:pt x="890" y="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259;p62">
              <a:extLst>
                <a:ext uri="{FF2B5EF4-FFF2-40B4-BE49-F238E27FC236}">
                  <a16:creationId xmlns:a16="http://schemas.microsoft.com/office/drawing/2014/main" id="{86AD03A9-A34C-4445-A93C-E8BE743640B1}"/>
                </a:ext>
              </a:extLst>
            </p:cNvPr>
            <p:cNvSpPr/>
            <p:nvPr/>
          </p:nvSpPr>
          <p:spPr>
            <a:xfrm>
              <a:off x="7633805" y="2680262"/>
              <a:ext cx="30628" cy="32231"/>
            </a:xfrm>
            <a:custGeom>
              <a:avLst/>
              <a:gdLst/>
              <a:ahLst/>
              <a:cxnLst/>
              <a:rect l="l" t="t" r="r" b="b"/>
              <a:pathLst>
                <a:path w="726" h="764" extrusionOk="0">
                  <a:moveTo>
                    <a:pt x="1" y="0"/>
                  </a:moveTo>
                  <a:lnTo>
                    <a:pt x="1" y="319"/>
                  </a:lnTo>
                  <a:lnTo>
                    <a:pt x="725" y="764"/>
                  </a:lnTo>
                  <a:lnTo>
                    <a:pt x="725" y="3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260;p62">
              <a:extLst>
                <a:ext uri="{FF2B5EF4-FFF2-40B4-BE49-F238E27FC236}">
                  <a16:creationId xmlns:a16="http://schemas.microsoft.com/office/drawing/2014/main" id="{688A8844-68E4-4055-8921-A10583618B40}"/>
                </a:ext>
              </a:extLst>
            </p:cNvPr>
            <p:cNvSpPr/>
            <p:nvPr/>
          </p:nvSpPr>
          <p:spPr>
            <a:xfrm>
              <a:off x="7674601" y="2703888"/>
              <a:ext cx="15525" cy="22064"/>
            </a:xfrm>
            <a:custGeom>
              <a:avLst/>
              <a:gdLst/>
              <a:ahLst/>
              <a:cxnLst/>
              <a:rect l="l" t="t" r="r" b="b"/>
              <a:pathLst>
                <a:path w="368" h="523" extrusionOk="0">
                  <a:moveTo>
                    <a:pt x="0" y="1"/>
                  </a:moveTo>
                  <a:lnTo>
                    <a:pt x="0" y="320"/>
                  </a:lnTo>
                  <a:lnTo>
                    <a:pt x="367" y="523"/>
                  </a:lnTo>
                  <a:lnTo>
                    <a:pt x="367" y="2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261;p62">
              <a:extLst>
                <a:ext uri="{FF2B5EF4-FFF2-40B4-BE49-F238E27FC236}">
                  <a16:creationId xmlns:a16="http://schemas.microsoft.com/office/drawing/2014/main" id="{5EA294DF-0DDB-452D-9FC2-7CFD5D014294}"/>
                </a:ext>
              </a:extLst>
            </p:cNvPr>
            <p:cNvSpPr/>
            <p:nvPr/>
          </p:nvSpPr>
          <p:spPr>
            <a:xfrm>
              <a:off x="7698227" y="2715743"/>
              <a:ext cx="51005" cy="44466"/>
            </a:xfrm>
            <a:custGeom>
              <a:avLst/>
              <a:gdLst/>
              <a:ahLst/>
              <a:cxnLst/>
              <a:rect l="l" t="t" r="r" b="b"/>
              <a:pathLst>
                <a:path w="1209" h="1054" extrusionOk="0">
                  <a:moveTo>
                    <a:pt x="1" y="0"/>
                  </a:moveTo>
                  <a:lnTo>
                    <a:pt x="1" y="367"/>
                  </a:lnTo>
                  <a:lnTo>
                    <a:pt x="1209" y="1054"/>
                  </a:lnTo>
                  <a:lnTo>
                    <a:pt x="1209" y="7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262;p62">
              <a:extLst>
                <a:ext uri="{FF2B5EF4-FFF2-40B4-BE49-F238E27FC236}">
                  <a16:creationId xmlns:a16="http://schemas.microsoft.com/office/drawing/2014/main" id="{65D242E8-65AA-4310-9477-D772F9AE6C7B}"/>
                </a:ext>
              </a:extLst>
            </p:cNvPr>
            <p:cNvSpPr/>
            <p:nvPr/>
          </p:nvSpPr>
          <p:spPr>
            <a:xfrm>
              <a:off x="7764674" y="2778520"/>
              <a:ext cx="32273" cy="32653"/>
            </a:xfrm>
            <a:custGeom>
              <a:avLst/>
              <a:gdLst/>
              <a:ahLst/>
              <a:cxnLst/>
              <a:rect l="l" t="t" r="r" b="b"/>
              <a:pathLst>
                <a:path w="765" h="774" extrusionOk="0">
                  <a:moveTo>
                    <a:pt x="1" y="0"/>
                  </a:moveTo>
                  <a:lnTo>
                    <a:pt x="1" y="329"/>
                  </a:lnTo>
                  <a:lnTo>
                    <a:pt x="764" y="774"/>
                  </a:lnTo>
                  <a:lnTo>
                    <a:pt x="764" y="4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263;p62">
              <a:extLst>
                <a:ext uri="{FF2B5EF4-FFF2-40B4-BE49-F238E27FC236}">
                  <a16:creationId xmlns:a16="http://schemas.microsoft.com/office/drawing/2014/main" id="{D453DCD0-6E29-49FD-A970-7A6A400BA5DA}"/>
                </a:ext>
              </a:extLst>
            </p:cNvPr>
            <p:cNvSpPr/>
            <p:nvPr/>
          </p:nvSpPr>
          <p:spPr>
            <a:xfrm>
              <a:off x="7802180" y="2800922"/>
              <a:ext cx="28603" cy="28603"/>
            </a:xfrm>
            <a:custGeom>
              <a:avLst/>
              <a:gdLst/>
              <a:ahLst/>
              <a:cxnLst/>
              <a:rect l="l" t="t" r="r" b="b"/>
              <a:pathLst>
                <a:path w="678" h="678" extrusionOk="0">
                  <a:moveTo>
                    <a:pt x="1" y="1"/>
                  </a:moveTo>
                  <a:lnTo>
                    <a:pt x="1" y="320"/>
                  </a:lnTo>
                  <a:lnTo>
                    <a:pt x="677" y="677"/>
                  </a:lnTo>
                  <a:lnTo>
                    <a:pt x="677" y="3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264;p62">
              <a:extLst>
                <a:ext uri="{FF2B5EF4-FFF2-40B4-BE49-F238E27FC236}">
                  <a16:creationId xmlns:a16="http://schemas.microsoft.com/office/drawing/2014/main" id="{49768703-FEB9-48FC-93B9-D0AB6D90304A}"/>
                </a:ext>
              </a:extLst>
            </p:cNvPr>
            <p:cNvSpPr/>
            <p:nvPr/>
          </p:nvSpPr>
          <p:spPr>
            <a:xfrm>
              <a:off x="7738981" y="2763416"/>
              <a:ext cx="15567" cy="23709"/>
            </a:xfrm>
            <a:custGeom>
              <a:avLst/>
              <a:gdLst/>
              <a:ahLst/>
              <a:cxnLst/>
              <a:rect l="l" t="t" r="r" b="b"/>
              <a:pathLst>
                <a:path w="369" h="562" extrusionOk="0">
                  <a:moveTo>
                    <a:pt x="1" y="1"/>
                  </a:moveTo>
                  <a:lnTo>
                    <a:pt x="1" y="358"/>
                  </a:lnTo>
                  <a:lnTo>
                    <a:pt x="368" y="561"/>
                  </a:lnTo>
                  <a:lnTo>
                    <a:pt x="368" y="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265;p62">
              <a:extLst>
                <a:ext uri="{FF2B5EF4-FFF2-40B4-BE49-F238E27FC236}">
                  <a16:creationId xmlns:a16="http://schemas.microsoft.com/office/drawing/2014/main" id="{9BF1741E-09C7-4D86-B5F9-B5A6C812ED8C}"/>
                </a:ext>
              </a:extLst>
            </p:cNvPr>
            <p:cNvSpPr/>
            <p:nvPr/>
          </p:nvSpPr>
          <p:spPr>
            <a:xfrm>
              <a:off x="7681520" y="2729581"/>
              <a:ext cx="51005" cy="44086"/>
            </a:xfrm>
            <a:custGeom>
              <a:avLst/>
              <a:gdLst/>
              <a:ahLst/>
              <a:cxnLst/>
              <a:rect l="l" t="t" r="r" b="b"/>
              <a:pathLst>
                <a:path w="1209" h="1045" extrusionOk="0">
                  <a:moveTo>
                    <a:pt x="0" y="1"/>
                  </a:moveTo>
                  <a:lnTo>
                    <a:pt x="0" y="358"/>
                  </a:lnTo>
                  <a:lnTo>
                    <a:pt x="1208" y="1044"/>
                  </a:lnTo>
                  <a:lnTo>
                    <a:pt x="1208" y="7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266;p62">
              <a:extLst>
                <a:ext uri="{FF2B5EF4-FFF2-40B4-BE49-F238E27FC236}">
                  <a16:creationId xmlns:a16="http://schemas.microsoft.com/office/drawing/2014/main" id="{2157A318-C5B1-4A92-A648-CEE230F5DB95}"/>
                </a:ext>
              </a:extLst>
            </p:cNvPr>
            <p:cNvSpPr/>
            <p:nvPr/>
          </p:nvSpPr>
          <p:spPr>
            <a:xfrm>
              <a:off x="7633805" y="2702285"/>
              <a:ext cx="37547" cy="35522"/>
            </a:xfrm>
            <a:custGeom>
              <a:avLst/>
              <a:gdLst/>
              <a:ahLst/>
              <a:cxnLst/>
              <a:rect l="l" t="t" r="r" b="b"/>
              <a:pathLst>
                <a:path w="890" h="842" extrusionOk="0">
                  <a:moveTo>
                    <a:pt x="1" y="0"/>
                  </a:moveTo>
                  <a:lnTo>
                    <a:pt x="1" y="358"/>
                  </a:lnTo>
                  <a:lnTo>
                    <a:pt x="890" y="841"/>
                  </a:lnTo>
                  <a:lnTo>
                    <a:pt x="890" y="5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267;p62">
              <a:extLst>
                <a:ext uri="{FF2B5EF4-FFF2-40B4-BE49-F238E27FC236}">
                  <a16:creationId xmlns:a16="http://schemas.microsoft.com/office/drawing/2014/main" id="{8CD7DEF1-243F-4955-8D19-5C2D1BA7DB22}"/>
                </a:ext>
              </a:extLst>
            </p:cNvPr>
            <p:cNvSpPr/>
            <p:nvPr/>
          </p:nvSpPr>
          <p:spPr>
            <a:xfrm>
              <a:off x="7944905" y="2882473"/>
              <a:ext cx="15103" cy="22064"/>
            </a:xfrm>
            <a:custGeom>
              <a:avLst/>
              <a:gdLst/>
              <a:ahLst/>
              <a:cxnLst/>
              <a:rect l="l" t="t" r="r" b="b"/>
              <a:pathLst>
                <a:path w="358" h="523" extrusionOk="0">
                  <a:moveTo>
                    <a:pt x="0" y="1"/>
                  </a:moveTo>
                  <a:lnTo>
                    <a:pt x="0" y="320"/>
                  </a:lnTo>
                  <a:lnTo>
                    <a:pt x="358" y="523"/>
                  </a:lnTo>
                  <a:lnTo>
                    <a:pt x="358" y="1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268;p62">
              <a:extLst>
                <a:ext uri="{FF2B5EF4-FFF2-40B4-BE49-F238E27FC236}">
                  <a16:creationId xmlns:a16="http://schemas.microsoft.com/office/drawing/2014/main" id="{37A96CCD-1F28-4674-A302-EFABE75B55BA}"/>
                </a:ext>
              </a:extLst>
            </p:cNvPr>
            <p:cNvSpPr/>
            <p:nvPr/>
          </p:nvSpPr>
          <p:spPr>
            <a:xfrm>
              <a:off x="7885376" y="2848216"/>
              <a:ext cx="51005" cy="44508"/>
            </a:xfrm>
            <a:custGeom>
              <a:avLst/>
              <a:gdLst/>
              <a:ahLst/>
              <a:cxnLst/>
              <a:rect l="l" t="t" r="r" b="b"/>
              <a:pathLst>
                <a:path w="1209" h="1055" extrusionOk="0">
                  <a:moveTo>
                    <a:pt x="0" y="1"/>
                  </a:moveTo>
                  <a:lnTo>
                    <a:pt x="0" y="329"/>
                  </a:lnTo>
                  <a:lnTo>
                    <a:pt x="1208" y="1054"/>
                  </a:lnTo>
                  <a:lnTo>
                    <a:pt x="1208" y="6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269;p62">
              <a:extLst>
                <a:ext uri="{FF2B5EF4-FFF2-40B4-BE49-F238E27FC236}">
                  <a16:creationId xmlns:a16="http://schemas.microsoft.com/office/drawing/2014/main" id="{B1824636-7D9E-44D2-B954-274C44EC8014}"/>
                </a:ext>
              </a:extLst>
            </p:cNvPr>
            <p:cNvSpPr/>
            <p:nvPr/>
          </p:nvSpPr>
          <p:spPr>
            <a:xfrm>
              <a:off x="7837661" y="2821341"/>
              <a:ext cx="39192" cy="35480"/>
            </a:xfrm>
            <a:custGeom>
              <a:avLst/>
              <a:gdLst/>
              <a:ahLst/>
              <a:cxnLst/>
              <a:rect l="l" t="t" r="r" b="b"/>
              <a:pathLst>
                <a:path w="929" h="841" extrusionOk="0">
                  <a:moveTo>
                    <a:pt x="1" y="0"/>
                  </a:moveTo>
                  <a:lnTo>
                    <a:pt x="1" y="319"/>
                  </a:lnTo>
                  <a:lnTo>
                    <a:pt x="928" y="841"/>
                  </a:lnTo>
                  <a:lnTo>
                    <a:pt x="928" y="5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270;p62">
              <a:extLst>
                <a:ext uri="{FF2B5EF4-FFF2-40B4-BE49-F238E27FC236}">
                  <a16:creationId xmlns:a16="http://schemas.microsoft.com/office/drawing/2014/main" id="{E53B38AA-E71D-4D29-AA93-CEDEBD38385A}"/>
                </a:ext>
              </a:extLst>
            </p:cNvPr>
            <p:cNvSpPr/>
            <p:nvPr/>
          </p:nvSpPr>
          <p:spPr>
            <a:xfrm>
              <a:off x="7837661" y="2843322"/>
              <a:ext cx="32231" cy="32273"/>
            </a:xfrm>
            <a:custGeom>
              <a:avLst/>
              <a:gdLst/>
              <a:ahLst/>
              <a:cxnLst/>
              <a:rect l="l" t="t" r="r" b="b"/>
              <a:pathLst>
                <a:path w="764" h="765" extrusionOk="0">
                  <a:moveTo>
                    <a:pt x="1" y="1"/>
                  </a:moveTo>
                  <a:lnTo>
                    <a:pt x="1" y="359"/>
                  </a:lnTo>
                  <a:lnTo>
                    <a:pt x="764" y="764"/>
                  </a:lnTo>
                  <a:lnTo>
                    <a:pt x="764" y="4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271;p62">
              <a:extLst>
                <a:ext uri="{FF2B5EF4-FFF2-40B4-BE49-F238E27FC236}">
                  <a16:creationId xmlns:a16="http://schemas.microsoft.com/office/drawing/2014/main" id="{30B15423-0E66-4137-9637-150244A2BD1A}"/>
                </a:ext>
              </a:extLst>
            </p:cNvPr>
            <p:cNvSpPr/>
            <p:nvPr/>
          </p:nvSpPr>
          <p:spPr>
            <a:xfrm>
              <a:off x="7805471" y="2824590"/>
              <a:ext cx="27338" cy="30628"/>
            </a:xfrm>
            <a:custGeom>
              <a:avLst/>
              <a:gdLst/>
              <a:ahLst/>
              <a:cxnLst/>
              <a:rect l="l" t="t" r="r" b="b"/>
              <a:pathLst>
                <a:path w="648" h="726" extrusionOk="0">
                  <a:moveTo>
                    <a:pt x="0" y="0"/>
                  </a:moveTo>
                  <a:lnTo>
                    <a:pt x="0" y="319"/>
                  </a:lnTo>
                  <a:lnTo>
                    <a:pt x="648" y="725"/>
                  </a:lnTo>
                  <a:lnTo>
                    <a:pt x="648" y="3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272;p62">
              <a:extLst>
                <a:ext uri="{FF2B5EF4-FFF2-40B4-BE49-F238E27FC236}">
                  <a16:creationId xmlns:a16="http://schemas.microsoft.com/office/drawing/2014/main" id="{BC02B18A-9D5F-4D03-AADB-CF6F2BE487F0}"/>
                </a:ext>
              </a:extLst>
            </p:cNvPr>
            <p:cNvSpPr/>
            <p:nvPr/>
          </p:nvSpPr>
          <p:spPr>
            <a:xfrm>
              <a:off x="7880060" y="2866990"/>
              <a:ext cx="15525" cy="23667"/>
            </a:xfrm>
            <a:custGeom>
              <a:avLst/>
              <a:gdLst/>
              <a:ahLst/>
              <a:cxnLst/>
              <a:rect l="l" t="t" r="r" b="b"/>
              <a:pathLst>
                <a:path w="368" h="561" extrusionOk="0">
                  <a:moveTo>
                    <a:pt x="1" y="0"/>
                  </a:moveTo>
                  <a:lnTo>
                    <a:pt x="1" y="368"/>
                  </a:lnTo>
                  <a:lnTo>
                    <a:pt x="368" y="561"/>
                  </a:lnTo>
                  <a:lnTo>
                    <a:pt x="368" y="2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273;p62">
              <a:extLst>
                <a:ext uri="{FF2B5EF4-FFF2-40B4-BE49-F238E27FC236}">
                  <a16:creationId xmlns:a16="http://schemas.microsoft.com/office/drawing/2014/main" id="{662D2F81-82D3-435F-86FC-76015F56FC26}"/>
                </a:ext>
              </a:extLst>
            </p:cNvPr>
            <p:cNvSpPr/>
            <p:nvPr/>
          </p:nvSpPr>
          <p:spPr>
            <a:xfrm>
              <a:off x="7977095" y="2923269"/>
              <a:ext cx="37125" cy="35480"/>
            </a:xfrm>
            <a:custGeom>
              <a:avLst/>
              <a:gdLst/>
              <a:ahLst/>
              <a:cxnLst/>
              <a:rect l="l" t="t" r="r" b="b"/>
              <a:pathLst>
                <a:path w="880" h="841" extrusionOk="0">
                  <a:moveTo>
                    <a:pt x="1" y="0"/>
                  </a:moveTo>
                  <a:lnTo>
                    <a:pt x="1" y="358"/>
                  </a:lnTo>
                  <a:lnTo>
                    <a:pt x="880" y="841"/>
                  </a:lnTo>
                  <a:lnTo>
                    <a:pt x="880" y="5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274;p62">
              <a:extLst>
                <a:ext uri="{FF2B5EF4-FFF2-40B4-BE49-F238E27FC236}">
                  <a16:creationId xmlns:a16="http://schemas.microsoft.com/office/drawing/2014/main" id="{25CEA6F0-5F1C-4978-8F6D-9F23D7E225F8}"/>
                </a:ext>
              </a:extLst>
            </p:cNvPr>
            <p:cNvSpPr/>
            <p:nvPr/>
          </p:nvSpPr>
          <p:spPr>
            <a:xfrm>
              <a:off x="7698227" y="2763416"/>
              <a:ext cx="51005" cy="42441"/>
            </a:xfrm>
            <a:custGeom>
              <a:avLst/>
              <a:gdLst/>
              <a:ahLst/>
              <a:cxnLst/>
              <a:rect l="l" t="t" r="r" b="b"/>
              <a:pathLst>
                <a:path w="1209" h="1006" extrusionOk="0">
                  <a:moveTo>
                    <a:pt x="1" y="1"/>
                  </a:moveTo>
                  <a:lnTo>
                    <a:pt x="1" y="320"/>
                  </a:lnTo>
                  <a:lnTo>
                    <a:pt x="1209" y="1006"/>
                  </a:lnTo>
                  <a:lnTo>
                    <a:pt x="1209" y="6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275;p62">
              <a:extLst>
                <a:ext uri="{FF2B5EF4-FFF2-40B4-BE49-F238E27FC236}">
                  <a16:creationId xmlns:a16="http://schemas.microsoft.com/office/drawing/2014/main" id="{D9D96B6E-0630-4C33-9EB7-2985EB5C5AF9}"/>
                </a:ext>
              </a:extLst>
            </p:cNvPr>
            <p:cNvSpPr/>
            <p:nvPr/>
          </p:nvSpPr>
          <p:spPr>
            <a:xfrm>
              <a:off x="7759401" y="2797252"/>
              <a:ext cx="37547" cy="35944"/>
            </a:xfrm>
            <a:custGeom>
              <a:avLst/>
              <a:gdLst/>
              <a:ahLst/>
              <a:cxnLst/>
              <a:rect l="l" t="t" r="r" b="b"/>
              <a:pathLst>
                <a:path w="890" h="852" extrusionOk="0">
                  <a:moveTo>
                    <a:pt x="0" y="1"/>
                  </a:moveTo>
                  <a:lnTo>
                    <a:pt x="0" y="368"/>
                  </a:lnTo>
                  <a:lnTo>
                    <a:pt x="889" y="851"/>
                  </a:lnTo>
                  <a:lnTo>
                    <a:pt x="889" y="5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276;p62">
              <a:extLst>
                <a:ext uri="{FF2B5EF4-FFF2-40B4-BE49-F238E27FC236}">
                  <a16:creationId xmlns:a16="http://schemas.microsoft.com/office/drawing/2014/main" id="{A355BEA5-6E32-461E-857B-F72DC21E4053}"/>
                </a:ext>
              </a:extLst>
            </p:cNvPr>
            <p:cNvSpPr/>
            <p:nvPr/>
          </p:nvSpPr>
          <p:spPr>
            <a:xfrm>
              <a:off x="7837661" y="2868635"/>
              <a:ext cx="32231" cy="32231"/>
            </a:xfrm>
            <a:custGeom>
              <a:avLst/>
              <a:gdLst/>
              <a:ahLst/>
              <a:cxnLst/>
              <a:rect l="l" t="t" r="r" b="b"/>
              <a:pathLst>
                <a:path w="764" h="764" extrusionOk="0">
                  <a:moveTo>
                    <a:pt x="1" y="0"/>
                  </a:moveTo>
                  <a:lnTo>
                    <a:pt x="1" y="329"/>
                  </a:lnTo>
                  <a:lnTo>
                    <a:pt x="764" y="764"/>
                  </a:lnTo>
                  <a:lnTo>
                    <a:pt x="764" y="4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277;p62">
              <a:extLst>
                <a:ext uri="{FF2B5EF4-FFF2-40B4-BE49-F238E27FC236}">
                  <a16:creationId xmlns:a16="http://schemas.microsoft.com/office/drawing/2014/main" id="{9EE2CD34-EE6D-4567-A148-24F6823855D6}"/>
                </a:ext>
              </a:extLst>
            </p:cNvPr>
            <p:cNvSpPr/>
            <p:nvPr/>
          </p:nvSpPr>
          <p:spPr>
            <a:xfrm>
              <a:off x="7805471" y="2848216"/>
              <a:ext cx="27338" cy="30628"/>
            </a:xfrm>
            <a:custGeom>
              <a:avLst/>
              <a:gdLst/>
              <a:ahLst/>
              <a:cxnLst/>
              <a:rect l="l" t="t" r="r" b="b"/>
              <a:pathLst>
                <a:path w="648" h="726" extrusionOk="0">
                  <a:moveTo>
                    <a:pt x="0" y="1"/>
                  </a:moveTo>
                  <a:lnTo>
                    <a:pt x="0" y="368"/>
                  </a:lnTo>
                  <a:lnTo>
                    <a:pt x="648" y="726"/>
                  </a:lnTo>
                  <a:lnTo>
                    <a:pt x="648" y="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278;p62">
              <a:extLst>
                <a:ext uri="{FF2B5EF4-FFF2-40B4-BE49-F238E27FC236}">
                  <a16:creationId xmlns:a16="http://schemas.microsoft.com/office/drawing/2014/main" id="{B8D86209-488A-4381-9138-BC26A546B67B}"/>
                </a:ext>
              </a:extLst>
            </p:cNvPr>
            <p:cNvSpPr/>
            <p:nvPr/>
          </p:nvSpPr>
          <p:spPr>
            <a:xfrm>
              <a:off x="7880060" y="2892683"/>
              <a:ext cx="15525" cy="23667"/>
            </a:xfrm>
            <a:custGeom>
              <a:avLst/>
              <a:gdLst/>
              <a:ahLst/>
              <a:cxnLst/>
              <a:rect l="l" t="t" r="r" b="b"/>
              <a:pathLst>
                <a:path w="368" h="561" extrusionOk="0">
                  <a:moveTo>
                    <a:pt x="1" y="0"/>
                  </a:moveTo>
                  <a:lnTo>
                    <a:pt x="1" y="319"/>
                  </a:lnTo>
                  <a:lnTo>
                    <a:pt x="368" y="561"/>
                  </a:lnTo>
                  <a:lnTo>
                    <a:pt x="368" y="1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279;p62">
              <a:extLst>
                <a:ext uri="{FF2B5EF4-FFF2-40B4-BE49-F238E27FC236}">
                  <a16:creationId xmlns:a16="http://schemas.microsoft.com/office/drawing/2014/main" id="{F1716EEC-FC85-461D-BA58-0891B479AABD}"/>
                </a:ext>
              </a:extLst>
            </p:cNvPr>
            <p:cNvSpPr/>
            <p:nvPr/>
          </p:nvSpPr>
          <p:spPr>
            <a:xfrm>
              <a:off x="7902083" y="2906141"/>
              <a:ext cx="51005" cy="42441"/>
            </a:xfrm>
            <a:custGeom>
              <a:avLst/>
              <a:gdLst/>
              <a:ahLst/>
              <a:cxnLst/>
              <a:rect l="l" t="t" r="r" b="b"/>
              <a:pathLst>
                <a:path w="1209" h="1006" extrusionOk="0">
                  <a:moveTo>
                    <a:pt x="0" y="0"/>
                  </a:moveTo>
                  <a:lnTo>
                    <a:pt x="0" y="319"/>
                  </a:lnTo>
                  <a:lnTo>
                    <a:pt x="1208" y="1005"/>
                  </a:lnTo>
                  <a:lnTo>
                    <a:pt x="1208" y="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280;p62">
              <a:extLst>
                <a:ext uri="{FF2B5EF4-FFF2-40B4-BE49-F238E27FC236}">
                  <a16:creationId xmlns:a16="http://schemas.microsoft.com/office/drawing/2014/main" id="{1DE9F7FA-4151-4812-8CDB-BA2098CBD7BB}"/>
                </a:ext>
              </a:extLst>
            </p:cNvPr>
            <p:cNvSpPr/>
            <p:nvPr/>
          </p:nvSpPr>
          <p:spPr>
            <a:xfrm>
              <a:off x="7963257" y="2939976"/>
              <a:ext cx="37547" cy="37547"/>
            </a:xfrm>
            <a:custGeom>
              <a:avLst/>
              <a:gdLst/>
              <a:ahLst/>
              <a:cxnLst/>
              <a:rect l="l" t="t" r="r" b="b"/>
              <a:pathLst>
                <a:path w="890" h="890" extrusionOk="0">
                  <a:moveTo>
                    <a:pt x="0" y="0"/>
                  </a:moveTo>
                  <a:lnTo>
                    <a:pt x="0" y="368"/>
                  </a:lnTo>
                  <a:lnTo>
                    <a:pt x="889" y="889"/>
                  </a:lnTo>
                  <a:lnTo>
                    <a:pt x="889" y="5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281;p62">
              <a:extLst>
                <a:ext uri="{FF2B5EF4-FFF2-40B4-BE49-F238E27FC236}">
                  <a16:creationId xmlns:a16="http://schemas.microsoft.com/office/drawing/2014/main" id="{55C2469A-5D23-49F2-9553-C77CE2DFF650}"/>
                </a:ext>
              </a:extLst>
            </p:cNvPr>
            <p:cNvSpPr/>
            <p:nvPr/>
          </p:nvSpPr>
          <p:spPr>
            <a:xfrm>
              <a:off x="8004011" y="2965669"/>
              <a:ext cx="37547" cy="35480"/>
            </a:xfrm>
            <a:custGeom>
              <a:avLst/>
              <a:gdLst/>
              <a:ahLst/>
              <a:cxnLst/>
              <a:rect l="l" t="t" r="r" b="b"/>
              <a:pathLst>
                <a:path w="890" h="841" extrusionOk="0">
                  <a:moveTo>
                    <a:pt x="0" y="0"/>
                  </a:moveTo>
                  <a:lnTo>
                    <a:pt x="0" y="319"/>
                  </a:lnTo>
                  <a:lnTo>
                    <a:pt x="889" y="841"/>
                  </a:lnTo>
                  <a:lnTo>
                    <a:pt x="889" y="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282;p62">
              <a:extLst>
                <a:ext uri="{FF2B5EF4-FFF2-40B4-BE49-F238E27FC236}">
                  <a16:creationId xmlns:a16="http://schemas.microsoft.com/office/drawing/2014/main" id="{4F227597-4B23-46F6-B860-80E35040C642}"/>
                </a:ext>
              </a:extLst>
            </p:cNvPr>
            <p:cNvSpPr/>
            <p:nvPr/>
          </p:nvSpPr>
          <p:spPr>
            <a:xfrm>
              <a:off x="7633805" y="2749958"/>
              <a:ext cx="30628" cy="32273"/>
            </a:xfrm>
            <a:custGeom>
              <a:avLst/>
              <a:gdLst/>
              <a:ahLst/>
              <a:cxnLst/>
              <a:rect l="l" t="t" r="r" b="b"/>
              <a:pathLst>
                <a:path w="726" h="765" extrusionOk="0">
                  <a:moveTo>
                    <a:pt x="1" y="1"/>
                  </a:moveTo>
                  <a:lnTo>
                    <a:pt x="1" y="359"/>
                  </a:lnTo>
                  <a:lnTo>
                    <a:pt x="725" y="764"/>
                  </a:lnTo>
                  <a:lnTo>
                    <a:pt x="725" y="4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283;p62">
              <a:extLst>
                <a:ext uri="{FF2B5EF4-FFF2-40B4-BE49-F238E27FC236}">
                  <a16:creationId xmlns:a16="http://schemas.microsoft.com/office/drawing/2014/main" id="{113B58A6-2CCC-49FE-9D27-0A3158E8A629}"/>
                </a:ext>
              </a:extLst>
            </p:cNvPr>
            <p:cNvSpPr/>
            <p:nvPr/>
          </p:nvSpPr>
          <p:spPr>
            <a:xfrm>
              <a:off x="7674601" y="2773626"/>
              <a:ext cx="15525" cy="23667"/>
            </a:xfrm>
            <a:custGeom>
              <a:avLst/>
              <a:gdLst/>
              <a:ahLst/>
              <a:cxnLst/>
              <a:rect l="l" t="t" r="r" b="b"/>
              <a:pathLst>
                <a:path w="368" h="561" extrusionOk="0">
                  <a:moveTo>
                    <a:pt x="0" y="0"/>
                  </a:moveTo>
                  <a:lnTo>
                    <a:pt x="0" y="358"/>
                  </a:lnTo>
                  <a:lnTo>
                    <a:pt x="367" y="561"/>
                  </a:lnTo>
                  <a:lnTo>
                    <a:pt x="367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284;p62">
              <a:extLst>
                <a:ext uri="{FF2B5EF4-FFF2-40B4-BE49-F238E27FC236}">
                  <a16:creationId xmlns:a16="http://schemas.microsoft.com/office/drawing/2014/main" id="{14CFCAEF-83FD-486D-88E4-B0C55EB8319C}"/>
                </a:ext>
              </a:extLst>
            </p:cNvPr>
            <p:cNvSpPr/>
            <p:nvPr/>
          </p:nvSpPr>
          <p:spPr>
            <a:xfrm>
              <a:off x="7698227" y="2787084"/>
              <a:ext cx="51005" cy="44466"/>
            </a:xfrm>
            <a:custGeom>
              <a:avLst/>
              <a:gdLst/>
              <a:ahLst/>
              <a:cxnLst/>
              <a:rect l="l" t="t" r="r" b="b"/>
              <a:pathLst>
                <a:path w="1209" h="1054" extrusionOk="0">
                  <a:moveTo>
                    <a:pt x="1" y="0"/>
                  </a:moveTo>
                  <a:lnTo>
                    <a:pt x="1" y="368"/>
                  </a:lnTo>
                  <a:lnTo>
                    <a:pt x="1209" y="1054"/>
                  </a:lnTo>
                  <a:lnTo>
                    <a:pt x="1209" y="6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285;p62">
              <a:extLst>
                <a:ext uri="{FF2B5EF4-FFF2-40B4-BE49-F238E27FC236}">
                  <a16:creationId xmlns:a16="http://schemas.microsoft.com/office/drawing/2014/main" id="{08F77192-CF35-4108-AD3B-A3A9C6E06338}"/>
                </a:ext>
              </a:extLst>
            </p:cNvPr>
            <p:cNvSpPr/>
            <p:nvPr/>
          </p:nvSpPr>
          <p:spPr>
            <a:xfrm>
              <a:off x="7764674" y="2849861"/>
              <a:ext cx="32273" cy="32653"/>
            </a:xfrm>
            <a:custGeom>
              <a:avLst/>
              <a:gdLst/>
              <a:ahLst/>
              <a:cxnLst/>
              <a:rect l="l" t="t" r="r" b="b"/>
              <a:pathLst>
                <a:path w="765" h="774" extrusionOk="0">
                  <a:moveTo>
                    <a:pt x="1" y="1"/>
                  </a:moveTo>
                  <a:lnTo>
                    <a:pt x="1" y="329"/>
                  </a:lnTo>
                  <a:lnTo>
                    <a:pt x="764" y="774"/>
                  </a:lnTo>
                  <a:lnTo>
                    <a:pt x="764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286;p62">
              <a:extLst>
                <a:ext uri="{FF2B5EF4-FFF2-40B4-BE49-F238E27FC236}">
                  <a16:creationId xmlns:a16="http://schemas.microsoft.com/office/drawing/2014/main" id="{386BBF41-7E8E-48F4-A75D-90EEE121545C}"/>
                </a:ext>
              </a:extLst>
            </p:cNvPr>
            <p:cNvSpPr/>
            <p:nvPr/>
          </p:nvSpPr>
          <p:spPr>
            <a:xfrm>
              <a:off x="7802180" y="2870238"/>
              <a:ext cx="28603" cy="30628"/>
            </a:xfrm>
            <a:custGeom>
              <a:avLst/>
              <a:gdLst/>
              <a:ahLst/>
              <a:cxnLst/>
              <a:rect l="l" t="t" r="r" b="b"/>
              <a:pathLst>
                <a:path w="678" h="726" extrusionOk="0">
                  <a:moveTo>
                    <a:pt x="1" y="1"/>
                  </a:moveTo>
                  <a:lnTo>
                    <a:pt x="1" y="368"/>
                  </a:lnTo>
                  <a:lnTo>
                    <a:pt x="677" y="726"/>
                  </a:lnTo>
                  <a:lnTo>
                    <a:pt x="677" y="4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287;p62">
              <a:extLst>
                <a:ext uri="{FF2B5EF4-FFF2-40B4-BE49-F238E27FC236}">
                  <a16:creationId xmlns:a16="http://schemas.microsoft.com/office/drawing/2014/main" id="{4C7C3C92-DE8F-4AC5-85A6-B91C27870C94}"/>
                </a:ext>
              </a:extLst>
            </p:cNvPr>
            <p:cNvSpPr/>
            <p:nvPr/>
          </p:nvSpPr>
          <p:spPr>
            <a:xfrm>
              <a:off x="7738981" y="2834800"/>
              <a:ext cx="15567" cy="23667"/>
            </a:xfrm>
            <a:custGeom>
              <a:avLst/>
              <a:gdLst/>
              <a:ahLst/>
              <a:cxnLst/>
              <a:rect l="l" t="t" r="r" b="b"/>
              <a:pathLst>
                <a:path w="369" h="561" extrusionOk="0">
                  <a:moveTo>
                    <a:pt x="1" y="0"/>
                  </a:moveTo>
                  <a:lnTo>
                    <a:pt x="1" y="319"/>
                  </a:lnTo>
                  <a:lnTo>
                    <a:pt x="368" y="561"/>
                  </a:lnTo>
                  <a:lnTo>
                    <a:pt x="368" y="2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288;p62">
              <a:extLst>
                <a:ext uri="{FF2B5EF4-FFF2-40B4-BE49-F238E27FC236}">
                  <a16:creationId xmlns:a16="http://schemas.microsoft.com/office/drawing/2014/main" id="{9D938EE4-88FB-41BC-935F-A459799A23E0}"/>
                </a:ext>
              </a:extLst>
            </p:cNvPr>
            <p:cNvSpPr/>
            <p:nvPr/>
          </p:nvSpPr>
          <p:spPr>
            <a:xfrm>
              <a:off x="7681520" y="2800922"/>
              <a:ext cx="51005" cy="44086"/>
            </a:xfrm>
            <a:custGeom>
              <a:avLst/>
              <a:gdLst/>
              <a:ahLst/>
              <a:cxnLst/>
              <a:rect l="l" t="t" r="r" b="b"/>
              <a:pathLst>
                <a:path w="1209" h="1045" extrusionOk="0">
                  <a:moveTo>
                    <a:pt x="0" y="1"/>
                  </a:moveTo>
                  <a:lnTo>
                    <a:pt x="0" y="358"/>
                  </a:lnTo>
                  <a:lnTo>
                    <a:pt x="1208" y="1045"/>
                  </a:lnTo>
                  <a:lnTo>
                    <a:pt x="1208" y="6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289;p62">
              <a:extLst>
                <a:ext uri="{FF2B5EF4-FFF2-40B4-BE49-F238E27FC236}">
                  <a16:creationId xmlns:a16="http://schemas.microsoft.com/office/drawing/2014/main" id="{8C6AE44C-8CB0-4EA0-AE02-059AD927DAD8}"/>
                </a:ext>
              </a:extLst>
            </p:cNvPr>
            <p:cNvSpPr/>
            <p:nvPr/>
          </p:nvSpPr>
          <p:spPr>
            <a:xfrm>
              <a:off x="7615073" y="2763416"/>
              <a:ext cx="37547" cy="35522"/>
            </a:xfrm>
            <a:custGeom>
              <a:avLst/>
              <a:gdLst/>
              <a:ahLst/>
              <a:cxnLst/>
              <a:rect l="l" t="t" r="r" b="b"/>
              <a:pathLst>
                <a:path w="890" h="842" extrusionOk="0">
                  <a:moveTo>
                    <a:pt x="0" y="1"/>
                  </a:moveTo>
                  <a:lnTo>
                    <a:pt x="0" y="320"/>
                  </a:lnTo>
                  <a:lnTo>
                    <a:pt x="889" y="842"/>
                  </a:lnTo>
                  <a:lnTo>
                    <a:pt x="889" y="4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290;p62">
              <a:extLst>
                <a:ext uri="{FF2B5EF4-FFF2-40B4-BE49-F238E27FC236}">
                  <a16:creationId xmlns:a16="http://schemas.microsoft.com/office/drawing/2014/main" id="{C649187D-A35A-4805-A7D7-2F8E77697C43}"/>
                </a:ext>
              </a:extLst>
            </p:cNvPr>
            <p:cNvSpPr/>
            <p:nvPr/>
          </p:nvSpPr>
          <p:spPr>
            <a:xfrm>
              <a:off x="7837661" y="2892683"/>
              <a:ext cx="39192" cy="35522"/>
            </a:xfrm>
            <a:custGeom>
              <a:avLst/>
              <a:gdLst/>
              <a:ahLst/>
              <a:cxnLst/>
              <a:rect l="l" t="t" r="r" b="b"/>
              <a:pathLst>
                <a:path w="929" h="842" extrusionOk="0">
                  <a:moveTo>
                    <a:pt x="1" y="0"/>
                  </a:moveTo>
                  <a:lnTo>
                    <a:pt x="1" y="319"/>
                  </a:lnTo>
                  <a:lnTo>
                    <a:pt x="928" y="841"/>
                  </a:lnTo>
                  <a:lnTo>
                    <a:pt x="928" y="4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291;p62">
              <a:extLst>
                <a:ext uri="{FF2B5EF4-FFF2-40B4-BE49-F238E27FC236}">
                  <a16:creationId xmlns:a16="http://schemas.microsoft.com/office/drawing/2014/main" id="{57FED724-7EEF-4BE9-943E-E4EAC9C8AAFE}"/>
                </a:ext>
              </a:extLst>
            </p:cNvPr>
            <p:cNvSpPr/>
            <p:nvPr/>
          </p:nvSpPr>
          <p:spPr>
            <a:xfrm>
              <a:off x="7837661" y="2914705"/>
              <a:ext cx="32231" cy="32231"/>
            </a:xfrm>
            <a:custGeom>
              <a:avLst/>
              <a:gdLst/>
              <a:ahLst/>
              <a:cxnLst/>
              <a:rect l="l" t="t" r="r" b="b"/>
              <a:pathLst>
                <a:path w="764" h="764" extrusionOk="0">
                  <a:moveTo>
                    <a:pt x="1" y="0"/>
                  </a:moveTo>
                  <a:lnTo>
                    <a:pt x="1" y="358"/>
                  </a:lnTo>
                  <a:lnTo>
                    <a:pt x="764" y="764"/>
                  </a:lnTo>
                  <a:lnTo>
                    <a:pt x="764" y="4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292;p62">
              <a:extLst>
                <a:ext uri="{FF2B5EF4-FFF2-40B4-BE49-F238E27FC236}">
                  <a16:creationId xmlns:a16="http://schemas.microsoft.com/office/drawing/2014/main" id="{B0A6D22E-25A6-420A-8511-3DCA64D4A2A1}"/>
                </a:ext>
              </a:extLst>
            </p:cNvPr>
            <p:cNvSpPr/>
            <p:nvPr/>
          </p:nvSpPr>
          <p:spPr>
            <a:xfrm>
              <a:off x="7805471" y="2895931"/>
              <a:ext cx="27338" cy="28983"/>
            </a:xfrm>
            <a:custGeom>
              <a:avLst/>
              <a:gdLst/>
              <a:ahLst/>
              <a:cxnLst/>
              <a:rect l="l" t="t" r="r" b="b"/>
              <a:pathLst>
                <a:path w="648" h="687" extrusionOk="0">
                  <a:moveTo>
                    <a:pt x="0" y="1"/>
                  </a:moveTo>
                  <a:lnTo>
                    <a:pt x="0" y="319"/>
                  </a:lnTo>
                  <a:lnTo>
                    <a:pt x="648" y="687"/>
                  </a:lnTo>
                  <a:lnTo>
                    <a:pt x="648" y="3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293;p62">
              <a:extLst>
                <a:ext uri="{FF2B5EF4-FFF2-40B4-BE49-F238E27FC236}">
                  <a16:creationId xmlns:a16="http://schemas.microsoft.com/office/drawing/2014/main" id="{9432B5BB-7535-42F7-95EE-7AEF74AD3595}"/>
                </a:ext>
              </a:extLst>
            </p:cNvPr>
            <p:cNvSpPr/>
            <p:nvPr/>
          </p:nvSpPr>
          <p:spPr>
            <a:xfrm>
              <a:off x="7880060" y="2938331"/>
              <a:ext cx="15525" cy="23709"/>
            </a:xfrm>
            <a:custGeom>
              <a:avLst/>
              <a:gdLst/>
              <a:ahLst/>
              <a:cxnLst/>
              <a:rect l="l" t="t" r="r" b="b"/>
              <a:pathLst>
                <a:path w="368" h="562" extrusionOk="0">
                  <a:moveTo>
                    <a:pt x="1" y="1"/>
                  </a:moveTo>
                  <a:lnTo>
                    <a:pt x="1" y="368"/>
                  </a:lnTo>
                  <a:lnTo>
                    <a:pt x="368" y="561"/>
                  </a:lnTo>
                  <a:lnTo>
                    <a:pt x="368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294;p62">
              <a:extLst>
                <a:ext uri="{FF2B5EF4-FFF2-40B4-BE49-F238E27FC236}">
                  <a16:creationId xmlns:a16="http://schemas.microsoft.com/office/drawing/2014/main" id="{8B92B15F-2E57-4EE2-8842-660386DB2F23}"/>
                </a:ext>
              </a:extLst>
            </p:cNvPr>
            <p:cNvSpPr/>
            <p:nvPr/>
          </p:nvSpPr>
          <p:spPr>
            <a:xfrm>
              <a:off x="7902083" y="2951789"/>
              <a:ext cx="51005" cy="44466"/>
            </a:xfrm>
            <a:custGeom>
              <a:avLst/>
              <a:gdLst/>
              <a:ahLst/>
              <a:cxnLst/>
              <a:rect l="l" t="t" r="r" b="b"/>
              <a:pathLst>
                <a:path w="1209" h="1054" extrusionOk="0">
                  <a:moveTo>
                    <a:pt x="0" y="1"/>
                  </a:moveTo>
                  <a:lnTo>
                    <a:pt x="0" y="329"/>
                  </a:lnTo>
                  <a:lnTo>
                    <a:pt x="1208" y="1054"/>
                  </a:lnTo>
                  <a:lnTo>
                    <a:pt x="1208" y="6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295;p62">
              <a:extLst>
                <a:ext uri="{FF2B5EF4-FFF2-40B4-BE49-F238E27FC236}">
                  <a16:creationId xmlns:a16="http://schemas.microsoft.com/office/drawing/2014/main" id="{ED0F7626-8494-4073-90C6-C90CC0D30CF4}"/>
                </a:ext>
              </a:extLst>
            </p:cNvPr>
            <p:cNvSpPr/>
            <p:nvPr/>
          </p:nvSpPr>
          <p:spPr>
            <a:xfrm>
              <a:off x="7610179" y="2783836"/>
              <a:ext cx="51005" cy="42441"/>
            </a:xfrm>
            <a:custGeom>
              <a:avLst/>
              <a:gdLst/>
              <a:ahLst/>
              <a:cxnLst/>
              <a:rect l="l" t="t" r="r" b="b"/>
              <a:pathLst>
                <a:path w="1209" h="1006" extrusionOk="0">
                  <a:moveTo>
                    <a:pt x="0" y="0"/>
                  </a:moveTo>
                  <a:lnTo>
                    <a:pt x="0" y="319"/>
                  </a:lnTo>
                  <a:lnTo>
                    <a:pt x="1208" y="1005"/>
                  </a:lnTo>
                  <a:lnTo>
                    <a:pt x="1208" y="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296;p62">
              <a:extLst>
                <a:ext uri="{FF2B5EF4-FFF2-40B4-BE49-F238E27FC236}">
                  <a16:creationId xmlns:a16="http://schemas.microsoft.com/office/drawing/2014/main" id="{E9241486-FBB1-4403-81E9-FE9C31C14D98}"/>
                </a:ext>
              </a:extLst>
            </p:cNvPr>
            <p:cNvSpPr/>
            <p:nvPr/>
          </p:nvSpPr>
          <p:spPr>
            <a:xfrm>
              <a:off x="7970176" y="2990940"/>
              <a:ext cx="37547" cy="35902"/>
            </a:xfrm>
            <a:custGeom>
              <a:avLst/>
              <a:gdLst/>
              <a:ahLst/>
              <a:cxnLst/>
              <a:rect l="l" t="t" r="r" b="b"/>
              <a:pathLst>
                <a:path w="890" h="851" extrusionOk="0">
                  <a:moveTo>
                    <a:pt x="0" y="0"/>
                  </a:moveTo>
                  <a:lnTo>
                    <a:pt x="0" y="329"/>
                  </a:lnTo>
                  <a:lnTo>
                    <a:pt x="889" y="851"/>
                  </a:lnTo>
                  <a:lnTo>
                    <a:pt x="889" y="5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297;p62">
              <a:extLst>
                <a:ext uri="{FF2B5EF4-FFF2-40B4-BE49-F238E27FC236}">
                  <a16:creationId xmlns:a16="http://schemas.microsoft.com/office/drawing/2014/main" id="{03220968-C513-4081-90F1-24AD52AD6709}"/>
                </a:ext>
              </a:extLst>
            </p:cNvPr>
            <p:cNvSpPr/>
            <p:nvPr/>
          </p:nvSpPr>
          <p:spPr>
            <a:xfrm>
              <a:off x="7698227" y="2833154"/>
              <a:ext cx="51005" cy="44086"/>
            </a:xfrm>
            <a:custGeom>
              <a:avLst/>
              <a:gdLst/>
              <a:ahLst/>
              <a:cxnLst/>
              <a:rect l="l" t="t" r="r" b="b"/>
              <a:pathLst>
                <a:path w="1209" h="1045" extrusionOk="0">
                  <a:moveTo>
                    <a:pt x="1" y="0"/>
                  </a:moveTo>
                  <a:lnTo>
                    <a:pt x="1" y="358"/>
                  </a:lnTo>
                  <a:lnTo>
                    <a:pt x="1209" y="1044"/>
                  </a:lnTo>
                  <a:lnTo>
                    <a:pt x="1209" y="7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298;p62">
              <a:extLst>
                <a:ext uri="{FF2B5EF4-FFF2-40B4-BE49-F238E27FC236}">
                  <a16:creationId xmlns:a16="http://schemas.microsoft.com/office/drawing/2014/main" id="{39CDFD09-6BD5-4EFB-BEB5-98188EC31FC7}"/>
                </a:ext>
              </a:extLst>
            </p:cNvPr>
            <p:cNvSpPr/>
            <p:nvPr/>
          </p:nvSpPr>
          <p:spPr>
            <a:xfrm>
              <a:off x="7759401" y="2868635"/>
              <a:ext cx="37547" cy="35902"/>
            </a:xfrm>
            <a:custGeom>
              <a:avLst/>
              <a:gdLst/>
              <a:ahLst/>
              <a:cxnLst/>
              <a:rect l="l" t="t" r="r" b="b"/>
              <a:pathLst>
                <a:path w="890" h="851" extrusionOk="0">
                  <a:moveTo>
                    <a:pt x="0" y="0"/>
                  </a:moveTo>
                  <a:lnTo>
                    <a:pt x="0" y="367"/>
                  </a:lnTo>
                  <a:lnTo>
                    <a:pt x="889" y="851"/>
                  </a:lnTo>
                  <a:lnTo>
                    <a:pt x="889" y="5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299;p62">
              <a:extLst>
                <a:ext uri="{FF2B5EF4-FFF2-40B4-BE49-F238E27FC236}">
                  <a16:creationId xmlns:a16="http://schemas.microsoft.com/office/drawing/2014/main" id="{E905336B-05DC-48F2-BA88-EA9CAC618AEF}"/>
                </a:ext>
              </a:extLst>
            </p:cNvPr>
            <p:cNvSpPr/>
            <p:nvPr/>
          </p:nvSpPr>
          <p:spPr>
            <a:xfrm>
              <a:off x="7764674" y="2902850"/>
              <a:ext cx="32273" cy="30628"/>
            </a:xfrm>
            <a:custGeom>
              <a:avLst/>
              <a:gdLst/>
              <a:ahLst/>
              <a:cxnLst/>
              <a:rect l="l" t="t" r="r" b="b"/>
              <a:pathLst>
                <a:path w="765" h="726" extrusionOk="0">
                  <a:moveTo>
                    <a:pt x="1" y="1"/>
                  </a:moveTo>
                  <a:lnTo>
                    <a:pt x="1" y="320"/>
                  </a:lnTo>
                  <a:lnTo>
                    <a:pt x="764" y="726"/>
                  </a:lnTo>
                  <a:lnTo>
                    <a:pt x="764" y="3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300;p62">
              <a:extLst>
                <a:ext uri="{FF2B5EF4-FFF2-40B4-BE49-F238E27FC236}">
                  <a16:creationId xmlns:a16="http://schemas.microsoft.com/office/drawing/2014/main" id="{C96FF509-C172-4DD3-99DB-5794F2C1F8A3}"/>
                </a:ext>
              </a:extLst>
            </p:cNvPr>
            <p:cNvSpPr/>
            <p:nvPr/>
          </p:nvSpPr>
          <p:spPr>
            <a:xfrm>
              <a:off x="7802180" y="2923269"/>
              <a:ext cx="28603" cy="30586"/>
            </a:xfrm>
            <a:custGeom>
              <a:avLst/>
              <a:gdLst/>
              <a:ahLst/>
              <a:cxnLst/>
              <a:rect l="l" t="t" r="r" b="b"/>
              <a:pathLst>
                <a:path w="678" h="725" extrusionOk="0">
                  <a:moveTo>
                    <a:pt x="1" y="0"/>
                  </a:moveTo>
                  <a:lnTo>
                    <a:pt x="1" y="358"/>
                  </a:lnTo>
                  <a:lnTo>
                    <a:pt x="677" y="725"/>
                  </a:lnTo>
                  <a:lnTo>
                    <a:pt x="677" y="3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301;p62">
              <a:extLst>
                <a:ext uri="{FF2B5EF4-FFF2-40B4-BE49-F238E27FC236}">
                  <a16:creationId xmlns:a16="http://schemas.microsoft.com/office/drawing/2014/main" id="{1DF9BE9F-FF5B-47C9-A714-844F276DBAAD}"/>
                </a:ext>
              </a:extLst>
            </p:cNvPr>
            <p:cNvSpPr/>
            <p:nvPr/>
          </p:nvSpPr>
          <p:spPr>
            <a:xfrm>
              <a:off x="7738981" y="2887367"/>
              <a:ext cx="15567" cy="23709"/>
            </a:xfrm>
            <a:custGeom>
              <a:avLst/>
              <a:gdLst/>
              <a:ahLst/>
              <a:cxnLst/>
              <a:rect l="l" t="t" r="r" b="b"/>
              <a:pathLst>
                <a:path w="369" h="562" extrusionOk="0">
                  <a:moveTo>
                    <a:pt x="1" y="1"/>
                  </a:moveTo>
                  <a:lnTo>
                    <a:pt x="1" y="320"/>
                  </a:lnTo>
                  <a:lnTo>
                    <a:pt x="368" y="561"/>
                  </a:lnTo>
                  <a:lnTo>
                    <a:pt x="368" y="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302;p62">
              <a:extLst>
                <a:ext uri="{FF2B5EF4-FFF2-40B4-BE49-F238E27FC236}">
                  <a16:creationId xmlns:a16="http://schemas.microsoft.com/office/drawing/2014/main" id="{01AD5026-3AF8-4BE3-A300-68D62B2B2317}"/>
                </a:ext>
              </a:extLst>
            </p:cNvPr>
            <p:cNvSpPr/>
            <p:nvPr/>
          </p:nvSpPr>
          <p:spPr>
            <a:xfrm>
              <a:off x="7681520" y="2853531"/>
              <a:ext cx="51005" cy="44086"/>
            </a:xfrm>
            <a:custGeom>
              <a:avLst/>
              <a:gdLst/>
              <a:ahLst/>
              <a:cxnLst/>
              <a:rect l="l" t="t" r="r" b="b"/>
              <a:pathLst>
                <a:path w="1209" h="1045" extrusionOk="0">
                  <a:moveTo>
                    <a:pt x="0" y="1"/>
                  </a:moveTo>
                  <a:lnTo>
                    <a:pt x="0" y="319"/>
                  </a:lnTo>
                  <a:lnTo>
                    <a:pt x="1208" y="1044"/>
                  </a:lnTo>
                  <a:lnTo>
                    <a:pt x="1208" y="6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303;p62">
              <a:extLst>
                <a:ext uri="{FF2B5EF4-FFF2-40B4-BE49-F238E27FC236}">
                  <a16:creationId xmlns:a16="http://schemas.microsoft.com/office/drawing/2014/main" id="{AC6E3057-A7C3-4CC9-83F4-26F31653C090}"/>
                </a:ext>
              </a:extLst>
            </p:cNvPr>
            <p:cNvSpPr/>
            <p:nvPr/>
          </p:nvSpPr>
          <p:spPr>
            <a:xfrm>
              <a:off x="7589802" y="2800922"/>
              <a:ext cx="37125" cy="35522"/>
            </a:xfrm>
            <a:custGeom>
              <a:avLst/>
              <a:gdLst/>
              <a:ahLst/>
              <a:cxnLst/>
              <a:rect l="l" t="t" r="r" b="b"/>
              <a:pathLst>
                <a:path w="880" h="842" extrusionOk="0">
                  <a:moveTo>
                    <a:pt x="0" y="1"/>
                  </a:moveTo>
                  <a:lnTo>
                    <a:pt x="0" y="320"/>
                  </a:lnTo>
                  <a:lnTo>
                    <a:pt x="879" y="842"/>
                  </a:lnTo>
                  <a:lnTo>
                    <a:pt x="879" y="5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304;p62">
              <a:extLst>
                <a:ext uri="{FF2B5EF4-FFF2-40B4-BE49-F238E27FC236}">
                  <a16:creationId xmlns:a16="http://schemas.microsoft.com/office/drawing/2014/main" id="{5FEAAFC9-79BD-4827-82A1-964AFA21CD85}"/>
                </a:ext>
              </a:extLst>
            </p:cNvPr>
            <p:cNvSpPr/>
            <p:nvPr/>
          </p:nvSpPr>
          <p:spPr>
            <a:xfrm>
              <a:off x="7970176" y="3019882"/>
              <a:ext cx="30628" cy="32231"/>
            </a:xfrm>
            <a:custGeom>
              <a:avLst/>
              <a:gdLst/>
              <a:ahLst/>
              <a:cxnLst/>
              <a:rect l="l" t="t" r="r" b="b"/>
              <a:pathLst>
                <a:path w="726" h="764" extrusionOk="0">
                  <a:moveTo>
                    <a:pt x="0" y="0"/>
                  </a:moveTo>
                  <a:lnTo>
                    <a:pt x="0" y="319"/>
                  </a:lnTo>
                  <a:lnTo>
                    <a:pt x="725" y="764"/>
                  </a:lnTo>
                  <a:lnTo>
                    <a:pt x="725" y="4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305;p62">
              <a:extLst>
                <a:ext uri="{FF2B5EF4-FFF2-40B4-BE49-F238E27FC236}">
                  <a16:creationId xmlns:a16="http://schemas.microsoft.com/office/drawing/2014/main" id="{1AE24B37-E564-495E-BFD2-274DAF344F07}"/>
                </a:ext>
              </a:extLst>
            </p:cNvPr>
            <p:cNvSpPr/>
            <p:nvPr/>
          </p:nvSpPr>
          <p:spPr>
            <a:xfrm>
              <a:off x="8014179" y="3045575"/>
              <a:ext cx="30628" cy="32231"/>
            </a:xfrm>
            <a:custGeom>
              <a:avLst/>
              <a:gdLst/>
              <a:ahLst/>
              <a:cxnLst/>
              <a:rect l="l" t="t" r="r" b="b"/>
              <a:pathLst>
                <a:path w="726" h="764" extrusionOk="0">
                  <a:moveTo>
                    <a:pt x="1" y="0"/>
                  </a:moveTo>
                  <a:lnTo>
                    <a:pt x="1" y="358"/>
                  </a:lnTo>
                  <a:lnTo>
                    <a:pt x="726" y="764"/>
                  </a:lnTo>
                  <a:lnTo>
                    <a:pt x="726" y="4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306;p62">
              <a:extLst>
                <a:ext uri="{FF2B5EF4-FFF2-40B4-BE49-F238E27FC236}">
                  <a16:creationId xmlns:a16="http://schemas.microsoft.com/office/drawing/2014/main" id="{6E42528A-FE9E-41F9-98C1-516333C2EFDD}"/>
                </a:ext>
              </a:extLst>
            </p:cNvPr>
            <p:cNvSpPr/>
            <p:nvPr/>
          </p:nvSpPr>
          <p:spPr>
            <a:xfrm>
              <a:off x="7944905" y="3004778"/>
              <a:ext cx="15103" cy="23709"/>
            </a:xfrm>
            <a:custGeom>
              <a:avLst/>
              <a:gdLst/>
              <a:ahLst/>
              <a:cxnLst/>
              <a:rect l="l" t="t" r="r" b="b"/>
              <a:pathLst>
                <a:path w="358" h="562" extrusionOk="0">
                  <a:moveTo>
                    <a:pt x="0" y="1"/>
                  </a:moveTo>
                  <a:lnTo>
                    <a:pt x="0" y="358"/>
                  </a:lnTo>
                  <a:lnTo>
                    <a:pt x="358" y="561"/>
                  </a:lnTo>
                  <a:lnTo>
                    <a:pt x="358" y="2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307;p62">
              <a:extLst>
                <a:ext uri="{FF2B5EF4-FFF2-40B4-BE49-F238E27FC236}">
                  <a16:creationId xmlns:a16="http://schemas.microsoft.com/office/drawing/2014/main" id="{684A4918-996B-4477-BBFF-4DFBBF5B8F7F}"/>
                </a:ext>
              </a:extLst>
            </p:cNvPr>
            <p:cNvSpPr/>
            <p:nvPr/>
          </p:nvSpPr>
          <p:spPr>
            <a:xfrm>
              <a:off x="7885376" y="2972166"/>
              <a:ext cx="51005" cy="42863"/>
            </a:xfrm>
            <a:custGeom>
              <a:avLst/>
              <a:gdLst/>
              <a:ahLst/>
              <a:cxnLst/>
              <a:rect l="l" t="t" r="r" b="b"/>
              <a:pathLst>
                <a:path w="1209" h="1016" extrusionOk="0">
                  <a:moveTo>
                    <a:pt x="0" y="1"/>
                  </a:moveTo>
                  <a:lnTo>
                    <a:pt x="0" y="329"/>
                  </a:lnTo>
                  <a:lnTo>
                    <a:pt x="1208" y="1015"/>
                  </a:lnTo>
                  <a:lnTo>
                    <a:pt x="1208" y="6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308;p62">
              <a:extLst>
                <a:ext uri="{FF2B5EF4-FFF2-40B4-BE49-F238E27FC236}">
                  <a16:creationId xmlns:a16="http://schemas.microsoft.com/office/drawing/2014/main" id="{9F47D4DB-2FFC-4197-865A-ADF9FBB95BCA}"/>
                </a:ext>
              </a:extLst>
            </p:cNvPr>
            <p:cNvSpPr/>
            <p:nvPr/>
          </p:nvSpPr>
          <p:spPr>
            <a:xfrm>
              <a:off x="7837661" y="2945250"/>
              <a:ext cx="39192" cy="35522"/>
            </a:xfrm>
            <a:custGeom>
              <a:avLst/>
              <a:gdLst/>
              <a:ahLst/>
              <a:cxnLst/>
              <a:rect l="l" t="t" r="r" b="b"/>
              <a:pathLst>
                <a:path w="929" h="842" extrusionOk="0">
                  <a:moveTo>
                    <a:pt x="1" y="1"/>
                  </a:moveTo>
                  <a:lnTo>
                    <a:pt x="1" y="320"/>
                  </a:lnTo>
                  <a:lnTo>
                    <a:pt x="928" y="842"/>
                  </a:lnTo>
                  <a:lnTo>
                    <a:pt x="928" y="4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309;p62">
              <a:extLst>
                <a:ext uri="{FF2B5EF4-FFF2-40B4-BE49-F238E27FC236}">
                  <a16:creationId xmlns:a16="http://schemas.microsoft.com/office/drawing/2014/main" id="{69D640E5-9A26-4660-A706-4A9A8C049396}"/>
                </a:ext>
              </a:extLst>
            </p:cNvPr>
            <p:cNvSpPr/>
            <p:nvPr/>
          </p:nvSpPr>
          <p:spPr>
            <a:xfrm>
              <a:off x="7837661" y="2967272"/>
              <a:ext cx="32231" cy="32273"/>
            </a:xfrm>
            <a:custGeom>
              <a:avLst/>
              <a:gdLst/>
              <a:ahLst/>
              <a:cxnLst/>
              <a:rect l="l" t="t" r="r" b="b"/>
              <a:pathLst>
                <a:path w="764" h="765" extrusionOk="0">
                  <a:moveTo>
                    <a:pt x="1" y="1"/>
                  </a:moveTo>
                  <a:lnTo>
                    <a:pt x="1" y="358"/>
                  </a:lnTo>
                  <a:lnTo>
                    <a:pt x="764" y="764"/>
                  </a:lnTo>
                  <a:lnTo>
                    <a:pt x="764" y="4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310;p62">
              <a:extLst>
                <a:ext uri="{FF2B5EF4-FFF2-40B4-BE49-F238E27FC236}">
                  <a16:creationId xmlns:a16="http://schemas.microsoft.com/office/drawing/2014/main" id="{E53257E6-F8CF-4AF9-8FC8-72D562CD9570}"/>
                </a:ext>
              </a:extLst>
            </p:cNvPr>
            <p:cNvSpPr/>
            <p:nvPr/>
          </p:nvSpPr>
          <p:spPr>
            <a:xfrm>
              <a:off x="7789945" y="2939976"/>
              <a:ext cx="29025" cy="30628"/>
            </a:xfrm>
            <a:custGeom>
              <a:avLst/>
              <a:gdLst/>
              <a:ahLst/>
              <a:cxnLst/>
              <a:rect l="l" t="t" r="r" b="b"/>
              <a:pathLst>
                <a:path w="688" h="726" extrusionOk="0">
                  <a:moveTo>
                    <a:pt x="1" y="0"/>
                  </a:moveTo>
                  <a:lnTo>
                    <a:pt x="1" y="329"/>
                  </a:lnTo>
                  <a:lnTo>
                    <a:pt x="687" y="725"/>
                  </a:lnTo>
                  <a:lnTo>
                    <a:pt x="687" y="3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311;p62">
              <a:extLst>
                <a:ext uri="{FF2B5EF4-FFF2-40B4-BE49-F238E27FC236}">
                  <a16:creationId xmlns:a16="http://schemas.microsoft.com/office/drawing/2014/main" id="{9ACA149E-7833-4C5E-8620-7D68E5CBFA31}"/>
                </a:ext>
              </a:extLst>
            </p:cNvPr>
            <p:cNvSpPr/>
            <p:nvPr/>
          </p:nvSpPr>
          <p:spPr>
            <a:xfrm>
              <a:off x="7880060" y="2990940"/>
              <a:ext cx="15525" cy="24089"/>
            </a:xfrm>
            <a:custGeom>
              <a:avLst/>
              <a:gdLst/>
              <a:ahLst/>
              <a:cxnLst/>
              <a:rect l="l" t="t" r="r" b="b"/>
              <a:pathLst>
                <a:path w="368" h="571" extrusionOk="0">
                  <a:moveTo>
                    <a:pt x="1" y="0"/>
                  </a:moveTo>
                  <a:lnTo>
                    <a:pt x="1" y="329"/>
                  </a:lnTo>
                  <a:lnTo>
                    <a:pt x="368" y="570"/>
                  </a:lnTo>
                  <a:lnTo>
                    <a:pt x="368" y="2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312;p62">
              <a:extLst>
                <a:ext uri="{FF2B5EF4-FFF2-40B4-BE49-F238E27FC236}">
                  <a16:creationId xmlns:a16="http://schemas.microsoft.com/office/drawing/2014/main" id="{59E24B07-FF9C-4B76-8F85-E72D50FF5A50}"/>
                </a:ext>
              </a:extLst>
            </p:cNvPr>
            <p:cNvSpPr/>
            <p:nvPr/>
          </p:nvSpPr>
          <p:spPr>
            <a:xfrm>
              <a:off x="7902083" y="3004778"/>
              <a:ext cx="51005" cy="44086"/>
            </a:xfrm>
            <a:custGeom>
              <a:avLst/>
              <a:gdLst/>
              <a:ahLst/>
              <a:cxnLst/>
              <a:rect l="l" t="t" r="r" b="b"/>
              <a:pathLst>
                <a:path w="1209" h="1045" extrusionOk="0">
                  <a:moveTo>
                    <a:pt x="0" y="1"/>
                  </a:moveTo>
                  <a:lnTo>
                    <a:pt x="0" y="320"/>
                  </a:lnTo>
                  <a:lnTo>
                    <a:pt x="1208" y="1045"/>
                  </a:lnTo>
                  <a:lnTo>
                    <a:pt x="1208" y="6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313;p62">
              <a:extLst>
                <a:ext uri="{FF2B5EF4-FFF2-40B4-BE49-F238E27FC236}">
                  <a16:creationId xmlns:a16="http://schemas.microsoft.com/office/drawing/2014/main" id="{3ADAD0E4-1C4E-42C7-A9C2-951B3C21BC50}"/>
                </a:ext>
              </a:extLst>
            </p:cNvPr>
            <p:cNvSpPr/>
            <p:nvPr/>
          </p:nvSpPr>
          <p:spPr>
            <a:xfrm>
              <a:off x="8014179" y="3069200"/>
              <a:ext cx="37589" cy="35522"/>
            </a:xfrm>
            <a:custGeom>
              <a:avLst/>
              <a:gdLst/>
              <a:ahLst/>
              <a:cxnLst/>
              <a:rect l="l" t="t" r="r" b="b"/>
              <a:pathLst>
                <a:path w="891" h="842" extrusionOk="0">
                  <a:moveTo>
                    <a:pt x="1" y="1"/>
                  </a:moveTo>
                  <a:lnTo>
                    <a:pt x="1" y="358"/>
                  </a:lnTo>
                  <a:lnTo>
                    <a:pt x="890" y="841"/>
                  </a:lnTo>
                  <a:lnTo>
                    <a:pt x="890" y="5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314;p62">
              <a:extLst>
                <a:ext uri="{FF2B5EF4-FFF2-40B4-BE49-F238E27FC236}">
                  <a16:creationId xmlns:a16="http://schemas.microsoft.com/office/drawing/2014/main" id="{344920B6-FBFF-473B-9710-7B1C46E8139E}"/>
                </a:ext>
              </a:extLst>
            </p:cNvPr>
            <p:cNvSpPr/>
            <p:nvPr/>
          </p:nvSpPr>
          <p:spPr>
            <a:xfrm>
              <a:off x="7633805" y="2849861"/>
              <a:ext cx="30628" cy="30628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1" y="1"/>
                  </a:moveTo>
                  <a:lnTo>
                    <a:pt x="1" y="329"/>
                  </a:lnTo>
                  <a:lnTo>
                    <a:pt x="725" y="725"/>
                  </a:lnTo>
                  <a:lnTo>
                    <a:pt x="725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315;p62">
              <a:extLst>
                <a:ext uri="{FF2B5EF4-FFF2-40B4-BE49-F238E27FC236}">
                  <a16:creationId xmlns:a16="http://schemas.microsoft.com/office/drawing/2014/main" id="{FDE1C6EA-EA58-4694-8243-B27BD2828258}"/>
                </a:ext>
              </a:extLst>
            </p:cNvPr>
            <p:cNvSpPr/>
            <p:nvPr/>
          </p:nvSpPr>
          <p:spPr>
            <a:xfrm>
              <a:off x="7581238" y="2819274"/>
              <a:ext cx="30586" cy="32653"/>
            </a:xfrm>
            <a:custGeom>
              <a:avLst/>
              <a:gdLst/>
              <a:ahLst/>
              <a:cxnLst/>
              <a:rect l="l" t="t" r="r" b="b"/>
              <a:pathLst>
                <a:path w="725" h="774" extrusionOk="0">
                  <a:moveTo>
                    <a:pt x="0" y="1"/>
                  </a:moveTo>
                  <a:lnTo>
                    <a:pt x="0" y="329"/>
                  </a:lnTo>
                  <a:lnTo>
                    <a:pt x="725" y="774"/>
                  </a:lnTo>
                  <a:lnTo>
                    <a:pt x="725" y="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316;p62">
              <a:extLst>
                <a:ext uri="{FF2B5EF4-FFF2-40B4-BE49-F238E27FC236}">
                  <a16:creationId xmlns:a16="http://schemas.microsoft.com/office/drawing/2014/main" id="{768FD483-F7DE-4129-A631-C6F8CB4A0E31}"/>
                </a:ext>
              </a:extLst>
            </p:cNvPr>
            <p:cNvSpPr/>
            <p:nvPr/>
          </p:nvSpPr>
          <p:spPr>
            <a:xfrm>
              <a:off x="7674601" y="2872305"/>
              <a:ext cx="15525" cy="23667"/>
            </a:xfrm>
            <a:custGeom>
              <a:avLst/>
              <a:gdLst/>
              <a:ahLst/>
              <a:cxnLst/>
              <a:rect l="l" t="t" r="r" b="b"/>
              <a:pathLst>
                <a:path w="368" h="561" extrusionOk="0">
                  <a:moveTo>
                    <a:pt x="0" y="0"/>
                  </a:moveTo>
                  <a:lnTo>
                    <a:pt x="0" y="358"/>
                  </a:lnTo>
                  <a:lnTo>
                    <a:pt x="367" y="561"/>
                  </a:lnTo>
                  <a:lnTo>
                    <a:pt x="367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317;p62">
              <a:extLst>
                <a:ext uri="{FF2B5EF4-FFF2-40B4-BE49-F238E27FC236}">
                  <a16:creationId xmlns:a16="http://schemas.microsoft.com/office/drawing/2014/main" id="{D23252FC-585E-41CD-B953-4298BE3ADBA2}"/>
                </a:ext>
              </a:extLst>
            </p:cNvPr>
            <p:cNvSpPr/>
            <p:nvPr/>
          </p:nvSpPr>
          <p:spPr>
            <a:xfrm>
              <a:off x="7698227" y="2885721"/>
              <a:ext cx="51005" cy="44086"/>
            </a:xfrm>
            <a:custGeom>
              <a:avLst/>
              <a:gdLst/>
              <a:ahLst/>
              <a:cxnLst/>
              <a:rect l="l" t="t" r="r" b="b"/>
              <a:pathLst>
                <a:path w="1209" h="1045" extrusionOk="0">
                  <a:moveTo>
                    <a:pt x="1" y="1"/>
                  </a:moveTo>
                  <a:lnTo>
                    <a:pt x="1" y="359"/>
                  </a:lnTo>
                  <a:lnTo>
                    <a:pt x="1209" y="1045"/>
                  </a:lnTo>
                  <a:lnTo>
                    <a:pt x="1209" y="7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318;p62">
              <a:extLst>
                <a:ext uri="{FF2B5EF4-FFF2-40B4-BE49-F238E27FC236}">
                  <a16:creationId xmlns:a16="http://schemas.microsoft.com/office/drawing/2014/main" id="{796B5CB2-89F9-4850-907A-FD916274DC65}"/>
                </a:ext>
              </a:extLst>
            </p:cNvPr>
            <p:cNvSpPr/>
            <p:nvPr/>
          </p:nvSpPr>
          <p:spPr>
            <a:xfrm>
              <a:off x="7764674" y="2948541"/>
              <a:ext cx="32273" cy="32231"/>
            </a:xfrm>
            <a:custGeom>
              <a:avLst/>
              <a:gdLst/>
              <a:ahLst/>
              <a:cxnLst/>
              <a:rect l="l" t="t" r="r" b="b"/>
              <a:pathLst>
                <a:path w="765" h="764" extrusionOk="0">
                  <a:moveTo>
                    <a:pt x="1" y="0"/>
                  </a:moveTo>
                  <a:lnTo>
                    <a:pt x="1" y="319"/>
                  </a:lnTo>
                  <a:lnTo>
                    <a:pt x="764" y="764"/>
                  </a:lnTo>
                  <a:lnTo>
                    <a:pt x="764" y="4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319;p62">
              <a:extLst>
                <a:ext uri="{FF2B5EF4-FFF2-40B4-BE49-F238E27FC236}">
                  <a16:creationId xmlns:a16="http://schemas.microsoft.com/office/drawing/2014/main" id="{E8ADB16B-2BFE-425A-8249-14D41D4E1810}"/>
                </a:ext>
              </a:extLst>
            </p:cNvPr>
            <p:cNvSpPr/>
            <p:nvPr/>
          </p:nvSpPr>
          <p:spPr>
            <a:xfrm>
              <a:off x="7802180" y="2970563"/>
              <a:ext cx="28603" cy="28983"/>
            </a:xfrm>
            <a:custGeom>
              <a:avLst/>
              <a:gdLst/>
              <a:ahLst/>
              <a:cxnLst/>
              <a:rect l="l" t="t" r="r" b="b"/>
              <a:pathLst>
                <a:path w="678" h="687" extrusionOk="0">
                  <a:moveTo>
                    <a:pt x="1" y="0"/>
                  </a:moveTo>
                  <a:lnTo>
                    <a:pt x="1" y="329"/>
                  </a:lnTo>
                  <a:lnTo>
                    <a:pt x="677" y="686"/>
                  </a:lnTo>
                  <a:lnTo>
                    <a:pt x="677" y="3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320;p62">
              <a:extLst>
                <a:ext uri="{FF2B5EF4-FFF2-40B4-BE49-F238E27FC236}">
                  <a16:creationId xmlns:a16="http://schemas.microsoft.com/office/drawing/2014/main" id="{EA604BD3-9E14-4F6D-9026-76AA6B3A176F}"/>
                </a:ext>
              </a:extLst>
            </p:cNvPr>
            <p:cNvSpPr/>
            <p:nvPr/>
          </p:nvSpPr>
          <p:spPr>
            <a:xfrm>
              <a:off x="7738981" y="2933437"/>
              <a:ext cx="15567" cy="23709"/>
            </a:xfrm>
            <a:custGeom>
              <a:avLst/>
              <a:gdLst/>
              <a:ahLst/>
              <a:cxnLst/>
              <a:rect l="l" t="t" r="r" b="b"/>
              <a:pathLst>
                <a:path w="369" h="562" extrusionOk="0">
                  <a:moveTo>
                    <a:pt x="1" y="1"/>
                  </a:moveTo>
                  <a:lnTo>
                    <a:pt x="1" y="320"/>
                  </a:lnTo>
                  <a:lnTo>
                    <a:pt x="368" y="561"/>
                  </a:lnTo>
                  <a:lnTo>
                    <a:pt x="368" y="1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321;p62">
              <a:extLst>
                <a:ext uri="{FF2B5EF4-FFF2-40B4-BE49-F238E27FC236}">
                  <a16:creationId xmlns:a16="http://schemas.microsoft.com/office/drawing/2014/main" id="{8F4E2CAA-9D02-499E-9342-4F505D4A70DE}"/>
                </a:ext>
              </a:extLst>
            </p:cNvPr>
            <p:cNvSpPr/>
            <p:nvPr/>
          </p:nvSpPr>
          <p:spPr>
            <a:xfrm>
              <a:off x="7681520" y="2899180"/>
              <a:ext cx="51005" cy="44508"/>
            </a:xfrm>
            <a:custGeom>
              <a:avLst/>
              <a:gdLst/>
              <a:ahLst/>
              <a:cxnLst/>
              <a:rect l="l" t="t" r="r" b="b"/>
              <a:pathLst>
                <a:path w="1209" h="1055" extrusionOk="0">
                  <a:moveTo>
                    <a:pt x="0" y="1"/>
                  </a:moveTo>
                  <a:lnTo>
                    <a:pt x="0" y="368"/>
                  </a:lnTo>
                  <a:lnTo>
                    <a:pt x="1208" y="1054"/>
                  </a:lnTo>
                  <a:lnTo>
                    <a:pt x="1208" y="7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322;p62">
              <a:extLst>
                <a:ext uri="{FF2B5EF4-FFF2-40B4-BE49-F238E27FC236}">
                  <a16:creationId xmlns:a16="http://schemas.microsoft.com/office/drawing/2014/main" id="{5743D90D-97EA-46B6-89F4-4FD6E07FABDF}"/>
                </a:ext>
              </a:extLst>
            </p:cNvPr>
            <p:cNvSpPr/>
            <p:nvPr/>
          </p:nvSpPr>
          <p:spPr>
            <a:xfrm>
              <a:off x="7633805" y="2872305"/>
              <a:ext cx="37547" cy="35480"/>
            </a:xfrm>
            <a:custGeom>
              <a:avLst/>
              <a:gdLst/>
              <a:ahLst/>
              <a:cxnLst/>
              <a:rect l="l" t="t" r="r" b="b"/>
              <a:pathLst>
                <a:path w="890" h="841" extrusionOk="0">
                  <a:moveTo>
                    <a:pt x="1" y="0"/>
                  </a:moveTo>
                  <a:lnTo>
                    <a:pt x="1" y="358"/>
                  </a:lnTo>
                  <a:lnTo>
                    <a:pt x="890" y="841"/>
                  </a:lnTo>
                  <a:lnTo>
                    <a:pt x="890" y="5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323;p62">
              <a:extLst>
                <a:ext uri="{FF2B5EF4-FFF2-40B4-BE49-F238E27FC236}">
                  <a16:creationId xmlns:a16="http://schemas.microsoft.com/office/drawing/2014/main" id="{9B3DEB80-5DBD-4A00-ABFF-D3E94A04DFEB}"/>
                </a:ext>
              </a:extLst>
            </p:cNvPr>
            <p:cNvSpPr/>
            <p:nvPr/>
          </p:nvSpPr>
          <p:spPr>
            <a:xfrm>
              <a:off x="8007681" y="3087974"/>
              <a:ext cx="30628" cy="32231"/>
            </a:xfrm>
            <a:custGeom>
              <a:avLst/>
              <a:gdLst/>
              <a:ahLst/>
              <a:cxnLst/>
              <a:rect l="l" t="t" r="r" b="b"/>
              <a:pathLst>
                <a:path w="726" h="764" extrusionOk="0">
                  <a:moveTo>
                    <a:pt x="0" y="0"/>
                  </a:moveTo>
                  <a:lnTo>
                    <a:pt x="0" y="319"/>
                  </a:lnTo>
                  <a:lnTo>
                    <a:pt x="725" y="764"/>
                  </a:lnTo>
                  <a:lnTo>
                    <a:pt x="725" y="4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324;p62">
              <a:extLst>
                <a:ext uri="{FF2B5EF4-FFF2-40B4-BE49-F238E27FC236}">
                  <a16:creationId xmlns:a16="http://schemas.microsoft.com/office/drawing/2014/main" id="{B5DF4692-7822-4999-81CC-31ED6458FBD2}"/>
                </a:ext>
              </a:extLst>
            </p:cNvPr>
            <p:cNvSpPr/>
            <p:nvPr/>
          </p:nvSpPr>
          <p:spPr>
            <a:xfrm>
              <a:off x="7885376" y="3018236"/>
              <a:ext cx="51005" cy="44086"/>
            </a:xfrm>
            <a:custGeom>
              <a:avLst/>
              <a:gdLst/>
              <a:ahLst/>
              <a:cxnLst/>
              <a:rect l="l" t="t" r="r" b="b"/>
              <a:pathLst>
                <a:path w="1209" h="1045" extrusionOk="0">
                  <a:moveTo>
                    <a:pt x="0" y="1"/>
                  </a:moveTo>
                  <a:lnTo>
                    <a:pt x="0" y="320"/>
                  </a:lnTo>
                  <a:lnTo>
                    <a:pt x="1208" y="1044"/>
                  </a:lnTo>
                  <a:lnTo>
                    <a:pt x="1208" y="6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325;p62">
              <a:extLst>
                <a:ext uri="{FF2B5EF4-FFF2-40B4-BE49-F238E27FC236}">
                  <a16:creationId xmlns:a16="http://schemas.microsoft.com/office/drawing/2014/main" id="{47BFFF37-319A-4D12-819C-EAC4399AAEFA}"/>
                </a:ext>
              </a:extLst>
            </p:cNvPr>
            <p:cNvSpPr/>
            <p:nvPr/>
          </p:nvSpPr>
          <p:spPr>
            <a:xfrm>
              <a:off x="7837661" y="2990940"/>
              <a:ext cx="39192" cy="35902"/>
            </a:xfrm>
            <a:custGeom>
              <a:avLst/>
              <a:gdLst/>
              <a:ahLst/>
              <a:cxnLst/>
              <a:rect l="l" t="t" r="r" b="b"/>
              <a:pathLst>
                <a:path w="929" h="851" extrusionOk="0">
                  <a:moveTo>
                    <a:pt x="1" y="0"/>
                  </a:moveTo>
                  <a:lnTo>
                    <a:pt x="1" y="329"/>
                  </a:lnTo>
                  <a:lnTo>
                    <a:pt x="928" y="851"/>
                  </a:lnTo>
                  <a:lnTo>
                    <a:pt x="928" y="4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326;p62">
              <a:extLst>
                <a:ext uri="{FF2B5EF4-FFF2-40B4-BE49-F238E27FC236}">
                  <a16:creationId xmlns:a16="http://schemas.microsoft.com/office/drawing/2014/main" id="{91B71792-EF59-4347-B426-914592AF813A}"/>
                </a:ext>
              </a:extLst>
            </p:cNvPr>
            <p:cNvSpPr/>
            <p:nvPr/>
          </p:nvSpPr>
          <p:spPr>
            <a:xfrm>
              <a:off x="7805471" y="2994611"/>
              <a:ext cx="27338" cy="30628"/>
            </a:xfrm>
            <a:custGeom>
              <a:avLst/>
              <a:gdLst/>
              <a:ahLst/>
              <a:cxnLst/>
              <a:rect l="l" t="t" r="r" b="b"/>
              <a:pathLst>
                <a:path w="648" h="726" extrusionOk="0">
                  <a:moveTo>
                    <a:pt x="0" y="0"/>
                  </a:moveTo>
                  <a:lnTo>
                    <a:pt x="0" y="319"/>
                  </a:lnTo>
                  <a:lnTo>
                    <a:pt x="648" y="725"/>
                  </a:lnTo>
                  <a:lnTo>
                    <a:pt x="648" y="3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327;p62">
              <a:extLst>
                <a:ext uri="{FF2B5EF4-FFF2-40B4-BE49-F238E27FC236}">
                  <a16:creationId xmlns:a16="http://schemas.microsoft.com/office/drawing/2014/main" id="{6BDCE127-9B35-4359-A5BA-83E5F40A38B8}"/>
                </a:ext>
              </a:extLst>
            </p:cNvPr>
            <p:cNvSpPr/>
            <p:nvPr/>
          </p:nvSpPr>
          <p:spPr>
            <a:xfrm>
              <a:off x="7880060" y="3037010"/>
              <a:ext cx="15525" cy="23667"/>
            </a:xfrm>
            <a:custGeom>
              <a:avLst/>
              <a:gdLst/>
              <a:ahLst/>
              <a:cxnLst/>
              <a:rect l="l" t="t" r="r" b="b"/>
              <a:pathLst>
                <a:path w="368" h="561" extrusionOk="0">
                  <a:moveTo>
                    <a:pt x="1" y="0"/>
                  </a:moveTo>
                  <a:lnTo>
                    <a:pt x="1" y="358"/>
                  </a:lnTo>
                  <a:lnTo>
                    <a:pt x="368" y="561"/>
                  </a:lnTo>
                  <a:lnTo>
                    <a:pt x="368" y="2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328;p62">
              <a:extLst>
                <a:ext uri="{FF2B5EF4-FFF2-40B4-BE49-F238E27FC236}">
                  <a16:creationId xmlns:a16="http://schemas.microsoft.com/office/drawing/2014/main" id="{8E948861-2EB4-49BF-B467-59E8AF4BBD93}"/>
                </a:ext>
              </a:extLst>
            </p:cNvPr>
            <p:cNvSpPr/>
            <p:nvPr/>
          </p:nvSpPr>
          <p:spPr>
            <a:xfrm>
              <a:off x="7902083" y="3050469"/>
              <a:ext cx="51005" cy="44044"/>
            </a:xfrm>
            <a:custGeom>
              <a:avLst/>
              <a:gdLst/>
              <a:ahLst/>
              <a:cxnLst/>
              <a:rect l="l" t="t" r="r" b="b"/>
              <a:pathLst>
                <a:path w="1209" h="1044" extrusionOk="0">
                  <a:moveTo>
                    <a:pt x="0" y="0"/>
                  </a:moveTo>
                  <a:lnTo>
                    <a:pt x="0" y="367"/>
                  </a:lnTo>
                  <a:lnTo>
                    <a:pt x="1208" y="1044"/>
                  </a:lnTo>
                  <a:lnTo>
                    <a:pt x="1208" y="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329;p62">
              <a:extLst>
                <a:ext uri="{FF2B5EF4-FFF2-40B4-BE49-F238E27FC236}">
                  <a16:creationId xmlns:a16="http://schemas.microsoft.com/office/drawing/2014/main" id="{43D2027D-0DF8-4A83-A7E2-B1818FE55779}"/>
                </a:ext>
              </a:extLst>
            </p:cNvPr>
            <p:cNvSpPr/>
            <p:nvPr/>
          </p:nvSpPr>
          <p:spPr>
            <a:xfrm>
              <a:off x="7959966" y="3082659"/>
              <a:ext cx="37547" cy="37547"/>
            </a:xfrm>
            <a:custGeom>
              <a:avLst/>
              <a:gdLst/>
              <a:ahLst/>
              <a:cxnLst/>
              <a:rect l="l" t="t" r="r" b="b"/>
              <a:pathLst>
                <a:path w="890" h="890" extrusionOk="0">
                  <a:moveTo>
                    <a:pt x="1" y="1"/>
                  </a:moveTo>
                  <a:lnTo>
                    <a:pt x="1" y="368"/>
                  </a:lnTo>
                  <a:lnTo>
                    <a:pt x="890" y="890"/>
                  </a:lnTo>
                  <a:lnTo>
                    <a:pt x="890" y="5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330;p62">
              <a:extLst>
                <a:ext uri="{FF2B5EF4-FFF2-40B4-BE49-F238E27FC236}">
                  <a16:creationId xmlns:a16="http://schemas.microsoft.com/office/drawing/2014/main" id="{DB7EA7AB-E72A-43D3-87C5-655C9AC397E9}"/>
                </a:ext>
              </a:extLst>
            </p:cNvPr>
            <p:cNvSpPr/>
            <p:nvPr/>
          </p:nvSpPr>
          <p:spPr>
            <a:xfrm>
              <a:off x="7970176" y="3184587"/>
              <a:ext cx="37547" cy="35902"/>
            </a:xfrm>
            <a:custGeom>
              <a:avLst/>
              <a:gdLst/>
              <a:ahLst/>
              <a:cxnLst/>
              <a:rect l="l" t="t" r="r" b="b"/>
              <a:pathLst>
                <a:path w="890" h="851" extrusionOk="0">
                  <a:moveTo>
                    <a:pt x="0" y="1"/>
                  </a:moveTo>
                  <a:lnTo>
                    <a:pt x="0" y="368"/>
                  </a:lnTo>
                  <a:lnTo>
                    <a:pt x="889" y="851"/>
                  </a:lnTo>
                  <a:lnTo>
                    <a:pt x="889" y="5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331;p62">
              <a:extLst>
                <a:ext uri="{FF2B5EF4-FFF2-40B4-BE49-F238E27FC236}">
                  <a16:creationId xmlns:a16="http://schemas.microsoft.com/office/drawing/2014/main" id="{EDEB1C28-D8ED-47A6-81CD-23716633D453}"/>
                </a:ext>
              </a:extLst>
            </p:cNvPr>
            <p:cNvSpPr/>
            <p:nvPr/>
          </p:nvSpPr>
          <p:spPr>
            <a:xfrm>
              <a:off x="7698227" y="2933437"/>
              <a:ext cx="51005" cy="42441"/>
            </a:xfrm>
            <a:custGeom>
              <a:avLst/>
              <a:gdLst/>
              <a:ahLst/>
              <a:cxnLst/>
              <a:rect l="l" t="t" r="r" b="b"/>
              <a:pathLst>
                <a:path w="1209" h="1006" extrusionOk="0">
                  <a:moveTo>
                    <a:pt x="1" y="1"/>
                  </a:moveTo>
                  <a:lnTo>
                    <a:pt x="1" y="320"/>
                  </a:lnTo>
                  <a:lnTo>
                    <a:pt x="1209" y="1006"/>
                  </a:lnTo>
                  <a:lnTo>
                    <a:pt x="1209" y="6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332;p62">
              <a:extLst>
                <a:ext uri="{FF2B5EF4-FFF2-40B4-BE49-F238E27FC236}">
                  <a16:creationId xmlns:a16="http://schemas.microsoft.com/office/drawing/2014/main" id="{91F31ECB-3E36-4324-8713-6EEB9F37720F}"/>
                </a:ext>
              </a:extLst>
            </p:cNvPr>
            <p:cNvSpPr/>
            <p:nvPr/>
          </p:nvSpPr>
          <p:spPr>
            <a:xfrm>
              <a:off x="7759401" y="2967272"/>
              <a:ext cx="37547" cy="35522"/>
            </a:xfrm>
            <a:custGeom>
              <a:avLst/>
              <a:gdLst/>
              <a:ahLst/>
              <a:cxnLst/>
              <a:rect l="l" t="t" r="r" b="b"/>
              <a:pathLst>
                <a:path w="890" h="842" extrusionOk="0">
                  <a:moveTo>
                    <a:pt x="0" y="1"/>
                  </a:moveTo>
                  <a:lnTo>
                    <a:pt x="0" y="358"/>
                  </a:lnTo>
                  <a:lnTo>
                    <a:pt x="889" y="842"/>
                  </a:lnTo>
                  <a:lnTo>
                    <a:pt x="889" y="5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333;p62">
              <a:extLst>
                <a:ext uri="{FF2B5EF4-FFF2-40B4-BE49-F238E27FC236}">
                  <a16:creationId xmlns:a16="http://schemas.microsoft.com/office/drawing/2014/main" id="{B1C50692-D3A8-4556-851B-B014DFFE949B}"/>
                </a:ext>
              </a:extLst>
            </p:cNvPr>
            <p:cNvSpPr/>
            <p:nvPr/>
          </p:nvSpPr>
          <p:spPr>
            <a:xfrm>
              <a:off x="7837661" y="3038614"/>
              <a:ext cx="32231" cy="32273"/>
            </a:xfrm>
            <a:custGeom>
              <a:avLst/>
              <a:gdLst/>
              <a:ahLst/>
              <a:cxnLst/>
              <a:rect l="l" t="t" r="r" b="b"/>
              <a:pathLst>
                <a:path w="764" h="765" extrusionOk="0">
                  <a:moveTo>
                    <a:pt x="1" y="1"/>
                  </a:moveTo>
                  <a:lnTo>
                    <a:pt x="1" y="320"/>
                  </a:lnTo>
                  <a:lnTo>
                    <a:pt x="764" y="764"/>
                  </a:lnTo>
                  <a:lnTo>
                    <a:pt x="764" y="4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334;p62">
              <a:extLst>
                <a:ext uri="{FF2B5EF4-FFF2-40B4-BE49-F238E27FC236}">
                  <a16:creationId xmlns:a16="http://schemas.microsoft.com/office/drawing/2014/main" id="{1D6C0F69-193B-4461-A02B-5F800E15567F}"/>
                </a:ext>
              </a:extLst>
            </p:cNvPr>
            <p:cNvSpPr/>
            <p:nvPr/>
          </p:nvSpPr>
          <p:spPr>
            <a:xfrm>
              <a:off x="7805471" y="3018236"/>
              <a:ext cx="27338" cy="30628"/>
            </a:xfrm>
            <a:custGeom>
              <a:avLst/>
              <a:gdLst/>
              <a:ahLst/>
              <a:cxnLst/>
              <a:rect l="l" t="t" r="r" b="b"/>
              <a:pathLst>
                <a:path w="648" h="726" extrusionOk="0">
                  <a:moveTo>
                    <a:pt x="0" y="1"/>
                  </a:moveTo>
                  <a:lnTo>
                    <a:pt x="0" y="358"/>
                  </a:lnTo>
                  <a:lnTo>
                    <a:pt x="648" y="726"/>
                  </a:lnTo>
                  <a:lnTo>
                    <a:pt x="648" y="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335;p62">
              <a:extLst>
                <a:ext uri="{FF2B5EF4-FFF2-40B4-BE49-F238E27FC236}">
                  <a16:creationId xmlns:a16="http://schemas.microsoft.com/office/drawing/2014/main" id="{A69B7B69-79B9-49FB-8DC3-8B9521F0DDAA}"/>
                </a:ext>
              </a:extLst>
            </p:cNvPr>
            <p:cNvSpPr/>
            <p:nvPr/>
          </p:nvSpPr>
          <p:spPr>
            <a:xfrm>
              <a:off x="7880060" y="3062281"/>
              <a:ext cx="15525" cy="24089"/>
            </a:xfrm>
            <a:custGeom>
              <a:avLst/>
              <a:gdLst/>
              <a:ahLst/>
              <a:cxnLst/>
              <a:rect l="l" t="t" r="r" b="b"/>
              <a:pathLst>
                <a:path w="368" h="571" extrusionOk="0">
                  <a:moveTo>
                    <a:pt x="1" y="0"/>
                  </a:moveTo>
                  <a:lnTo>
                    <a:pt x="1" y="329"/>
                  </a:lnTo>
                  <a:lnTo>
                    <a:pt x="368" y="571"/>
                  </a:lnTo>
                  <a:lnTo>
                    <a:pt x="368" y="2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336;p62">
              <a:extLst>
                <a:ext uri="{FF2B5EF4-FFF2-40B4-BE49-F238E27FC236}">
                  <a16:creationId xmlns:a16="http://schemas.microsoft.com/office/drawing/2014/main" id="{E7F2825D-7324-4227-99FA-D75DD06E8F5B}"/>
                </a:ext>
              </a:extLst>
            </p:cNvPr>
            <p:cNvSpPr/>
            <p:nvPr/>
          </p:nvSpPr>
          <p:spPr>
            <a:xfrm>
              <a:off x="7902083" y="3076119"/>
              <a:ext cx="51005" cy="42483"/>
            </a:xfrm>
            <a:custGeom>
              <a:avLst/>
              <a:gdLst/>
              <a:ahLst/>
              <a:cxnLst/>
              <a:rect l="l" t="t" r="r" b="b"/>
              <a:pathLst>
                <a:path w="1209" h="1007" extrusionOk="0">
                  <a:moveTo>
                    <a:pt x="0" y="1"/>
                  </a:moveTo>
                  <a:lnTo>
                    <a:pt x="0" y="320"/>
                  </a:lnTo>
                  <a:lnTo>
                    <a:pt x="1208" y="1006"/>
                  </a:lnTo>
                  <a:lnTo>
                    <a:pt x="1208" y="6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337;p62">
              <a:extLst>
                <a:ext uri="{FF2B5EF4-FFF2-40B4-BE49-F238E27FC236}">
                  <a16:creationId xmlns:a16="http://schemas.microsoft.com/office/drawing/2014/main" id="{0E667E0F-74A5-451C-A890-8D5E8A3F7920}"/>
                </a:ext>
              </a:extLst>
            </p:cNvPr>
            <p:cNvSpPr/>
            <p:nvPr/>
          </p:nvSpPr>
          <p:spPr>
            <a:xfrm>
              <a:off x="7995869" y="3128729"/>
              <a:ext cx="37125" cy="35522"/>
            </a:xfrm>
            <a:custGeom>
              <a:avLst/>
              <a:gdLst/>
              <a:ahLst/>
              <a:cxnLst/>
              <a:rect l="l" t="t" r="r" b="b"/>
              <a:pathLst>
                <a:path w="880" h="842" extrusionOk="0">
                  <a:moveTo>
                    <a:pt x="0" y="1"/>
                  </a:moveTo>
                  <a:lnTo>
                    <a:pt x="0" y="358"/>
                  </a:lnTo>
                  <a:lnTo>
                    <a:pt x="880" y="841"/>
                  </a:lnTo>
                  <a:lnTo>
                    <a:pt x="880" y="5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338;p62">
              <a:extLst>
                <a:ext uri="{FF2B5EF4-FFF2-40B4-BE49-F238E27FC236}">
                  <a16:creationId xmlns:a16="http://schemas.microsoft.com/office/drawing/2014/main" id="{AC4FE897-E8F2-4BEF-B83C-5ADF244CF452}"/>
                </a:ext>
              </a:extLst>
            </p:cNvPr>
            <p:cNvSpPr/>
            <p:nvPr/>
          </p:nvSpPr>
          <p:spPr>
            <a:xfrm>
              <a:off x="7977095" y="3339124"/>
              <a:ext cx="37125" cy="35902"/>
            </a:xfrm>
            <a:custGeom>
              <a:avLst/>
              <a:gdLst/>
              <a:ahLst/>
              <a:cxnLst/>
              <a:rect l="l" t="t" r="r" b="b"/>
              <a:pathLst>
                <a:path w="880" h="851" extrusionOk="0">
                  <a:moveTo>
                    <a:pt x="1" y="0"/>
                  </a:moveTo>
                  <a:lnTo>
                    <a:pt x="1" y="329"/>
                  </a:lnTo>
                  <a:lnTo>
                    <a:pt x="880" y="851"/>
                  </a:lnTo>
                  <a:lnTo>
                    <a:pt x="880" y="5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339;p62">
              <a:extLst>
                <a:ext uri="{FF2B5EF4-FFF2-40B4-BE49-F238E27FC236}">
                  <a16:creationId xmlns:a16="http://schemas.microsoft.com/office/drawing/2014/main" id="{39D490C7-40DB-4B98-851A-5B0E73C58E29}"/>
                </a:ext>
              </a:extLst>
            </p:cNvPr>
            <p:cNvSpPr/>
            <p:nvPr/>
          </p:nvSpPr>
          <p:spPr>
            <a:xfrm>
              <a:off x="7611782" y="2907744"/>
              <a:ext cx="30628" cy="32273"/>
            </a:xfrm>
            <a:custGeom>
              <a:avLst/>
              <a:gdLst/>
              <a:ahLst/>
              <a:cxnLst/>
              <a:rect l="l" t="t" r="r" b="b"/>
              <a:pathLst>
                <a:path w="726" h="765" extrusionOk="0">
                  <a:moveTo>
                    <a:pt x="1" y="1"/>
                  </a:moveTo>
                  <a:lnTo>
                    <a:pt x="1" y="320"/>
                  </a:lnTo>
                  <a:lnTo>
                    <a:pt x="726" y="764"/>
                  </a:lnTo>
                  <a:lnTo>
                    <a:pt x="726" y="4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340;p62">
              <a:extLst>
                <a:ext uri="{FF2B5EF4-FFF2-40B4-BE49-F238E27FC236}">
                  <a16:creationId xmlns:a16="http://schemas.microsoft.com/office/drawing/2014/main" id="{E9948190-360E-42FB-87AB-B9C5E0327D1F}"/>
                </a:ext>
              </a:extLst>
            </p:cNvPr>
            <p:cNvSpPr/>
            <p:nvPr/>
          </p:nvSpPr>
          <p:spPr>
            <a:xfrm>
              <a:off x="7674601" y="2943647"/>
              <a:ext cx="15525" cy="23667"/>
            </a:xfrm>
            <a:custGeom>
              <a:avLst/>
              <a:gdLst/>
              <a:ahLst/>
              <a:cxnLst/>
              <a:rect l="l" t="t" r="r" b="b"/>
              <a:pathLst>
                <a:path w="368" h="561" extrusionOk="0">
                  <a:moveTo>
                    <a:pt x="0" y="0"/>
                  </a:moveTo>
                  <a:lnTo>
                    <a:pt x="0" y="358"/>
                  </a:lnTo>
                  <a:lnTo>
                    <a:pt x="367" y="561"/>
                  </a:lnTo>
                  <a:lnTo>
                    <a:pt x="367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341;p62">
              <a:extLst>
                <a:ext uri="{FF2B5EF4-FFF2-40B4-BE49-F238E27FC236}">
                  <a16:creationId xmlns:a16="http://schemas.microsoft.com/office/drawing/2014/main" id="{60835BB3-F10B-4E81-9DDA-0CD70C630F7E}"/>
                </a:ext>
              </a:extLst>
            </p:cNvPr>
            <p:cNvSpPr/>
            <p:nvPr/>
          </p:nvSpPr>
          <p:spPr>
            <a:xfrm>
              <a:off x="7698227" y="2957105"/>
              <a:ext cx="51005" cy="44044"/>
            </a:xfrm>
            <a:custGeom>
              <a:avLst/>
              <a:gdLst/>
              <a:ahLst/>
              <a:cxnLst/>
              <a:rect l="l" t="t" r="r" b="b"/>
              <a:pathLst>
                <a:path w="1209" h="1044" extrusionOk="0">
                  <a:moveTo>
                    <a:pt x="1" y="0"/>
                  </a:moveTo>
                  <a:lnTo>
                    <a:pt x="1" y="358"/>
                  </a:lnTo>
                  <a:lnTo>
                    <a:pt x="1209" y="1044"/>
                  </a:lnTo>
                  <a:lnTo>
                    <a:pt x="1209" y="6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342;p62">
              <a:extLst>
                <a:ext uri="{FF2B5EF4-FFF2-40B4-BE49-F238E27FC236}">
                  <a16:creationId xmlns:a16="http://schemas.microsoft.com/office/drawing/2014/main" id="{93382050-BA99-41B8-BC7D-52F1B60880B7}"/>
                </a:ext>
              </a:extLst>
            </p:cNvPr>
            <p:cNvSpPr/>
            <p:nvPr/>
          </p:nvSpPr>
          <p:spPr>
            <a:xfrm>
              <a:off x="7677850" y="3076119"/>
              <a:ext cx="49359" cy="42483"/>
            </a:xfrm>
            <a:custGeom>
              <a:avLst/>
              <a:gdLst/>
              <a:ahLst/>
              <a:cxnLst/>
              <a:rect l="l" t="t" r="r" b="b"/>
              <a:pathLst>
                <a:path w="1170" h="1007" extrusionOk="0">
                  <a:moveTo>
                    <a:pt x="0" y="1"/>
                  </a:moveTo>
                  <a:lnTo>
                    <a:pt x="0" y="320"/>
                  </a:lnTo>
                  <a:lnTo>
                    <a:pt x="1170" y="1006"/>
                  </a:lnTo>
                  <a:lnTo>
                    <a:pt x="1170" y="6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343;p62">
              <a:extLst>
                <a:ext uri="{FF2B5EF4-FFF2-40B4-BE49-F238E27FC236}">
                  <a16:creationId xmlns:a16="http://schemas.microsoft.com/office/drawing/2014/main" id="{62734893-FE07-44E0-8DCC-1428A05AC500}"/>
                </a:ext>
              </a:extLst>
            </p:cNvPr>
            <p:cNvSpPr/>
            <p:nvPr/>
          </p:nvSpPr>
          <p:spPr>
            <a:xfrm>
              <a:off x="7764674" y="3019882"/>
              <a:ext cx="32273" cy="32231"/>
            </a:xfrm>
            <a:custGeom>
              <a:avLst/>
              <a:gdLst/>
              <a:ahLst/>
              <a:cxnLst/>
              <a:rect l="l" t="t" r="r" b="b"/>
              <a:pathLst>
                <a:path w="765" h="764" extrusionOk="0">
                  <a:moveTo>
                    <a:pt x="1" y="0"/>
                  </a:moveTo>
                  <a:lnTo>
                    <a:pt x="1" y="319"/>
                  </a:lnTo>
                  <a:lnTo>
                    <a:pt x="764" y="764"/>
                  </a:lnTo>
                  <a:lnTo>
                    <a:pt x="764" y="4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344;p62">
              <a:extLst>
                <a:ext uri="{FF2B5EF4-FFF2-40B4-BE49-F238E27FC236}">
                  <a16:creationId xmlns:a16="http://schemas.microsoft.com/office/drawing/2014/main" id="{96A93897-BC3A-4A4F-BDBB-5D3259FA5E12}"/>
                </a:ext>
              </a:extLst>
            </p:cNvPr>
            <p:cNvSpPr/>
            <p:nvPr/>
          </p:nvSpPr>
          <p:spPr>
            <a:xfrm>
              <a:off x="7802180" y="3040259"/>
              <a:ext cx="28603" cy="30628"/>
            </a:xfrm>
            <a:custGeom>
              <a:avLst/>
              <a:gdLst/>
              <a:ahLst/>
              <a:cxnLst/>
              <a:rect l="l" t="t" r="r" b="b"/>
              <a:pathLst>
                <a:path w="678" h="726" extrusionOk="0">
                  <a:moveTo>
                    <a:pt x="1" y="1"/>
                  </a:moveTo>
                  <a:lnTo>
                    <a:pt x="1" y="368"/>
                  </a:lnTo>
                  <a:lnTo>
                    <a:pt x="677" y="725"/>
                  </a:lnTo>
                  <a:lnTo>
                    <a:pt x="677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345;p62">
              <a:extLst>
                <a:ext uri="{FF2B5EF4-FFF2-40B4-BE49-F238E27FC236}">
                  <a16:creationId xmlns:a16="http://schemas.microsoft.com/office/drawing/2014/main" id="{2EE2CD7A-C10A-40D9-AFC1-A8CBA201E6D9}"/>
                </a:ext>
              </a:extLst>
            </p:cNvPr>
            <p:cNvSpPr/>
            <p:nvPr/>
          </p:nvSpPr>
          <p:spPr>
            <a:xfrm>
              <a:off x="7738981" y="3004778"/>
              <a:ext cx="15567" cy="23709"/>
            </a:xfrm>
            <a:custGeom>
              <a:avLst/>
              <a:gdLst/>
              <a:ahLst/>
              <a:cxnLst/>
              <a:rect l="l" t="t" r="r" b="b"/>
              <a:pathLst>
                <a:path w="369" h="562" extrusionOk="0">
                  <a:moveTo>
                    <a:pt x="1" y="1"/>
                  </a:moveTo>
                  <a:lnTo>
                    <a:pt x="1" y="320"/>
                  </a:lnTo>
                  <a:lnTo>
                    <a:pt x="368" y="561"/>
                  </a:lnTo>
                  <a:lnTo>
                    <a:pt x="368" y="1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346;p62">
              <a:extLst>
                <a:ext uri="{FF2B5EF4-FFF2-40B4-BE49-F238E27FC236}">
                  <a16:creationId xmlns:a16="http://schemas.microsoft.com/office/drawing/2014/main" id="{C4651A3C-8B0E-4396-BD46-D8B64EBA91DE}"/>
                </a:ext>
              </a:extLst>
            </p:cNvPr>
            <p:cNvSpPr/>
            <p:nvPr/>
          </p:nvSpPr>
          <p:spPr>
            <a:xfrm>
              <a:off x="7681520" y="2970563"/>
              <a:ext cx="51005" cy="44466"/>
            </a:xfrm>
            <a:custGeom>
              <a:avLst/>
              <a:gdLst/>
              <a:ahLst/>
              <a:cxnLst/>
              <a:rect l="l" t="t" r="r" b="b"/>
              <a:pathLst>
                <a:path w="1209" h="1054" extrusionOk="0">
                  <a:moveTo>
                    <a:pt x="0" y="0"/>
                  </a:moveTo>
                  <a:lnTo>
                    <a:pt x="0" y="367"/>
                  </a:lnTo>
                  <a:lnTo>
                    <a:pt x="1208" y="1053"/>
                  </a:lnTo>
                  <a:lnTo>
                    <a:pt x="1208" y="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347;p62">
              <a:extLst>
                <a:ext uri="{FF2B5EF4-FFF2-40B4-BE49-F238E27FC236}">
                  <a16:creationId xmlns:a16="http://schemas.microsoft.com/office/drawing/2014/main" id="{C4DEFA68-8FE0-487A-8103-36402118E162}"/>
                </a:ext>
              </a:extLst>
            </p:cNvPr>
            <p:cNvSpPr/>
            <p:nvPr/>
          </p:nvSpPr>
          <p:spPr>
            <a:xfrm>
              <a:off x="7633805" y="2943647"/>
              <a:ext cx="37547" cy="35480"/>
            </a:xfrm>
            <a:custGeom>
              <a:avLst/>
              <a:gdLst/>
              <a:ahLst/>
              <a:cxnLst/>
              <a:rect l="l" t="t" r="r" b="b"/>
              <a:pathLst>
                <a:path w="890" h="841" extrusionOk="0">
                  <a:moveTo>
                    <a:pt x="1" y="0"/>
                  </a:moveTo>
                  <a:lnTo>
                    <a:pt x="1" y="319"/>
                  </a:lnTo>
                  <a:lnTo>
                    <a:pt x="890" y="841"/>
                  </a:lnTo>
                  <a:lnTo>
                    <a:pt x="890" y="5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348;p62">
              <a:extLst>
                <a:ext uri="{FF2B5EF4-FFF2-40B4-BE49-F238E27FC236}">
                  <a16:creationId xmlns:a16="http://schemas.microsoft.com/office/drawing/2014/main" id="{F7982920-02F3-4AE5-A2C2-D8D5B024512F}"/>
                </a:ext>
              </a:extLst>
            </p:cNvPr>
            <p:cNvSpPr/>
            <p:nvPr/>
          </p:nvSpPr>
          <p:spPr>
            <a:xfrm>
              <a:off x="7837661" y="3062281"/>
              <a:ext cx="39192" cy="35902"/>
            </a:xfrm>
            <a:custGeom>
              <a:avLst/>
              <a:gdLst/>
              <a:ahLst/>
              <a:cxnLst/>
              <a:rect l="l" t="t" r="r" b="b"/>
              <a:pathLst>
                <a:path w="929" h="851" extrusionOk="0">
                  <a:moveTo>
                    <a:pt x="1" y="0"/>
                  </a:moveTo>
                  <a:lnTo>
                    <a:pt x="1" y="329"/>
                  </a:lnTo>
                  <a:lnTo>
                    <a:pt x="928" y="851"/>
                  </a:lnTo>
                  <a:lnTo>
                    <a:pt x="928" y="4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349;p62">
              <a:extLst>
                <a:ext uri="{FF2B5EF4-FFF2-40B4-BE49-F238E27FC236}">
                  <a16:creationId xmlns:a16="http://schemas.microsoft.com/office/drawing/2014/main" id="{2D3343F6-B884-4BCA-8352-667240E24A5A}"/>
                </a:ext>
              </a:extLst>
            </p:cNvPr>
            <p:cNvSpPr/>
            <p:nvPr/>
          </p:nvSpPr>
          <p:spPr>
            <a:xfrm>
              <a:off x="7837661" y="3084304"/>
              <a:ext cx="32231" cy="32653"/>
            </a:xfrm>
            <a:custGeom>
              <a:avLst/>
              <a:gdLst/>
              <a:ahLst/>
              <a:cxnLst/>
              <a:rect l="l" t="t" r="r" b="b"/>
              <a:pathLst>
                <a:path w="764" h="774" extrusionOk="0">
                  <a:moveTo>
                    <a:pt x="1" y="0"/>
                  </a:moveTo>
                  <a:lnTo>
                    <a:pt x="1" y="367"/>
                  </a:lnTo>
                  <a:lnTo>
                    <a:pt x="764" y="773"/>
                  </a:lnTo>
                  <a:lnTo>
                    <a:pt x="764" y="4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350;p62">
              <a:extLst>
                <a:ext uri="{FF2B5EF4-FFF2-40B4-BE49-F238E27FC236}">
                  <a16:creationId xmlns:a16="http://schemas.microsoft.com/office/drawing/2014/main" id="{B2462C6A-CA11-41F8-BC97-29B4211D3F40}"/>
                </a:ext>
              </a:extLst>
            </p:cNvPr>
            <p:cNvSpPr/>
            <p:nvPr/>
          </p:nvSpPr>
          <p:spPr>
            <a:xfrm>
              <a:off x="7805471" y="3065952"/>
              <a:ext cx="27338" cy="28561"/>
            </a:xfrm>
            <a:custGeom>
              <a:avLst/>
              <a:gdLst/>
              <a:ahLst/>
              <a:cxnLst/>
              <a:rect l="l" t="t" r="r" b="b"/>
              <a:pathLst>
                <a:path w="648" h="677" extrusionOk="0">
                  <a:moveTo>
                    <a:pt x="0" y="0"/>
                  </a:moveTo>
                  <a:lnTo>
                    <a:pt x="0" y="319"/>
                  </a:lnTo>
                  <a:lnTo>
                    <a:pt x="648" y="677"/>
                  </a:lnTo>
                  <a:lnTo>
                    <a:pt x="648" y="3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351;p62">
              <a:extLst>
                <a:ext uri="{FF2B5EF4-FFF2-40B4-BE49-F238E27FC236}">
                  <a16:creationId xmlns:a16="http://schemas.microsoft.com/office/drawing/2014/main" id="{958408AA-DC54-4ED3-91AD-79F36AF5F997}"/>
                </a:ext>
              </a:extLst>
            </p:cNvPr>
            <p:cNvSpPr/>
            <p:nvPr/>
          </p:nvSpPr>
          <p:spPr>
            <a:xfrm>
              <a:off x="7880060" y="3108352"/>
              <a:ext cx="15525" cy="23667"/>
            </a:xfrm>
            <a:custGeom>
              <a:avLst/>
              <a:gdLst/>
              <a:ahLst/>
              <a:cxnLst/>
              <a:rect l="l" t="t" r="r" b="b"/>
              <a:pathLst>
                <a:path w="368" h="561" extrusionOk="0">
                  <a:moveTo>
                    <a:pt x="1" y="0"/>
                  </a:moveTo>
                  <a:lnTo>
                    <a:pt x="1" y="358"/>
                  </a:lnTo>
                  <a:lnTo>
                    <a:pt x="368" y="561"/>
                  </a:lnTo>
                  <a:lnTo>
                    <a:pt x="368" y="2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352;p62">
              <a:extLst>
                <a:ext uri="{FF2B5EF4-FFF2-40B4-BE49-F238E27FC236}">
                  <a16:creationId xmlns:a16="http://schemas.microsoft.com/office/drawing/2014/main" id="{A299C987-3DC3-42F7-BE17-2963FE65E71E}"/>
                </a:ext>
              </a:extLst>
            </p:cNvPr>
            <p:cNvSpPr/>
            <p:nvPr/>
          </p:nvSpPr>
          <p:spPr>
            <a:xfrm>
              <a:off x="7902083" y="3121810"/>
              <a:ext cx="51005" cy="44086"/>
            </a:xfrm>
            <a:custGeom>
              <a:avLst/>
              <a:gdLst/>
              <a:ahLst/>
              <a:cxnLst/>
              <a:rect l="l" t="t" r="r" b="b"/>
              <a:pathLst>
                <a:path w="1209" h="1045" extrusionOk="0">
                  <a:moveTo>
                    <a:pt x="0" y="0"/>
                  </a:moveTo>
                  <a:lnTo>
                    <a:pt x="0" y="319"/>
                  </a:lnTo>
                  <a:lnTo>
                    <a:pt x="1208" y="1044"/>
                  </a:lnTo>
                  <a:lnTo>
                    <a:pt x="1208" y="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353;p62">
              <a:extLst>
                <a:ext uri="{FF2B5EF4-FFF2-40B4-BE49-F238E27FC236}">
                  <a16:creationId xmlns:a16="http://schemas.microsoft.com/office/drawing/2014/main" id="{7B34EB8C-FD6E-413D-A0C7-29980D4F7D04}"/>
                </a:ext>
              </a:extLst>
            </p:cNvPr>
            <p:cNvSpPr/>
            <p:nvPr/>
          </p:nvSpPr>
          <p:spPr>
            <a:xfrm>
              <a:off x="7975449" y="3239221"/>
              <a:ext cx="51005" cy="44086"/>
            </a:xfrm>
            <a:custGeom>
              <a:avLst/>
              <a:gdLst/>
              <a:ahLst/>
              <a:cxnLst/>
              <a:rect l="l" t="t" r="r" b="b"/>
              <a:pathLst>
                <a:path w="1209" h="1045" extrusionOk="0">
                  <a:moveTo>
                    <a:pt x="1" y="1"/>
                  </a:moveTo>
                  <a:lnTo>
                    <a:pt x="1" y="319"/>
                  </a:lnTo>
                  <a:lnTo>
                    <a:pt x="1209" y="1044"/>
                  </a:lnTo>
                  <a:lnTo>
                    <a:pt x="1209" y="6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354;p62">
              <a:extLst>
                <a:ext uri="{FF2B5EF4-FFF2-40B4-BE49-F238E27FC236}">
                  <a16:creationId xmlns:a16="http://schemas.microsoft.com/office/drawing/2014/main" id="{CC2439C8-FFAB-4B55-AEBB-D9933736C285}"/>
                </a:ext>
              </a:extLst>
            </p:cNvPr>
            <p:cNvSpPr/>
            <p:nvPr/>
          </p:nvSpPr>
          <p:spPr>
            <a:xfrm>
              <a:off x="7881706" y="3162564"/>
              <a:ext cx="51005" cy="44086"/>
            </a:xfrm>
            <a:custGeom>
              <a:avLst/>
              <a:gdLst/>
              <a:ahLst/>
              <a:cxnLst/>
              <a:rect l="l" t="t" r="r" b="b"/>
              <a:pathLst>
                <a:path w="1209" h="1045" extrusionOk="0">
                  <a:moveTo>
                    <a:pt x="0" y="1"/>
                  </a:moveTo>
                  <a:lnTo>
                    <a:pt x="0" y="368"/>
                  </a:lnTo>
                  <a:lnTo>
                    <a:pt x="1208" y="1044"/>
                  </a:lnTo>
                  <a:lnTo>
                    <a:pt x="1208" y="7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355;p62">
              <a:extLst>
                <a:ext uri="{FF2B5EF4-FFF2-40B4-BE49-F238E27FC236}">
                  <a16:creationId xmlns:a16="http://schemas.microsoft.com/office/drawing/2014/main" id="{D5061945-62BC-4590-A8DC-16816AF13D91}"/>
                </a:ext>
              </a:extLst>
            </p:cNvPr>
            <p:cNvSpPr/>
            <p:nvPr/>
          </p:nvSpPr>
          <p:spPr>
            <a:xfrm>
              <a:off x="7864999" y="3176022"/>
              <a:ext cx="50963" cy="44466"/>
            </a:xfrm>
            <a:custGeom>
              <a:avLst/>
              <a:gdLst/>
              <a:ahLst/>
              <a:cxnLst/>
              <a:rect l="l" t="t" r="r" b="b"/>
              <a:pathLst>
                <a:path w="1208" h="1054" extrusionOk="0">
                  <a:moveTo>
                    <a:pt x="0" y="1"/>
                  </a:moveTo>
                  <a:lnTo>
                    <a:pt x="0" y="368"/>
                  </a:lnTo>
                  <a:lnTo>
                    <a:pt x="1208" y="1054"/>
                  </a:lnTo>
                  <a:lnTo>
                    <a:pt x="1208" y="7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356;p62">
              <a:extLst>
                <a:ext uri="{FF2B5EF4-FFF2-40B4-BE49-F238E27FC236}">
                  <a16:creationId xmlns:a16="http://schemas.microsoft.com/office/drawing/2014/main" id="{52207879-93E9-4D58-80F1-73F6D41DBA91}"/>
                </a:ext>
              </a:extLst>
            </p:cNvPr>
            <p:cNvSpPr/>
            <p:nvPr/>
          </p:nvSpPr>
          <p:spPr>
            <a:xfrm>
              <a:off x="7817284" y="3149106"/>
              <a:ext cx="37547" cy="35522"/>
            </a:xfrm>
            <a:custGeom>
              <a:avLst/>
              <a:gdLst/>
              <a:ahLst/>
              <a:cxnLst/>
              <a:rect l="l" t="t" r="r" b="b"/>
              <a:pathLst>
                <a:path w="890" h="842" extrusionOk="0">
                  <a:moveTo>
                    <a:pt x="0" y="1"/>
                  </a:moveTo>
                  <a:lnTo>
                    <a:pt x="0" y="320"/>
                  </a:lnTo>
                  <a:lnTo>
                    <a:pt x="889" y="842"/>
                  </a:lnTo>
                  <a:lnTo>
                    <a:pt x="889" y="5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357;p62">
              <a:extLst>
                <a:ext uri="{FF2B5EF4-FFF2-40B4-BE49-F238E27FC236}">
                  <a16:creationId xmlns:a16="http://schemas.microsoft.com/office/drawing/2014/main" id="{BF975748-A4C6-4804-94E5-C7767EDCD831}"/>
                </a:ext>
              </a:extLst>
            </p:cNvPr>
            <p:cNvSpPr/>
            <p:nvPr/>
          </p:nvSpPr>
          <p:spPr>
            <a:xfrm>
              <a:off x="7783448" y="3152397"/>
              <a:ext cx="28983" cy="30586"/>
            </a:xfrm>
            <a:custGeom>
              <a:avLst/>
              <a:gdLst/>
              <a:ahLst/>
              <a:cxnLst/>
              <a:rect l="l" t="t" r="r" b="b"/>
              <a:pathLst>
                <a:path w="687" h="725" extrusionOk="0">
                  <a:moveTo>
                    <a:pt x="0" y="0"/>
                  </a:moveTo>
                  <a:lnTo>
                    <a:pt x="0" y="367"/>
                  </a:lnTo>
                  <a:lnTo>
                    <a:pt x="686" y="725"/>
                  </a:lnTo>
                  <a:lnTo>
                    <a:pt x="686" y="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358;p62">
              <a:extLst>
                <a:ext uri="{FF2B5EF4-FFF2-40B4-BE49-F238E27FC236}">
                  <a16:creationId xmlns:a16="http://schemas.microsoft.com/office/drawing/2014/main" id="{905CE4B6-9E02-45AD-9F34-F5F4F6FA04EE}"/>
                </a:ext>
              </a:extLst>
            </p:cNvPr>
            <p:cNvSpPr/>
            <p:nvPr/>
          </p:nvSpPr>
          <p:spPr>
            <a:xfrm>
              <a:off x="7858038" y="3196399"/>
              <a:ext cx="17170" cy="22486"/>
            </a:xfrm>
            <a:custGeom>
              <a:avLst/>
              <a:gdLst/>
              <a:ahLst/>
              <a:cxnLst/>
              <a:rect l="l" t="t" r="r" b="b"/>
              <a:pathLst>
                <a:path w="407" h="533" extrusionOk="0">
                  <a:moveTo>
                    <a:pt x="1" y="1"/>
                  </a:moveTo>
                  <a:lnTo>
                    <a:pt x="1" y="329"/>
                  </a:lnTo>
                  <a:lnTo>
                    <a:pt x="407" y="532"/>
                  </a:lnTo>
                  <a:lnTo>
                    <a:pt x="407" y="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359;p62">
              <a:extLst>
                <a:ext uri="{FF2B5EF4-FFF2-40B4-BE49-F238E27FC236}">
                  <a16:creationId xmlns:a16="http://schemas.microsoft.com/office/drawing/2014/main" id="{FD9098F2-ED4F-4D78-85B3-DAB2AFC10DE4}"/>
                </a:ext>
              </a:extLst>
            </p:cNvPr>
            <p:cNvSpPr/>
            <p:nvPr/>
          </p:nvSpPr>
          <p:spPr>
            <a:xfrm>
              <a:off x="7881706" y="3210280"/>
              <a:ext cx="51005" cy="42441"/>
            </a:xfrm>
            <a:custGeom>
              <a:avLst/>
              <a:gdLst/>
              <a:ahLst/>
              <a:cxnLst/>
              <a:rect l="l" t="t" r="r" b="b"/>
              <a:pathLst>
                <a:path w="1209" h="1006" extrusionOk="0">
                  <a:moveTo>
                    <a:pt x="0" y="0"/>
                  </a:moveTo>
                  <a:lnTo>
                    <a:pt x="0" y="319"/>
                  </a:lnTo>
                  <a:lnTo>
                    <a:pt x="1208" y="1005"/>
                  </a:lnTo>
                  <a:lnTo>
                    <a:pt x="1208" y="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360;p62">
              <a:extLst>
                <a:ext uri="{FF2B5EF4-FFF2-40B4-BE49-F238E27FC236}">
                  <a16:creationId xmlns:a16="http://schemas.microsoft.com/office/drawing/2014/main" id="{7CF6B408-B505-4A04-8334-82A9DDB467ED}"/>
                </a:ext>
              </a:extLst>
            </p:cNvPr>
            <p:cNvSpPr/>
            <p:nvPr/>
          </p:nvSpPr>
          <p:spPr>
            <a:xfrm>
              <a:off x="7817284" y="3196399"/>
              <a:ext cx="32231" cy="32653"/>
            </a:xfrm>
            <a:custGeom>
              <a:avLst/>
              <a:gdLst/>
              <a:ahLst/>
              <a:cxnLst/>
              <a:rect l="l" t="t" r="r" b="b"/>
              <a:pathLst>
                <a:path w="764" h="774" extrusionOk="0">
                  <a:moveTo>
                    <a:pt x="0" y="1"/>
                  </a:moveTo>
                  <a:lnTo>
                    <a:pt x="0" y="368"/>
                  </a:lnTo>
                  <a:lnTo>
                    <a:pt x="764" y="774"/>
                  </a:lnTo>
                  <a:lnTo>
                    <a:pt x="764" y="4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3361;p62">
              <a:extLst>
                <a:ext uri="{FF2B5EF4-FFF2-40B4-BE49-F238E27FC236}">
                  <a16:creationId xmlns:a16="http://schemas.microsoft.com/office/drawing/2014/main" id="{4C3B774A-0DA5-403F-B994-C665C45B2E84}"/>
                </a:ext>
              </a:extLst>
            </p:cNvPr>
            <p:cNvSpPr/>
            <p:nvPr/>
          </p:nvSpPr>
          <p:spPr>
            <a:xfrm>
              <a:off x="7783448" y="3178047"/>
              <a:ext cx="28983" cy="30628"/>
            </a:xfrm>
            <a:custGeom>
              <a:avLst/>
              <a:gdLst/>
              <a:ahLst/>
              <a:cxnLst/>
              <a:rect l="l" t="t" r="r" b="b"/>
              <a:pathLst>
                <a:path w="687" h="726" extrusionOk="0">
                  <a:moveTo>
                    <a:pt x="0" y="1"/>
                  </a:moveTo>
                  <a:lnTo>
                    <a:pt x="0" y="320"/>
                  </a:lnTo>
                  <a:lnTo>
                    <a:pt x="686" y="726"/>
                  </a:lnTo>
                  <a:lnTo>
                    <a:pt x="686" y="3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3362;p62">
              <a:extLst>
                <a:ext uri="{FF2B5EF4-FFF2-40B4-BE49-F238E27FC236}">
                  <a16:creationId xmlns:a16="http://schemas.microsoft.com/office/drawing/2014/main" id="{F8FB56C4-0846-4913-B55C-57BA575EE883}"/>
                </a:ext>
              </a:extLst>
            </p:cNvPr>
            <p:cNvSpPr/>
            <p:nvPr/>
          </p:nvSpPr>
          <p:spPr>
            <a:xfrm>
              <a:off x="7858038" y="3220447"/>
              <a:ext cx="17170" cy="23709"/>
            </a:xfrm>
            <a:custGeom>
              <a:avLst/>
              <a:gdLst/>
              <a:ahLst/>
              <a:cxnLst/>
              <a:rect l="l" t="t" r="r" b="b"/>
              <a:pathLst>
                <a:path w="407" h="562" extrusionOk="0">
                  <a:moveTo>
                    <a:pt x="1" y="1"/>
                  </a:moveTo>
                  <a:lnTo>
                    <a:pt x="1" y="359"/>
                  </a:lnTo>
                  <a:lnTo>
                    <a:pt x="407" y="561"/>
                  </a:lnTo>
                  <a:lnTo>
                    <a:pt x="407" y="2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3363;p62">
              <a:extLst>
                <a:ext uri="{FF2B5EF4-FFF2-40B4-BE49-F238E27FC236}">
                  <a16:creationId xmlns:a16="http://schemas.microsoft.com/office/drawing/2014/main" id="{C8489E89-A6F4-4521-9AC5-06282A9EBE1D}"/>
                </a:ext>
              </a:extLst>
            </p:cNvPr>
            <p:cNvSpPr/>
            <p:nvPr/>
          </p:nvSpPr>
          <p:spPr>
            <a:xfrm>
              <a:off x="7881706" y="3233905"/>
              <a:ext cx="51005" cy="44086"/>
            </a:xfrm>
            <a:custGeom>
              <a:avLst/>
              <a:gdLst/>
              <a:ahLst/>
              <a:cxnLst/>
              <a:rect l="l" t="t" r="r" b="b"/>
              <a:pathLst>
                <a:path w="1209" h="1045" extrusionOk="0">
                  <a:moveTo>
                    <a:pt x="0" y="1"/>
                  </a:moveTo>
                  <a:lnTo>
                    <a:pt x="0" y="320"/>
                  </a:lnTo>
                  <a:lnTo>
                    <a:pt x="1208" y="1045"/>
                  </a:lnTo>
                  <a:lnTo>
                    <a:pt x="1208" y="6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3364;p62">
              <a:extLst>
                <a:ext uri="{FF2B5EF4-FFF2-40B4-BE49-F238E27FC236}">
                  <a16:creationId xmlns:a16="http://schemas.microsoft.com/office/drawing/2014/main" id="{41328715-8E34-4F23-A8F5-E56AC23AAFBB}"/>
                </a:ext>
              </a:extLst>
            </p:cNvPr>
            <p:cNvSpPr/>
            <p:nvPr/>
          </p:nvSpPr>
          <p:spPr>
            <a:xfrm>
              <a:off x="7781803" y="3200070"/>
              <a:ext cx="26958" cy="28983"/>
            </a:xfrm>
            <a:custGeom>
              <a:avLst/>
              <a:gdLst/>
              <a:ahLst/>
              <a:cxnLst/>
              <a:rect l="l" t="t" r="r" b="b"/>
              <a:pathLst>
                <a:path w="639" h="687" extrusionOk="0">
                  <a:moveTo>
                    <a:pt x="1" y="1"/>
                  </a:moveTo>
                  <a:lnTo>
                    <a:pt x="1" y="320"/>
                  </a:lnTo>
                  <a:lnTo>
                    <a:pt x="638" y="687"/>
                  </a:lnTo>
                  <a:lnTo>
                    <a:pt x="638" y="3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3365;p62">
              <a:extLst>
                <a:ext uri="{FF2B5EF4-FFF2-40B4-BE49-F238E27FC236}">
                  <a16:creationId xmlns:a16="http://schemas.microsoft.com/office/drawing/2014/main" id="{64914809-249C-4DAD-B581-622AFDA7D502}"/>
                </a:ext>
              </a:extLst>
            </p:cNvPr>
            <p:cNvSpPr/>
            <p:nvPr/>
          </p:nvSpPr>
          <p:spPr>
            <a:xfrm>
              <a:off x="7817284" y="3220447"/>
              <a:ext cx="37547" cy="35522"/>
            </a:xfrm>
            <a:custGeom>
              <a:avLst/>
              <a:gdLst/>
              <a:ahLst/>
              <a:cxnLst/>
              <a:rect l="l" t="t" r="r" b="b"/>
              <a:pathLst>
                <a:path w="890" h="842" extrusionOk="0">
                  <a:moveTo>
                    <a:pt x="0" y="1"/>
                  </a:moveTo>
                  <a:lnTo>
                    <a:pt x="0" y="320"/>
                  </a:lnTo>
                  <a:lnTo>
                    <a:pt x="889" y="842"/>
                  </a:lnTo>
                  <a:lnTo>
                    <a:pt x="889" y="5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3366;p62">
              <a:extLst>
                <a:ext uri="{FF2B5EF4-FFF2-40B4-BE49-F238E27FC236}">
                  <a16:creationId xmlns:a16="http://schemas.microsoft.com/office/drawing/2014/main" id="{CD00C044-800A-4C10-A84F-C4502B854693}"/>
                </a:ext>
              </a:extLst>
            </p:cNvPr>
            <p:cNvSpPr/>
            <p:nvPr/>
          </p:nvSpPr>
          <p:spPr>
            <a:xfrm>
              <a:off x="7817284" y="3244115"/>
              <a:ext cx="32231" cy="32231"/>
            </a:xfrm>
            <a:custGeom>
              <a:avLst/>
              <a:gdLst/>
              <a:ahLst/>
              <a:cxnLst/>
              <a:rect l="l" t="t" r="r" b="b"/>
              <a:pathLst>
                <a:path w="764" h="764" extrusionOk="0">
                  <a:moveTo>
                    <a:pt x="0" y="0"/>
                  </a:moveTo>
                  <a:lnTo>
                    <a:pt x="0" y="319"/>
                  </a:lnTo>
                  <a:lnTo>
                    <a:pt x="764" y="764"/>
                  </a:lnTo>
                  <a:lnTo>
                    <a:pt x="764" y="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3367;p62">
              <a:extLst>
                <a:ext uri="{FF2B5EF4-FFF2-40B4-BE49-F238E27FC236}">
                  <a16:creationId xmlns:a16="http://schemas.microsoft.com/office/drawing/2014/main" id="{3F336502-31E1-4475-A391-92CB7CA8C574}"/>
                </a:ext>
              </a:extLst>
            </p:cNvPr>
            <p:cNvSpPr/>
            <p:nvPr/>
          </p:nvSpPr>
          <p:spPr>
            <a:xfrm>
              <a:off x="7783448" y="3223738"/>
              <a:ext cx="28983" cy="30628"/>
            </a:xfrm>
            <a:custGeom>
              <a:avLst/>
              <a:gdLst/>
              <a:ahLst/>
              <a:cxnLst/>
              <a:rect l="l" t="t" r="r" b="b"/>
              <a:pathLst>
                <a:path w="687" h="726" extrusionOk="0">
                  <a:moveTo>
                    <a:pt x="0" y="0"/>
                  </a:moveTo>
                  <a:lnTo>
                    <a:pt x="0" y="319"/>
                  </a:lnTo>
                  <a:lnTo>
                    <a:pt x="686" y="725"/>
                  </a:lnTo>
                  <a:lnTo>
                    <a:pt x="686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3368;p62">
              <a:extLst>
                <a:ext uri="{FF2B5EF4-FFF2-40B4-BE49-F238E27FC236}">
                  <a16:creationId xmlns:a16="http://schemas.microsoft.com/office/drawing/2014/main" id="{8ECA851D-C832-4A7C-8E39-EA5B33FC7458}"/>
                </a:ext>
              </a:extLst>
            </p:cNvPr>
            <p:cNvSpPr/>
            <p:nvPr/>
          </p:nvSpPr>
          <p:spPr>
            <a:xfrm>
              <a:off x="7858038" y="3267741"/>
              <a:ext cx="17170" cy="22486"/>
            </a:xfrm>
            <a:custGeom>
              <a:avLst/>
              <a:gdLst/>
              <a:ahLst/>
              <a:cxnLst/>
              <a:rect l="l" t="t" r="r" b="b"/>
              <a:pathLst>
                <a:path w="407" h="533" extrusionOk="0">
                  <a:moveTo>
                    <a:pt x="1" y="1"/>
                  </a:moveTo>
                  <a:lnTo>
                    <a:pt x="1" y="330"/>
                  </a:lnTo>
                  <a:lnTo>
                    <a:pt x="407" y="532"/>
                  </a:lnTo>
                  <a:lnTo>
                    <a:pt x="407" y="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369;p62">
              <a:extLst>
                <a:ext uri="{FF2B5EF4-FFF2-40B4-BE49-F238E27FC236}">
                  <a16:creationId xmlns:a16="http://schemas.microsoft.com/office/drawing/2014/main" id="{F28349BE-1053-4D66-A463-474DF2A7E3E2}"/>
                </a:ext>
              </a:extLst>
            </p:cNvPr>
            <p:cNvSpPr/>
            <p:nvPr/>
          </p:nvSpPr>
          <p:spPr>
            <a:xfrm>
              <a:off x="7881706" y="3279975"/>
              <a:ext cx="51005" cy="44086"/>
            </a:xfrm>
            <a:custGeom>
              <a:avLst/>
              <a:gdLst/>
              <a:ahLst/>
              <a:cxnLst/>
              <a:rect l="l" t="t" r="r" b="b"/>
              <a:pathLst>
                <a:path w="1209" h="1045" extrusionOk="0">
                  <a:moveTo>
                    <a:pt x="0" y="1"/>
                  </a:moveTo>
                  <a:lnTo>
                    <a:pt x="0" y="358"/>
                  </a:lnTo>
                  <a:lnTo>
                    <a:pt x="1208" y="1045"/>
                  </a:lnTo>
                  <a:lnTo>
                    <a:pt x="1208" y="7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370;p62">
              <a:extLst>
                <a:ext uri="{FF2B5EF4-FFF2-40B4-BE49-F238E27FC236}">
                  <a16:creationId xmlns:a16="http://schemas.microsoft.com/office/drawing/2014/main" id="{48D23C53-C087-451E-BBEA-4A736E864ADA}"/>
                </a:ext>
              </a:extLst>
            </p:cNvPr>
            <p:cNvSpPr/>
            <p:nvPr/>
          </p:nvSpPr>
          <p:spPr>
            <a:xfrm>
              <a:off x="7594654" y="2943647"/>
              <a:ext cx="51005" cy="44044"/>
            </a:xfrm>
            <a:custGeom>
              <a:avLst/>
              <a:gdLst/>
              <a:ahLst/>
              <a:cxnLst/>
              <a:rect l="l" t="t" r="r" b="b"/>
              <a:pathLst>
                <a:path w="1209" h="1044" extrusionOk="0">
                  <a:moveTo>
                    <a:pt x="1" y="0"/>
                  </a:moveTo>
                  <a:lnTo>
                    <a:pt x="1" y="358"/>
                  </a:lnTo>
                  <a:lnTo>
                    <a:pt x="1209" y="1044"/>
                  </a:lnTo>
                  <a:lnTo>
                    <a:pt x="1209" y="7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371;p62">
              <a:extLst>
                <a:ext uri="{FF2B5EF4-FFF2-40B4-BE49-F238E27FC236}">
                  <a16:creationId xmlns:a16="http://schemas.microsoft.com/office/drawing/2014/main" id="{96A63AA5-2FC3-4D71-B9AC-3E815D821D28}"/>
                </a:ext>
              </a:extLst>
            </p:cNvPr>
            <p:cNvSpPr/>
            <p:nvPr/>
          </p:nvSpPr>
          <p:spPr>
            <a:xfrm>
              <a:off x="7698227" y="3002753"/>
              <a:ext cx="51005" cy="44466"/>
            </a:xfrm>
            <a:custGeom>
              <a:avLst/>
              <a:gdLst/>
              <a:ahLst/>
              <a:cxnLst/>
              <a:rect l="l" t="t" r="r" b="b"/>
              <a:pathLst>
                <a:path w="1209" h="1054" extrusionOk="0">
                  <a:moveTo>
                    <a:pt x="1" y="1"/>
                  </a:moveTo>
                  <a:lnTo>
                    <a:pt x="1" y="368"/>
                  </a:lnTo>
                  <a:lnTo>
                    <a:pt x="1209" y="1054"/>
                  </a:lnTo>
                  <a:lnTo>
                    <a:pt x="1209" y="7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372;p62">
              <a:extLst>
                <a:ext uri="{FF2B5EF4-FFF2-40B4-BE49-F238E27FC236}">
                  <a16:creationId xmlns:a16="http://schemas.microsoft.com/office/drawing/2014/main" id="{5F7DE364-FD3C-479C-8C0E-37B2F2A4F734}"/>
                </a:ext>
              </a:extLst>
            </p:cNvPr>
            <p:cNvSpPr/>
            <p:nvPr/>
          </p:nvSpPr>
          <p:spPr>
            <a:xfrm>
              <a:off x="7604863" y="3038614"/>
              <a:ext cx="51005" cy="44086"/>
            </a:xfrm>
            <a:custGeom>
              <a:avLst/>
              <a:gdLst/>
              <a:ahLst/>
              <a:cxnLst/>
              <a:rect l="l" t="t" r="r" b="b"/>
              <a:pathLst>
                <a:path w="1209" h="1045" extrusionOk="0">
                  <a:moveTo>
                    <a:pt x="1" y="1"/>
                  </a:moveTo>
                  <a:lnTo>
                    <a:pt x="1" y="358"/>
                  </a:lnTo>
                  <a:lnTo>
                    <a:pt x="1209" y="1045"/>
                  </a:lnTo>
                  <a:lnTo>
                    <a:pt x="1209" y="6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373;p62">
              <a:extLst>
                <a:ext uri="{FF2B5EF4-FFF2-40B4-BE49-F238E27FC236}">
                  <a16:creationId xmlns:a16="http://schemas.microsoft.com/office/drawing/2014/main" id="{882BC9B9-D897-4605-B41D-84A1FA3ABF4C}"/>
                </a:ext>
              </a:extLst>
            </p:cNvPr>
            <p:cNvSpPr/>
            <p:nvPr/>
          </p:nvSpPr>
          <p:spPr>
            <a:xfrm>
              <a:off x="7759401" y="3038614"/>
              <a:ext cx="37547" cy="35522"/>
            </a:xfrm>
            <a:custGeom>
              <a:avLst/>
              <a:gdLst/>
              <a:ahLst/>
              <a:cxnLst/>
              <a:rect l="l" t="t" r="r" b="b"/>
              <a:pathLst>
                <a:path w="890" h="842" extrusionOk="0">
                  <a:moveTo>
                    <a:pt x="0" y="1"/>
                  </a:moveTo>
                  <a:lnTo>
                    <a:pt x="0" y="320"/>
                  </a:lnTo>
                  <a:lnTo>
                    <a:pt x="889" y="842"/>
                  </a:lnTo>
                  <a:lnTo>
                    <a:pt x="889" y="5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374;p62">
              <a:extLst>
                <a:ext uri="{FF2B5EF4-FFF2-40B4-BE49-F238E27FC236}">
                  <a16:creationId xmlns:a16="http://schemas.microsoft.com/office/drawing/2014/main" id="{FB3CCC1F-CB03-42F0-B43E-124F2CBBF9C6}"/>
                </a:ext>
              </a:extLst>
            </p:cNvPr>
            <p:cNvSpPr/>
            <p:nvPr/>
          </p:nvSpPr>
          <p:spPr>
            <a:xfrm>
              <a:off x="7741049" y="3091223"/>
              <a:ext cx="37125" cy="35902"/>
            </a:xfrm>
            <a:custGeom>
              <a:avLst/>
              <a:gdLst/>
              <a:ahLst/>
              <a:cxnLst/>
              <a:rect l="l" t="t" r="r" b="b"/>
              <a:pathLst>
                <a:path w="880" h="851" extrusionOk="0">
                  <a:moveTo>
                    <a:pt x="0" y="1"/>
                  </a:moveTo>
                  <a:lnTo>
                    <a:pt x="0" y="319"/>
                  </a:lnTo>
                  <a:lnTo>
                    <a:pt x="880" y="851"/>
                  </a:lnTo>
                  <a:lnTo>
                    <a:pt x="880" y="4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375;p62">
              <a:extLst>
                <a:ext uri="{FF2B5EF4-FFF2-40B4-BE49-F238E27FC236}">
                  <a16:creationId xmlns:a16="http://schemas.microsoft.com/office/drawing/2014/main" id="{0A47C7EE-4834-44A9-9678-5FA020B39D04}"/>
                </a:ext>
              </a:extLst>
            </p:cNvPr>
            <p:cNvSpPr/>
            <p:nvPr/>
          </p:nvSpPr>
          <p:spPr>
            <a:xfrm>
              <a:off x="7671311" y="3123413"/>
              <a:ext cx="30628" cy="32273"/>
            </a:xfrm>
            <a:custGeom>
              <a:avLst/>
              <a:gdLst/>
              <a:ahLst/>
              <a:cxnLst/>
              <a:rect l="l" t="t" r="r" b="b"/>
              <a:pathLst>
                <a:path w="726" h="765" extrusionOk="0">
                  <a:moveTo>
                    <a:pt x="1" y="1"/>
                  </a:moveTo>
                  <a:lnTo>
                    <a:pt x="1" y="368"/>
                  </a:lnTo>
                  <a:lnTo>
                    <a:pt x="726" y="764"/>
                  </a:lnTo>
                  <a:lnTo>
                    <a:pt x="726" y="4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3376;p62">
              <a:extLst>
                <a:ext uri="{FF2B5EF4-FFF2-40B4-BE49-F238E27FC236}">
                  <a16:creationId xmlns:a16="http://schemas.microsoft.com/office/drawing/2014/main" id="{278B1AFD-AB24-4D82-8881-C4CB6F7ED5ED}"/>
                </a:ext>
              </a:extLst>
            </p:cNvPr>
            <p:cNvSpPr/>
            <p:nvPr/>
          </p:nvSpPr>
          <p:spPr>
            <a:xfrm>
              <a:off x="7633805" y="3127083"/>
              <a:ext cx="28983" cy="28603"/>
            </a:xfrm>
            <a:custGeom>
              <a:avLst/>
              <a:gdLst/>
              <a:ahLst/>
              <a:cxnLst/>
              <a:rect l="l" t="t" r="r" b="b"/>
              <a:pathLst>
                <a:path w="687" h="678" extrusionOk="0">
                  <a:moveTo>
                    <a:pt x="1" y="1"/>
                  </a:moveTo>
                  <a:lnTo>
                    <a:pt x="1" y="320"/>
                  </a:lnTo>
                  <a:lnTo>
                    <a:pt x="687" y="677"/>
                  </a:lnTo>
                  <a:lnTo>
                    <a:pt x="687" y="3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3377;p62">
              <a:extLst>
                <a:ext uri="{FF2B5EF4-FFF2-40B4-BE49-F238E27FC236}">
                  <a16:creationId xmlns:a16="http://schemas.microsoft.com/office/drawing/2014/main" id="{CFF9D93E-658A-4276-AAB4-948D71A4FA35}"/>
                </a:ext>
              </a:extLst>
            </p:cNvPr>
            <p:cNvSpPr/>
            <p:nvPr/>
          </p:nvSpPr>
          <p:spPr>
            <a:xfrm>
              <a:off x="7671311" y="3147503"/>
              <a:ext cx="37167" cy="35480"/>
            </a:xfrm>
            <a:custGeom>
              <a:avLst/>
              <a:gdLst/>
              <a:ahLst/>
              <a:cxnLst/>
              <a:rect l="l" t="t" r="r" b="b"/>
              <a:pathLst>
                <a:path w="881" h="841" extrusionOk="0">
                  <a:moveTo>
                    <a:pt x="1" y="0"/>
                  </a:moveTo>
                  <a:lnTo>
                    <a:pt x="1" y="319"/>
                  </a:lnTo>
                  <a:lnTo>
                    <a:pt x="880" y="841"/>
                  </a:lnTo>
                  <a:lnTo>
                    <a:pt x="880" y="4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3378;p62">
              <a:extLst>
                <a:ext uri="{FF2B5EF4-FFF2-40B4-BE49-F238E27FC236}">
                  <a16:creationId xmlns:a16="http://schemas.microsoft.com/office/drawing/2014/main" id="{CC24248B-2B68-4E17-8A52-4C19AA1289A4}"/>
                </a:ext>
              </a:extLst>
            </p:cNvPr>
            <p:cNvSpPr/>
            <p:nvPr/>
          </p:nvSpPr>
          <p:spPr>
            <a:xfrm>
              <a:off x="7671311" y="3169525"/>
              <a:ext cx="30628" cy="32231"/>
            </a:xfrm>
            <a:custGeom>
              <a:avLst/>
              <a:gdLst/>
              <a:ahLst/>
              <a:cxnLst/>
              <a:rect l="l" t="t" r="r" b="b"/>
              <a:pathLst>
                <a:path w="726" h="764" extrusionOk="0">
                  <a:moveTo>
                    <a:pt x="1" y="0"/>
                  </a:moveTo>
                  <a:lnTo>
                    <a:pt x="1" y="358"/>
                  </a:lnTo>
                  <a:lnTo>
                    <a:pt x="726" y="763"/>
                  </a:lnTo>
                  <a:lnTo>
                    <a:pt x="726" y="4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3379;p62">
              <a:extLst>
                <a:ext uri="{FF2B5EF4-FFF2-40B4-BE49-F238E27FC236}">
                  <a16:creationId xmlns:a16="http://schemas.microsoft.com/office/drawing/2014/main" id="{2D18876A-BC5E-477F-A00F-CD87BD923EA4}"/>
                </a:ext>
              </a:extLst>
            </p:cNvPr>
            <p:cNvSpPr/>
            <p:nvPr/>
          </p:nvSpPr>
          <p:spPr>
            <a:xfrm>
              <a:off x="7637095" y="3150751"/>
              <a:ext cx="27338" cy="30628"/>
            </a:xfrm>
            <a:custGeom>
              <a:avLst/>
              <a:gdLst/>
              <a:ahLst/>
              <a:cxnLst/>
              <a:rect l="l" t="t" r="r" b="b"/>
              <a:pathLst>
                <a:path w="648" h="726" extrusionOk="0">
                  <a:moveTo>
                    <a:pt x="0" y="0"/>
                  </a:moveTo>
                  <a:lnTo>
                    <a:pt x="0" y="319"/>
                  </a:lnTo>
                  <a:lnTo>
                    <a:pt x="647" y="725"/>
                  </a:lnTo>
                  <a:lnTo>
                    <a:pt x="647" y="3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3380;p62">
              <a:extLst>
                <a:ext uri="{FF2B5EF4-FFF2-40B4-BE49-F238E27FC236}">
                  <a16:creationId xmlns:a16="http://schemas.microsoft.com/office/drawing/2014/main" id="{EC227813-0960-4BC1-AC1F-55C718409102}"/>
                </a:ext>
              </a:extLst>
            </p:cNvPr>
            <p:cNvSpPr/>
            <p:nvPr/>
          </p:nvSpPr>
          <p:spPr>
            <a:xfrm>
              <a:off x="7591405" y="3123413"/>
              <a:ext cx="37547" cy="35944"/>
            </a:xfrm>
            <a:custGeom>
              <a:avLst/>
              <a:gdLst/>
              <a:ahLst/>
              <a:cxnLst/>
              <a:rect l="l" t="t" r="r" b="b"/>
              <a:pathLst>
                <a:path w="890" h="852" extrusionOk="0">
                  <a:moveTo>
                    <a:pt x="1" y="1"/>
                  </a:moveTo>
                  <a:lnTo>
                    <a:pt x="1" y="368"/>
                  </a:lnTo>
                  <a:lnTo>
                    <a:pt x="890" y="851"/>
                  </a:lnTo>
                  <a:lnTo>
                    <a:pt x="890" y="5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3381;p62">
              <a:extLst>
                <a:ext uri="{FF2B5EF4-FFF2-40B4-BE49-F238E27FC236}">
                  <a16:creationId xmlns:a16="http://schemas.microsoft.com/office/drawing/2014/main" id="{2CA3B44D-C238-42C2-AE85-F758CB3DCBCB}"/>
                </a:ext>
              </a:extLst>
            </p:cNvPr>
            <p:cNvSpPr/>
            <p:nvPr/>
          </p:nvSpPr>
          <p:spPr>
            <a:xfrm>
              <a:off x="6412356" y="3384500"/>
              <a:ext cx="416264" cy="241397"/>
            </a:xfrm>
            <a:custGeom>
              <a:avLst/>
              <a:gdLst/>
              <a:ahLst/>
              <a:cxnLst/>
              <a:rect l="l" t="t" r="r" b="b"/>
              <a:pathLst>
                <a:path w="9867" h="5722" extrusionOk="0">
                  <a:moveTo>
                    <a:pt x="0" y="0"/>
                  </a:moveTo>
                  <a:lnTo>
                    <a:pt x="0" y="39"/>
                  </a:lnTo>
                  <a:lnTo>
                    <a:pt x="9867" y="5721"/>
                  </a:lnTo>
                  <a:lnTo>
                    <a:pt x="9867" y="5673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3382;p62">
              <a:extLst>
                <a:ext uri="{FF2B5EF4-FFF2-40B4-BE49-F238E27FC236}">
                  <a16:creationId xmlns:a16="http://schemas.microsoft.com/office/drawing/2014/main" id="{BB33BE13-B94E-41FE-9928-F8AAC554DEB4}"/>
                </a:ext>
              </a:extLst>
            </p:cNvPr>
            <p:cNvSpPr/>
            <p:nvPr/>
          </p:nvSpPr>
          <p:spPr>
            <a:xfrm>
              <a:off x="6828590" y="3384500"/>
              <a:ext cx="416306" cy="241397"/>
            </a:xfrm>
            <a:custGeom>
              <a:avLst/>
              <a:gdLst/>
              <a:ahLst/>
              <a:cxnLst/>
              <a:rect l="l" t="t" r="r" b="b"/>
              <a:pathLst>
                <a:path w="9868" h="5722" extrusionOk="0">
                  <a:moveTo>
                    <a:pt x="9829" y="0"/>
                  </a:moveTo>
                  <a:lnTo>
                    <a:pt x="1" y="5673"/>
                  </a:lnTo>
                  <a:lnTo>
                    <a:pt x="1" y="5721"/>
                  </a:lnTo>
                  <a:lnTo>
                    <a:pt x="9867" y="39"/>
                  </a:lnTo>
                  <a:lnTo>
                    <a:pt x="9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3383;p62">
              <a:extLst>
                <a:ext uri="{FF2B5EF4-FFF2-40B4-BE49-F238E27FC236}">
                  <a16:creationId xmlns:a16="http://schemas.microsoft.com/office/drawing/2014/main" id="{FA908DC6-C7DF-4C4D-A6F3-A7D6C5BC06E3}"/>
                </a:ext>
              </a:extLst>
            </p:cNvPr>
            <p:cNvSpPr/>
            <p:nvPr/>
          </p:nvSpPr>
          <p:spPr>
            <a:xfrm>
              <a:off x="6305534" y="3384500"/>
              <a:ext cx="523083" cy="302527"/>
            </a:xfrm>
            <a:custGeom>
              <a:avLst/>
              <a:gdLst/>
              <a:ahLst/>
              <a:cxnLst/>
              <a:rect l="l" t="t" r="r" b="b"/>
              <a:pathLst>
                <a:path w="12399" h="7171" extrusionOk="0">
                  <a:moveTo>
                    <a:pt x="0" y="0"/>
                  </a:moveTo>
                  <a:lnTo>
                    <a:pt x="39" y="39"/>
                  </a:lnTo>
                  <a:lnTo>
                    <a:pt x="12399" y="7171"/>
                  </a:lnTo>
                  <a:lnTo>
                    <a:pt x="12399" y="712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3384;p62">
              <a:extLst>
                <a:ext uri="{FF2B5EF4-FFF2-40B4-BE49-F238E27FC236}">
                  <a16:creationId xmlns:a16="http://schemas.microsoft.com/office/drawing/2014/main" id="{8CE8CE46-AEF5-4BD3-ACE3-2862D6DF71B3}"/>
                </a:ext>
              </a:extLst>
            </p:cNvPr>
            <p:cNvSpPr/>
            <p:nvPr/>
          </p:nvSpPr>
          <p:spPr>
            <a:xfrm>
              <a:off x="6828590" y="3384500"/>
              <a:ext cx="523125" cy="302527"/>
            </a:xfrm>
            <a:custGeom>
              <a:avLst/>
              <a:gdLst/>
              <a:ahLst/>
              <a:cxnLst/>
              <a:rect l="l" t="t" r="r" b="b"/>
              <a:pathLst>
                <a:path w="12400" h="7171" extrusionOk="0">
                  <a:moveTo>
                    <a:pt x="12361" y="0"/>
                  </a:moveTo>
                  <a:lnTo>
                    <a:pt x="1" y="7122"/>
                  </a:lnTo>
                  <a:lnTo>
                    <a:pt x="1" y="7171"/>
                  </a:lnTo>
                  <a:lnTo>
                    <a:pt x="12361" y="39"/>
                  </a:lnTo>
                  <a:lnTo>
                    <a:pt x="12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3385;p62">
              <a:extLst>
                <a:ext uri="{FF2B5EF4-FFF2-40B4-BE49-F238E27FC236}">
                  <a16:creationId xmlns:a16="http://schemas.microsoft.com/office/drawing/2014/main" id="{5E81A377-C22A-41E3-AD1B-7376062785FF}"/>
                </a:ext>
              </a:extLst>
            </p:cNvPr>
            <p:cNvSpPr/>
            <p:nvPr/>
          </p:nvSpPr>
          <p:spPr>
            <a:xfrm>
              <a:off x="6150997" y="3304594"/>
              <a:ext cx="490894" cy="286073"/>
            </a:xfrm>
            <a:custGeom>
              <a:avLst/>
              <a:gdLst/>
              <a:ahLst/>
              <a:cxnLst/>
              <a:rect l="l" t="t" r="r" b="b"/>
              <a:pathLst>
                <a:path w="11636" h="6781" extrusionOk="0">
                  <a:moveTo>
                    <a:pt x="11472" y="0"/>
                  </a:moveTo>
                  <a:lnTo>
                    <a:pt x="39" y="6600"/>
                  </a:lnTo>
                  <a:cubicBezTo>
                    <a:pt x="1" y="6649"/>
                    <a:pt x="1" y="6687"/>
                    <a:pt x="1" y="6726"/>
                  </a:cubicBezTo>
                  <a:cubicBezTo>
                    <a:pt x="28" y="6753"/>
                    <a:pt x="55" y="6781"/>
                    <a:pt x="96" y="6781"/>
                  </a:cubicBezTo>
                  <a:cubicBezTo>
                    <a:pt x="113" y="6781"/>
                    <a:pt x="133" y="6776"/>
                    <a:pt x="155" y="6765"/>
                  </a:cubicBezTo>
                  <a:lnTo>
                    <a:pt x="11597" y="164"/>
                  </a:lnTo>
                  <a:cubicBezTo>
                    <a:pt x="11636" y="164"/>
                    <a:pt x="11636" y="77"/>
                    <a:pt x="11597" y="39"/>
                  </a:cubicBezTo>
                  <a:cubicBezTo>
                    <a:pt x="11597" y="0"/>
                    <a:pt x="11510" y="0"/>
                    <a:pt x="11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386;p62">
              <a:extLst>
                <a:ext uri="{FF2B5EF4-FFF2-40B4-BE49-F238E27FC236}">
                  <a16:creationId xmlns:a16="http://schemas.microsoft.com/office/drawing/2014/main" id="{4B605341-DF70-41DC-B605-2D6515C60BB2}"/>
                </a:ext>
              </a:extLst>
            </p:cNvPr>
            <p:cNvSpPr/>
            <p:nvPr/>
          </p:nvSpPr>
          <p:spPr>
            <a:xfrm>
              <a:off x="6077631" y="3269114"/>
              <a:ext cx="491273" cy="286453"/>
            </a:xfrm>
            <a:custGeom>
              <a:avLst/>
              <a:gdLst/>
              <a:ahLst/>
              <a:cxnLst/>
              <a:rect l="l" t="t" r="r" b="b"/>
              <a:pathLst>
                <a:path w="11645" h="6790" extrusionOk="0">
                  <a:moveTo>
                    <a:pt x="11481" y="0"/>
                  </a:moveTo>
                  <a:lnTo>
                    <a:pt x="49" y="6601"/>
                  </a:lnTo>
                  <a:cubicBezTo>
                    <a:pt x="0" y="6639"/>
                    <a:pt x="0" y="6678"/>
                    <a:pt x="0" y="6717"/>
                  </a:cubicBezTo>
                  <a:cubicBezTo>
                    <a:pt x="29" y="6769"/>
                    <a:pt x="55" y="6790"/>
                    <a:pt x="79" y="6790"/>
                  </a:cubicBezTo>
                  <a:cubicBezTo>
                    <a:pt x="95" y="6790"/>
                    <a:pt x="110" y="6780"/>
                    <a:pt x="126" y="6765"/>
                  </a:cubicBezTo>
                  <a:lnTo>
                    <a:pt x="11558" y="155"/>
                  </a:lnTo>
                  <a:cubicBezTo>
                    <a:pt x="11597" y="155"/>
                    <a:pt x="11645" y="78"/>
                    <a:pt x="11597" y="39"/>
                  </a:cubicBezTo>
                  <a:cubicBezTo>
                    <a:pt x="11597" y="0"/>
                    <a:pt x="11519" y="0"/>
                    <a:pt x="11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3387;p62">
              <a:extLst>
                <a:ext uri="{FF2B5EF4-FFF2-40B4-BE49-F238E27FC236}">
                  <a16:creationId xmlns:a16="http://schemas.microsoft.com/office/drawing/2014/main" id="{7252E438-50B9-44ED-909A-BC21066ED426}"/>
                </a:ext>
              </a:extLst>
            </p:cNvPr>
            <p:cNvSpPr/>
            <p:nvPr/>
          </p:nvSpPr>
          <p:spPr>
            <a:xfrm>
              <a:off x="7018988" y="3304594"/>
              <a:ext cx="490894" cy="286073"/>
            </a:xfrm>
            <a:custGeom>
              <a:avLst/>
              <a:gdLst/>
              <a:ahLst/>
              <a:cxnLst/>
              <a:rect l="l" t="t" r="r" b="b"/>
              <a:pathLst>
                <a:path w="11636" h="6781" extrusionOk="0">
                  <a:moveTo>
                    <a:pt x="117" y="0"/>
                  </a:moveTo>
                  <a:cubicBezTo>
                    <a:pt x="78" y="0"/>
                    <a:pt x="39" y="0"/>
                    <a:pt x="1" y="39"/>
                  </a:cubicBezTo>
                  <a:cubicBezTo>
                    <a:pt x="1" y="77"/>
                    <a:pt x="1" y="164"/>
                    <a:pt x="39" y="164"/>
                  </a:cubicBezTo>
                  <a:lnTo>
                    <a:pt x="11472" y="6765"/>
                  </a:lnTo>
                  <a:cubicBezTo>
                    <a:pt x="11483" y="6776"/>
                    <a:pt x="11495" y="6781"/>
                    <a:pt x="11508" y="6781"/>
                  </a:cubicBezTo>
                  <a:cubicBezTo>
                    <a:pt x="11538" y="6781"/>
                    <a:pt x="11570" y="6753"/>
                    <a:pt x="11597" y="6726"/>
                  </a:cubicBezTo>
                  <a:cubicBezTo>
                    <a:pt x="11636" y="6687"/>
                    <a:pt x="11597" y="6649"/>
                    <a:pt x="11559" y="6600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3388;p62">
              <a:extLst>
                <a:ext uri="{FF2B5EF4-FFF2-40B4-BE49-F238E27FC236}">
                  <a16:creationId xmlns:a16="http://schemas.microsoft.com/office/drawing/2014/main" id="{80740210-BB27-4068-9EF1-D8CB6BAC33C5}"/>
                </a:ext>
              </a:extLst>
            </p:cNvPr>
            <p:cNvSpPr/>
            <p:nvPr/>
          </p:nvSpPr>
          <p:spPr>
            <a:xfrm>
              <a:off x="7091975" y="3269114"/>
              <a:ext cx="490894" cy="286453"/>
            </a:xfrm>
            <a:custGeom>
              <a:avLst/>
              <a:gdLst/>
              <a:ahLst/>
              <a:cxnLst/>
              <a:rect l="l" t="t" r="r" b="b"/>
              <a:pathLst>
                <a:path w="11636" h="6790" extrusionOk="0">
                  <a:moveTo>
                    <a:pt x="117" y="0"/>
                  </a:moveTo>
                  <a:cubicBezTo>
                    <a:pt x="78" y="0"/>
                    <a:pt x="39" y="0"/>
                    <a:pt x="1" y="39"/>
                  </a:cubicBezTo>
                  <a:cubicBezTo>
                    <a:pt x="1" y="78"/>
                    <a:pt x="1" y="155"/>
                    <a:pt x="39" y="155"/>
                  </a:cubicBezTo>
                  <a:lnTo>
                    <a:pt x="11471" y="6765"/>
                  </a:lnTo>
                  <a:cubicBezTo>
                    <a:pt x="11491" y="6780"/>
                    <a:pt x="11515" y="6790"/>
                    <a:pt x="11537" y="6790"/>
                  </a:cubicBezTo>
                  <a:cubicBezTo>
                    <a:pt x="11569" y="6790"/>
                    <a:pt x="11597" y="6769"/>
                    <a:pt x="11597" y="6717"/>
                  </a:cubicBezTo>
                  <a:cubicBezTo>
                    <a:pt x="11636" y="6678"/>
                    <a:pt x="11597" y="6639"/>
                    <a:pt x="11558" y="6601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3389;p62">
              <a:extLst>
                <a:ext uri="{FF2B5EF4-FFF2-40B4-BE49-F238E27FC236}">
                  <a16:creationId xmlns:a16="http://schemas.microsoft.com/office/drawing/2014/main" id="{3E8D716B-95BB-421A-8AA3-9205E8A9F45A}"/>
                </a:ext>
              </a:extLst>
            </p:cNvPr>
            <p:cNvSpPr/>
            <p:nvPr/>
          </p:nvSpPr>
          <p:spPr>
            <a:xfrm>
              <a:off x="6504074" y="3173725"/>
              <a:ext cx="649097" cy="243042"/>
            </a:xfrm>
            <a:custGeom>
              <a:avLst/>
              <a:gdLst/>
              <a:ahLst/>
              <a:cxnLst/>
              <a:rect l="l" t="t" r="r" b="b"/>
              <a:pathLst>
                <a:path w="15386" h="5761" extrusionOk="0">
                  <a:moveTo>
                    <a:pt x="0" y="0"/>
                  </a:moveTo>
                  <a:lnTo>
                    <a:pt x="0" y="686"/>
                  </a:lnTo>
                  <a:cubicBezTo>
                    <a:pt x="0" y="3421"/>
                    <a:pt x="3470" y="5721"/>
                    <a:pt x="7731" y="5760"/>
                  </a:cubicBezTo>
                  <a:cubicBezTo>
                    <a:pt x="7769" y="5760"/>
                    <a:pt x="7807" y="5760"/>
                    <a:pt x="7845" y="5760"/>
                  </a:cubicBezTo>
                  <a:cubicBezTo>
                    <a:pt x="12024" y="5760"/>
                    <a:pt x="15347" y="3638"/>
                    <a:pt x="15385" y="928"/>
                  </a:cubicBezTo>
                  <a:lnTo>
                    <a:pt x="15385" y="28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rgbClr val="4CEEFD"/>
                </a:gs>
                <a:gs pos="100000">
                  <a:srgbClr val="4CEEFD">
                    <a:alpha val="12549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3390;p62">
              <a:extLst>
                <a:ext uri="{FF2B5EF4-FFF2-40B4-BE49-F238E27FC236}">
                  <a16:creationId xmlns:a16="http://schemas.microsoft.com/office/drawing/2014/main" id="{98642F02-4C7F-497B-9B9E-36204F4EF79A}"/>
                </a:ext>
              </a:extLst>
            </p:cNvPr>
            <p:cNvSpPr/>
            <p:nvPr/>
          </p:nvSpPr>
          <p:spPr>
            <a:xfrm>
              <a:off x="6502429" y="2975142"/>
              <a:ext cx="652345" cy="414281"/>
            </a:xfrm>
            <a:custGeom>
              <a:avLst/>
              <a:gdLst/>
              <a:ahLst/>
              <a:cxnLst/>
              <a:rect l="l" t="t" r="r" b="b"/>
              <a:pathLst>
                <a:path w="15463" h="9820" extrusionOk="0">
                  <a:moveTo>
                    <a:pt x="7657" y="0"/>
                  </a:moveTo>
                  <a:cubicBezTo>
                    <a:pt x="3486" y="0"/>
                    <a:pt x="78" y="2113"/>
                    <a:pt x="39" y="4833"/>
                  </a:cubicBezTo>
                  <a:cubicBezTo>
                    <a:pt x="1" y="7529"/>
                    <a:pt x="3422" y="9781"/>
                    <a:pt x="7693" y="9819"/>
                  </a:cubicBezTo>
                  <a:cubicBezTo>
                    <a:pt x="7739" y="9820"/>
                    <a:pt x="7785" y="9820"/>
                    <a:pt x="7831" y="9820"/>
                  </a:cubicBezTo>
                  <a:cubicBezTo>
                    <a:pt x="11992" y="9820"/>
                    <a:pt x="15386" y="7664"/>
                    <a:pt x="15424" y="4987"/>
                  </a:cubicBezTo>
                  <a:cubicBezTo>
                    <a:pt x="15463" y="2291"/>
                    <a:pt x="12042" y="39"/>
                    <a:pt x="7770" y="1"/>
                  </a:cubicBezTo>
                  <a:cubicBezTo>
                    <a:pt x="7733" y="0"/>
                    <a:pt x="7695" y="0"/>
                    <a:pt x="765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3391;p62">
              <a:extLst>
                <a:ext uri="{FF2B5EF4-FFF2-40B4-BE49-F238E27FC236}">
                  <a16:creationId xmlns:a16="http://schemas.microsoft.com/office/drawing/2014/main" id="{B2AF7AEC-8BDF-407E-93E4-90C4DAFD6CD3}"/>
                </a:ext>
              </a:extLst>
            </p:cNvPr>
            <p:cNvSpPr/>
            <p:nvPr/>
          </p:nvSpPr>
          <p:spPr>
            <a:xfrm>
              <a:off x="6565248" y="2976788"/>
              <a:ext cx="526753" cy="246291"/>
            </a:xfrm>
            <a:custGeom>
              <a:avLst/>
              <a:gdLst/>
              <a:ahLst/>
              <a:cxnLst/>
              <a:rect l="l" t="t" r="r" b="b"/>
              <a:pathLst>
                <a:path w="12486" h="5838" extrusionOk="0">
                  <a:moveTo>
                    <a:pt x="39" y="0"/>
                  </a:moveTo>
                  <a:lnTo>
                    <a:pt x="39" y="1730"/>
                  </a:lnTo>
                  <a:cubicBezTo>
                    <a:pt x="0" y="3905"/>
                    <a:pt x="2822" y="5799"/>
                    <a:pt x="6281" y="5837"/>
                  </a:cubicBezTo>
                  <a:cubicBezTo>
                    <a:pt x="6318" y="5838"/>
                    <a:pt x="6355" y="5838"/>
                    <a:pt x="6391" y="5838"/>
                  </a:cubicBezTo>
                  <a:cubicBezTo>
                    <a:pt x="9761" y="5838"/>
                    <a:pt x="12447" y="4084"/>
                    <a:pt x="12486" y="1933"/>
                  </a:cubicBezTo>
                  <a:lnTo>
                    <a:pt x="12447" y="203"/>
                  </a:lnTo>
                  <a:lnTo>
                    <a:pt x="39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3392;p62">
              <a:extLst>
                <a:ext uri="{FF2B5EF4-FFF2-40B4-BE49-F238E27FC236}">
                  <a16:creationId xmlns:a16="http://schemas.microsoft.com/office/drawing/2014/main" id="{C8CFB5E0-F3BE-4CF3-BFA0-91F914E54596}"/>
                </a:ext>
              </a:extLst>
            </p:cNvPr>
            <p:cNvSpPr/>
            <p:nvPr/>
          </p:nvSpPr>
          <p:spPr>
            <a:xfrm>
              <a:off x="6565248" y="2815289"/>
              <a:ext cx="526753" cy="334842"/>
            </a:xfrm>
            <a:custGeom>
              <a:avLst/>
              <a:gdLst/>
              <a:ahLst/>
              <a:cxnLst/>
              <a:rect l="l" t="t" r="r" b="b"/>
              <a:pathLst>
                <a:path w="12486" h="7937" extrusionOk="0">
                  <a:moveTo>
                    <a:pt x="6169" y="1"/>
                  </a:moveTo>
                  <a:cubicBezTo>
                    <a:pt x="2799" y="1"/>
                    <a:pt x="39" y="1717"/>
                    <a:pt x="39" y="3906"/>
                  </a:cubicBezTo>
                  <a:cubicBezTo>
                    <a:pt x="0" y="6080"/>
                    <a:pt x="2783" y="7897"/>
                    <a:pt x="6204" y="7936"/>
                  </a:cubicBezTo>
                  <a:cubicBezTo>
                    <a:pt x="6242" y="7936"/>
                    <a:pt x="6279" y="7936"/>
                    <a:pt x="6317" y="7936"/>
                  </a:cubicBezTo>
                  <a:cubicBezTo>
                    <a:pt x="9687" y="7936"/>
                    <a:pt x="12447" y="6220"/>
                    <a:pt x="12447" y="4031"/>
                  </a:cubicBezTo>
                  <a:cubicBezTo>
                    <a:pt x="12486" y="1857"/>
                    <a:pt x="9702" y="40"/>
                    <a:pt x="6281" y="2"/>
                  </a:cubicBezTo>
                  <a:cubicBezTo>
                    <a:pt x="6244" y="1"/>
                    <a:pt x="6206" y="1"/>
                    <a:pt x="616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3393;p62">
              <a:extLst>
                <a:ext uri="{FF2B5EF4-FFF2-40B4-BE49-F238E27FC236}">
                  <a16:creationId xmlns:a16="http://schemas.microsoft.com/office/drawing/2014/main" id="{A0022979-772E-4B14-8BBB-D1F8A2D33E5F}"/>
                </a:ext>
              </a:extLst>
            </p:cNvPr>
            <p:cNvSpPr/>
            <p:nvPr/>
          </p:nvSpPr>
          <p:spPr>
            <a:xfrm>
              <a:off x="6565248" y="2825541"/>
              <a:ext cx="526753" cy="247936"/>
            </a:xfrm>
            <a:custGeom>
              <a:avLst/>
              <a:gdLst/>
              <a:ahLst/>
              <a:cxnLst/>
              <a:rect l="l" t="t" r="r" b="b"/>
              <a:pathLst>
                <a:path w="12486" h="5877" extrusionOk="0">
                  <a:moveTo>
                    <a:pt x="39" y="0"/>
                  </a:moveTo>
                  <a:lnTo>
                    <a:pt x="39" y="1769"/>
                  </a:lnTo>
                  <a:cubicBezTo>
                    <a:pt x="0" y="3943"/>
                    <a:pt x="2822" y="5837"/>
                    <a:pt x="6281" y="5876"/>
                  </a:cubicBezTo>
                  <a:cubicBezTo>
                    <a:pt x="6327" y="5876"/>
                    <a:pt x="6372" y="5877"/>
                    <a:pt x="6418" y="5877"/>
                  </a:cubicBezTo>
                  <a:cubicBezTo>
                    <a:pt x="9775" y="5877"/>
                    <a:pt x="12447" y="4116"/>
                    <a:pt x="12486" y="1933"/>
                  </a:cubicBezTo>
                  <a:lnTo>
                    <a:pt x="12447" y="242"/>
                  </a:lnTo>
                  <a:lnTo>
                    <a:pt x="39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3394;p62">
              <a:extLst>
                <a:ext uri="{FF2B5EF4-FFF2-40B4-BE49-F238E27FC236}">
                  <a16:creationId xmlns:a16="http://schemas.microsoft.com/office/drawing/2014/main" id="{C32647FC-C86C-42C7-B47C-61303DA6A894}"/>
                </a:ext>
              </a:extLst>
            </p:cNvPr>
            <p:cNvSpPr/>
            <p:nvPr/>
          </p:nvSpPr>
          <p:spPr>
            <a:xfrm>
              <a:off x="6565248" y="2664043"/>
              <a:ext cx="526753" cy="336445"/>
            </a:xfrm>
            <a:custGeom>
              <a:avLst/>
              <a:gdLst/>
              <a:ahLst/>
              <a:cxnLst/>
              <a:rect l="l" t="t" r="r" b="b"/>
              <a:pathLst>
                <a:path w="12486" h="7975" extrusionOk="0">
                  <a:moveTo>
                    <a:pt x="6171" y="1"/>
                  </a:moveTo>
                  <a:cubicBezTo>
                    <a:pt x="2800" y="1"/>
                    <a:pt x="39" y="1754"/>
                    <a:pt x="39" y="3905"/>
                  </a:cubicBezTo>
                  <a:cubicBezTo>
                    <a:pt x="0" y="6128"/>
                    <a:pt x="2783" y="7935"/>
                    <a:pt x="6204" y="7974"/>
                  </a:cubicBezTo>
                  <a:cubicBezTo>
                    <a:pt x="6241" y="7974"/>
                    <a:pt x="6278" y="7975"/>
                    <a:pt x="6314" y="7975"/>
                  </a:cubicBezTo>
                  <a:cubicBezTo>
                    <a:pt x="9685" y="7975"/>
                    <a:pt x="12447" y="6221"/>
                    <a:pt x="12447" y="4070"/>
                  </a:cubicBezTo>
                  <a:cubicBezTo>
                    <a:pt x="12486" y="1857"/>
                    <a:pt x="9702" y="40"/>
                    <a:pt x="6281" y="1"/>
                  </a:cubicBezTo>
                  <a:cubicBezTo>
                    <a:pt x="6245" y="1"/>
                    <a:pt x="6208" y="1"/>
                    <a:pt x="617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3395;p62">
              <a:extLst>
                <a:ext uri="{FF2B5EF4-FFF2-40B4-BE49-F238E27FC236}">
                  <a16:creationId xmlns:a16="http://schemas.microsoft.com/office/drawing/2014/main" id="{44867DCB-835D-4F47-AD42-9D31F9922B38}"/>
                </a:ext>
              </a:extLst>
            </p:cNvPr>
            <p:cNvSpPr/>
            <p:nvPr/>
          </p:nvSpPr>
          <p:spPr>
            <a:xfrm>
              <a:off x="6504074" y="2417829"/>
              <a:ext cx="649097" cy="533419"/>
            </a:xfrm>
            <a:custGeom>
              <a:avLst/>
              <a:gdLst/>
              <a:ahLst/>
              <a:cxnLst/>
              <a:rect l="l" t="t" r="r" b="b"/>
              <a:pathLst>
                <a:path w="15386" h="12644" extrusionOk="0">
                  <a:moveTo>
                    <a:pt x="0" y="0"/>
                  </a:moveTo>
                  <a:lnTo>
                    <a:pt x="0" y="7567"/>
                  </a:lnTo>
                  <a:cubicBezTo>
                    <a:pt x="0" y="10312"/>
                    <a:pt x="3470" y="12602"/>
                    <a:pt x="7731" y="12641"/>
                  </a:cubicBezTo>
                  <a:cubicBezTo>
                    <a:pt x="7813" y="12642"/>
                    <a:pt x="7895" y="12643"/>
                    <a:pt x="7976" y="12643"/>
                  </a:cubicBezTo>
                  <a:cubicBezTo>
                    <a:pt x="12094" y="12643"/>
                    <a:pt x="15347" y="10500"/>
                    <a:pt x="15385" y="7809"/>
                  </a:cubicBezTo>
                  <a:lnTo>
                    <a:pt x="15385" y="2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rgbClr val="4CEEFD"/>
                </a:gs>
                <a:gs pos="100000">
                  <a:srgbClr val="4CEEFD">
                    <a:alpha val="12549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3396;p62">
              <a:extLst>
                <a:ext uri="{FF2B5EF4-FFF2-40B4-BE49-F238E27FC236}">
                  <a16:creationId xmlns:a16="http://schemas.microsoft.com/office/drawing/2014/main" id="{241E4395-44B5-4498-8DE0-6A10B9E29B5B}"/>
                </a:ext>
              </a:extLst>
            </p:cNvPr>
            <p:cNvSpPr/>
            <p:nvPr/>
          </p:nvSpPr>
          <p:spPr>
            <a:xfrm>
              <a:off x="6502429" y="2217222"/>
              <a:ext cx="652345" cy="414745"/>
            </a:xfrm>
            <a:custGeom>
              <a:avLst/>
              <a:gdLst/>
              <a:ahLst/>
              <a:cxnLst/>
              <a:rect l="l" t="t" r="r" b="b"/>
              <a:pathLst>
                <a:path w="15463" h="9831" extrusionOk="0">
                  <a:moveTo>
                    <a:pt x="7660" y="0"/>
                  </a:moveTo>
                  <a:cubicBezTo>
                    <a:pt x="3487" y="0"/>
                    <a:pt x="78" y="2160"/>
                    <a:pt x="39" y="4833"/>
                  </a:cubicBezTo>
                  <a:cubicBezTo>
                    <a:pt x="1" y="7577"/>
                    <a:pt x="3422" y="9790"/>
                    <a:pt x="7693" y="9829"/>
                  </a:cubicBezTo>
                  <a:cubicBezTo>
                    <a:pt x="7766" y="9830"/>
                    <a:pt x="7839" y="9831"/>
                    <a:pt x="7911" y="9831"/>
                  </a:cubicBezTo>
                  <a:cubicBezTo>
                    <a:pt x="12035" y="9831"/>
                    <a:pt x="15386" y="7685"/>
                    <a:pt x="15424" y="5036"/>
                  </a:cubicBezTo>
                  <a:cubicBezTo>
                    <a:pt x="15463" y="2301"/>
                    <a:pt x="12042" y="88"/>
                    <a:pt x="7770" y="1"/>
                  </a:cubicBezTo>
                  <a:cubicBezTo>
                    <a:pt x="7733" y="0"/>
                    <a:pt x="7697" y="0"/>
                    <a:pt x="766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3397;p62">
              <a:extLst>
                <a:ext uri="{FF2B5EF4-FFF2-40B4-BE49-F238E27FC236}">
                  <a16:creationId xmlns:a16="http://schemas.microsoft.com/office/drawing/2014/main" id="{C0392BCD-B296-40AE-A142-767D6FFFE7E9}"/>
                </a:ext>
              </a:extLst>
            </p:cNvPr>
            <p:cNvSpPr/>
            <p:nvPr/>
          </p:nvSpPr>
          <p:spPr>
            <a:xfrm>
              <a:off x="6623131" y="2355052"/>
              <a:ext cx="410991" cy="193725"/>
            </a:xfrm>
            <a:custGeom>
              <a:avLst/>
              <a:gdLst/>
              <a:ahLst/>
              <a:cxnLst/>
              <a:rect l="l" t="t" r="r" b="b"/>
              <a:pathLst>
                <a:path w="9742" h="4592" extrusionOk="0">
                  <a:moveTo>
                    <a:pt x="0" y="0"/>
                  </a:moveTo>
                  <a:lnTo>
                    <a:pt x="0" y="1372"/>
                  </a:lnTo>
                  <a:cubicBezTo>
                    <a:pt x="0" y="3102"/>
                    <a:pt x="2213" y="4552"/>
                    <a:pt x="4909" y="4590"/>
                  </a:cubicBezTo>
                  <a:cubicBezTo>
                    <a:pt x="4947" y="4591"/>
                    <a:pt x="4984" y="4591"/>
                    <a:pt x="5021" y="4591"/>
                  </a:cubicBezTo>
                  <a:cubicBezTo>
                    <a:pt x="7664" y="4591"/>
                    <a:pt x="9741" y="3233"/>
                    <a:pt x="9741" y="1527"/>
                  </a:cubicBezTo>
                  <a:lnTo>
                    <a:pt x="9741" y="2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3398;p62">
              <a:extLst>
                <a:ext uri="{FF2B5EF4-FFF2-40B4-BE49-F238E27FC236}">
                  <a16:creationId xmlns:a16="http://schemas.microsoft.com/office/drawing/2014/main" id="{A54B40A2-CE96-4404-8530-7A66BC422C30}"/>
                </a:ext>
              </a:extLst>
            </p:cNvPr>
            <p:cNvSpPr/>
            <p:nvPr/>
          </p:nvSpPr>
          <p:spPr>
            <a:xfrm>
              <a:off x="6621486" y="2229414"/>
              <a:ext cx="414239" cy="263039"/>
            </a:xfrm>
            <a:custGeom>
              <a:avLst/>
              <a:gdLst/>
              <a:ahLst/>
              <a:cxnLst/>
              <a:rect l="l" t="t" r="r" b="b"/>
              <a:pathLst>
                <a:path w="9819" h="6235" extrusionOk="0">
                  <a:moveTo>
                    <a:pt x="4810" y="0"/>
                  </a:moveTo>
                  <a:cubicBezTo>
                    <a:pt x="2177" y="0"/>
                    <a:pt x="39" y="1355"/>
                    <a:pt x="39" y="3055"/>
                  </a:cubicBezTo>
                  <a:cubicBezTo>
                    <a:pt x="1" y="4785"/>
                    <a:pt x="2175" y="6196"/>
                    <a:pt x="4871" y="6235"/>
                  </a:cubicBezTo>
                  <a:cubicBezTo>
                    <a:pt x="7567" y="6235"/>
                    <a:pt x="9780" y="4872"/>
                    <a:pt x="9780" y="3181"/>
                  </a:cubicBezTo>
                  <a:cubicBezTo>
                    <a:pt x="9819" y="1451"/>
                    <a:pt x="7645" y="40"/>
                    <a:pt x="4948" y="2"/>
                  </a:cubicBezTo>
                  <a:cubicBezTo>
                    <a:pt x="4902" y="1"/>
                    <a:pt x="4856" y="0"/>
                    <a:pt x="481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3399;p62">
              <a:extLst>
                <a:ext uri="{FF2B5EF4-FFF2-40B4-BE49-F238E27FC236}">
                  <a16:creationId xmlns:a16="http://schemas.microsoft.com/office/drawing/2014/main" id="{8F4FDAD1-41D8-488C-8704-C3CB1C336BCA}"/>
                </a:ext>
              </a:extLst>
            </p:cNvPr>
            <p:cNvSpPr/>
            <p:nvPr/>
          </p:nvSpPr>
          <p:spPr>
            <a:xfrm>
              <a:off x="6572167" y="2168325"/>
              <a:ext cx="512916" cy="191700"/>
            </a:xfrm>
            <a:custGeom>
              <a:avLst/>
              <a:gdLst/>
              <a:ahLst/>
              <a:cxnLst/>
              <a:rect l="l" t="t" r="r" b="b"/>
              <a:pathLst>
                <a:path w="12158" h="4544" extrusionOk="0">
                  <a:moveTo>
                    <a:pt x="39" y="0"/>
                  </a:moveTo>
                  <a:lnTo>
                    <a:pt x="39" y="561"/>
                  </a:lnTo>
                  <a:cubicBezTo>
                    <a:pt x="0" y="2696"/>
                    <a:pt x="2774" y="4503"/>
                    <a:pt x="6117" y="4542"/>
                  </a:cubicBezTo>
                  <a:cubicBezTo>
                    <a:pt x="6164" y="4543"/>
                    <a:pt x="6211" y="4543"/>
                    <a:pt x="6257" y="4543"/>
                  </a:cubicBezTo>
                  <a:cubicBezTo>
                    <a:pt x="9535" y="4543"/>
                    <a:pt x="12119" y="2869"/>
                    <a:pt x="12157" y="725"/>
                  </a:cubicBezTo>
                  <a:lnTo>
                    <a:pt x="12157" y="242"/>
                  </a:lnTo>
                  <a:lnTo>
                    <a:pt x="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rgbClr val="4CEEFD"/>
                </a:gs>
                <a:gs pos="100000">
                  <a:srgbClr val="4CEEFD">
                    <a:alpha val="12549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3400;p62">
              <a:extLst>
                <a:ext uri="{FF2B5EF4-FFF2-40B4-BE49-F238E27FC236}">
                  <a16:creationId xmlns:a16="http://schemas.microsoft.com/office/drawing/2014/main" id="{33EBF13B-3002-4A29-818D-7DE360F0B9A7}"/>
                </a:ext>
              </a:extLst>
            </p:cNvPr>
            <p:cNvSpPr/>
            <p:nvPr/>
          </p:nvSpPr>
          <p:spPr>
            <a:xfrm>
              <a:off x="6572167" y="2011720"/>
              <a:ext cx="512916" cy="326236"/>
            </a:xfrm>
            <a:custGeom>
              <a:avLst/>
              <a:gdLst/>
              <a:ahLst/>
              <a:cxnLst/>
              <a:rect l="l" t="t" r="r" b="b"/>
              <a:pathLst>
                <a:path w="12158" h="7733" extrusionOk="0">
                  <a:moveTo>
                    <a:pt x="6005" y="0"/>
                  </a:moveTo>
                  <a:cubicBezTo>
                    <a:pt x="2713" y="0"/>
                    <a:pt x="39" y="1678"/>
                    <a:pt x="0" y="3789"/>
                  </a:cubicBezTo>
                  <a:cubicBezTo>
                    <a:pt x="0" y="5925"/>
                    <a:pt x="2697" y="7694"/>
                    <a:pt x="6040" y="7732"/>
                  </a:cubicBezTo>
                  <a:cubicBezTo>
                    <a:pt x="6078" y="7733"/>
                    <a:pt x="6115" y="7733"/>
                    <a:pt x="6152" y="7733"/>
                  </a:cubicBezTo>
                  <a:cubicBezTo>
                    <a:pt x="9445" y="7733"/>
                    <a:pt x="12119" y="6056"/>
                    <a:pt x="12157" y="3954"/>
                  </a:cubicBezTo>
                  <a:cubicBezTo>
                    <a:pt x="12157" y="1779"/>
                    <a:pt x="9461" y="40"/>
                    <a:pt x="6117" y="1"/>
                  </a:cubicBezTo>
                  <a:cubicBezTo>
                    <a:pt x="6080" y="1"/>
                    <a:pt x="6043" y="0"/>
                    <a:pt x="60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3401;p62">
              <a:extLst>
                <a:ext uri="{FF2B5EF4-FFF2-40B4-BE49-F238E27FC236}">
                  <a16:creationId xmlns:a16="http://schemas.microsoft.com/office/drawing/2014/main" id="{F20F5EFB-DCA3-4F64-BB45-A98496DB2E05}"/>
                </a:ext>
              </a:extLst>
            </p:cNvPr>
            <p:cNvSpPr/>
            <p:nvPr/>
          </p:nvSpPr>
          <p:spPr>
            <a:xfrm>
              <a:off x="7061388" y="2603924"/>
              <a:ext cx="15145" cy="16748"/>
            </a:xfrm>
            <a:custGeom>
              <a:avLst/>
              <a:gdLst/>
              <a:ahLst/>
              <a:cxnLst/>
              <a:rect l="l" t="t" r="r" b="b"/>
              <a:pathLst>
                <a:path w="359" h="397" extrusionOk="0">
                  <a:moveTo>
                    <a:pt x="239" y="1"/>
                  </a:moveTo>
                  <a:cubicBezTo>
                    <a:pt x="186" y="1"/>
                    <a:pt x="107" y="46"/>
                    <a:pt x="78" y="141"/>
                  </a:cubicBezTo>
                  <a:cubicBezTo>
                    <a:pt x="1" y="218"/>
                    <a:pt x="1" y="344"/>
                    <a:pt x="78" y="383"/>
                  </a:cubicBezTo>
                  <a:cubicBezTo>
                    <a:pt x="100" y="392"/>
                    <a:pt x="120" y="397"/>
                    <a:pt x="141" y="397"/>
                  </a:cubicBezTo>
                  <a:cubicBezTo>
                    <a:pt x="203" y="397"/>
                    <a:pt x="261" y="352"/>
                    <a:pt x="320" y="257"/>
                  </a:cubicBezTo>
                  <a:cubicBezTo>
                    <a:pt x="358" y="180"/>
                    <a:pt x="358" y="64"/>
                    <a:pt x="281" y="15"/>
                  </a:cubicBezTo>
                  <a:cubicBezTo>
                    <a:pt x="272" y="6"/>
                    <a:pt x="257" y="1"/>
                    <a:pt x="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3402;p62">
              <a:extLst>
                <a:ext uri="{FF2B5EF4-FFF2-40B4-BE49-F238E27FC236}">
                  <a16:creationId xmlns:a16="http://schemas.microsoft.com/office/drawing/2014/main" id="{10802E0F-8488-41AC-847B-330BE85AEBAB}"/>
                </a:ext>
              </a:extLst>
            </p:cNvPr>
            <p:cNvSpPr/>
            <p:nvPr/>
          </p:nvSpPr>
          <p:spPr>
            <a:xfrm>
              <a:off x="7061388" y="2638181"/>
              <a:ext cx="15145" cy="16369"/>
            </a:xfrm>
            <a:custGeom>
              <a:avLst/>
              <a:gdLst/>
              <a:ahLst/>
              <a:cxnLst/>
              <a:rect l="l" t="t" r="r" b="b"/>
              <a:pathLst>
                <a:path w="359" h="388" extrusionOk="0">
                  <a:moveTo>
                    <a:pt x="238" y="1"/>
                  </a:moveTo>
                  <a:cubicBezTo>
                    <a:pt x="185" y="1"/>
                    <a:pt x="107" y="44"/>
                    <a:pt x="78" y="131"/>
                  </a:cubicBezTo>
                  <a:cubicBezTo>
                    <a:pt x="1" y="218"/>
                    <a:pt x="1" y="334"/>
                    <a:pt x="78" y="373"/>
                  </a:cubicBezTo>
                  <a:cubicBezTo>
                    <a:pt x="100" y="382"/>
                    <a:pt x="121" y="387"/>
                    <a:pt x="142" y="387"/>
                  </a:cubicBezTo>
                  <a:cubicBezTo>
                    <a:pt x="204" y="387"/>
                    <a:pt x="262" y="344"/>
                    <a:pt x="320" y="257"/>
                  </a:cubicBezTo>
                  <a:cubicBezTo>
                    <a:pt x="358" y="170"/>
                    <a:pt x="358" y="54"/>
                    <a:pt x="281" y="15"/>
                  </a:cubicBezTo>
                  <a:cubicBezTo>
                    <a:pt x="271" y="5"/>
                    <a:pt x="25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3403;p62">
              <a:extLst>
                <a:ext uri="{FF2B5EF4-FFF2-40B4-BE49-F238E27FC236}">
                  <a16:creationId xmlns:a16="http://schemas.microsoft.com/office/drawing/2014/main" id="{CE0F4EAB-B3E5-44A6-84C9-A149F002E7F0}"/>
                </a:ext>
              </a:extLst>
            </p:cNvPr>
            <p:cNvSpPr/>
            <p:nvPr/>
          </p:nvSpPr>
          <p:spPr>
            <a:xfrm>
              <a:off x="7061388" y="2672016"/>
              <a:ext cx="15145" cy="16748"/>
            </a:xfrm>
            <a:custGeom>
              <a:avLst/>
              <a:gdLst/>
              <a:ahLst/>
              <a:cxnLst/>
              <a:rect l="l" t="t" r="r" b="b"/>
              <a:pathLst>
                <a:path w="359" h="397" extrusionOk="0">
                  <a:moveTo>
                    <a:pt x="239" y="1"/>
                  </a:moveTo>
                  <a:cubicBezTo>
                    <a:pt x="186" y="1"/>
                    <a:pt x="107" y="46"/>
                    <a:pt x="78" y="141"/>
                  </a:cubicBezTo>
                  <a:cubicBezTo>
                    <a:pt x="1" y="218"/>
                    <a:pt x="1" y="334"/>
                    <a:pt x="78" y="382"/>
                  </a:cubicBezTo>
                  <a:cubicBezTo>
                    <a:pt x="100" y="392"/>
                    <a:pt x="120" y="397"/>
                    <a:pt x="141" y="397"/>
                  </a:cubicBezTo>
                  <a:cubicBezTo>
                    <a:pt x="203" y="397"/>
                    <a:pt x="261" y="351"/>
                    <a:pt x="320" y="257"/>
                  </a:cubicBezTo>
                  <a:cubicBezTo>
                    <a:pt x="358" y="179"/>
                    <a:pt x="358" y="54"/>
                    <a:pt x="281" y="15"/>
                  </a:cubicBezTo>
                  <a:cubicBezTo>
                    <a:pt x="272" y="6"/>
                    <a:pt x="257" y="1"/>
                    <a:pt x="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3404;p62">
              <a:extLst>
                <a:ext uri="{FF2B5EF4-FFF2-40B4-BE49-F238E27FC236}">
                  <a16:creationId xmlns:a16="http://schemas.microsoft.com/office/drawing/2014/main" id="{21E05259-4FC7-4850-A7A6-5B8CAC44092B}"/>
                </a:ext>
              </a:extLst>
            </p:cNvPr>
            <p:cNvSpPr/>
            <p:nvPr/>
          </p:nvSpPr>
          <p:spPr>
            <a:xfrm>
              <a:off x="7061388" y="2740109"/>
              <a:ext cx="15145" cy="16369"/>
            </a:xfrm>
            <a:custGeom>
              <a:avLst/>
              <a:gdLst/>
              <a:ahLst/>
              <a:cxnLst/>
              <a:rect l="l" t="t" r="r" b="b"/>
              <a:pathLst>
                <a:path w="359" h="388" extrusionOk="0">
                  <a:moveTo>
                    <a:pt x="238" y="1"/>
                  </a:moveTo>
                  <a:cubicBezTo>
                    <a:pt x="185" y="1"/>
                    <a:pt x="107" y="44"/>
                    <a:pt x="78" y="131"/>
                  </a:cubicBezTo>
                  <a:cubicBezTo>
                    <a:pt x="1" y="218"/>
                    <a:pt x="1" y="334"/>
                    <a:pt x="78" y="373"/>
                  </a:cubicBezTo>
                  <a:cubicBezTo>
                    <a:pt x="100" y="382"/>
                    <a:pt x="121" y="387"/>
                    <a:pt x="142" y="387"/>
                  </a:cubicBezTo>
                  <a:cubicBezTo>
                    <a:pt x="204" y="387"/>
                    <a:pt x="262" y="344"/>
                    <a:pt x="320" y="257"/>
                  </a:cubicBezTo>
                  <a:cubicBezTo>
                    <a:pt x="358" y="170"/>
                    <a:pt x="358" y="54"/>
                    <a:pt x="281" y="15"/>
                  </a:cubicBezTo>
                  <a:cubicBezTo>
                    <a:pt x="271" y="5"/>
                    <a:pt x="25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3405;p62">
              <a:extLst>
                <a:ext uri="{FF2B5EF4-FFF2-40B4-BE49-F238E27FC236}">
                  <a16:creationId xmlns:a16="http://schemas.microsoft.com/office/drawing/2014/main" id="{31FF4804-4042-4480-B77D-EF6EC0993D9E}"/>
                </a:ext>
              </a:extLst>
            </p:cNvPr>
            <p:cNvSpPr/>
            <p:nvPr/>
          </p:nvSpPr>
          <p:spPr>
            <a:xfrm>
              <a:off x="7061388" y="2773944"/>
              <a:ext cx="15145" cy="16748"/>
            </a:xfrm>
            <a:custGeom>
              <a:avLst/>
              <a:gdLst/>
              <a:ahLst/>
              <a:cxnLst/>
              <a:rect l="l" t="t" r="r" b="b"/>
              <a:pathLst>
                <a:path w="359" h="397" extrusionOk="0">
                  <a:moveTo>
                    <a:pt x="239" y="1"/>
                  </a:moveTo>
                  <a:cubicBezTo>
                    <a:pt x="186" y="1"/>
                    <a:pt x="107" y="46"/>
                    <a:pt x="78" y="141"/>
                  </a:cubicBezTo>
                  <a:cubicBezTo>
                    <a:pt x="1" y="218"/>
                    <a:pt x="1" y="334"/>
                    <a:pt x="78" y="382"/>
                  </a:cubicBezTo>
                  <a:cubicBezTo>
                    <a:pt x="100" y="392"/>
                    <a:pt x="120" y="397"/>
                    <a:pt x="141" y="397"/>
                  </a:cubicBezTo>
                  <a:cubicBezTo>
                    <a:pt x="203" y="397"/>
                    <a:pt x="261" y="351"/>
                    <a:pt x="320" y="257"/>
                  </a:cubicBezTo>
                  <a:cubicBezTo>
                    <a:pt x="358" y="179"/>
                    <a:pt x="358" y="54"/>
                    <a:pt x="281" y="15"/>
                  </a:cubicBezTo>
                  <a:cubicBezTo>
                    <a:pt x="272" y="6"/>
                    <a:pt x="257" y="1"/>
                    <a:pt x="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3406;p62">
              <a:extLst>
                <a:ext uri="{FF2B5EF4-FFF2-40B4-BE49-F238E27FC236}">
                  <a16:creationId xmlns:a16="http://schemas.microsoft.com/office/drawing/2014/main" id="{053FED75-CC09-465F-871F-4A20A9AF3E9D}"/>
                </a:ext>
              </a:extLst>
            </p:cNvPr>
            <p:cNvSpPr/>
            <p:nvPr/>
          </p:nvSpPr>
          <p:spPr>
            <a:xfrm>
              <a:off x="6575416" y="2580298"/>
              <a:ext cx="15525" cy="16748"/>
            </a:xfrm>
            <a:custGeom>
              <a:avLst/>
              <a:gdLst/>
              <a:ahLst/>
              <a:cxnLst/>
              <a:rect l="l" t="t" r="r" b="b"/>
              <a:pathLst>
                <a:path w="368" h="397" extrusionOk="0">
                  <a:moveTo>
                    <a:pt x="145" y="0"/>
                  </a:moveTo>
                  <a:cubicBezTo>
                    <a:pt x="126" y="0"/>
                    <a:pt x="107" y="5"/>
                    <a:pt x="88" y="15"/>
                  </a:cubicBezTo>
                  <a:cubicBezTo>
                    <a:pt x="1" y="53"/>
                    <a:pt x="1" y="179"/>
                    <a:pt x="88" y="256"/>
                  </a:cubicBezTo>
                  <a:cubicBezTo>
                    <a:pt x="117" y="351"/>
                    <a:pt x="190" y="396"/>
                    <a:pt x="241" y="396"/>
                  </a:cubicBezTo>
                  <a:cubicBezTo>
                    <a:pt x="257" y="396"/>
                    <a:pt x="271" y="392"/>
                    <a:pt x="281" y="382"/>
                  </a:cubicBezTo>
                  <a:cubicBezTo>
                    <a:pt x="368" y="334"/>
                    <a:pt x="368" y="218"/>
                    <a:pt x="329" y="140"/>
                  </a:cubicBezTo>
                  <a:cubicBezTo>
                    <a:pt x="264" y="46"/>
                    <a:pt x="204" y="0"/>
                    <a:pt x="1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3407;p62">
              <a:extLst>
                <a:ext uri="{FF2B5EF4-FFF2-40B4-BE49-F238E27FC236}">
                  <a16:creationId xmlns:a16="http://schemas.microsoft.com/office/drawing/2014/main" id="{212B8975-C40F-4168-92AB-EBED71400D55}"/>
                </a:ext>
              </a:extLst>
            </p:cNvPr>
            <p:cNvSpPr/>
            <p:nvPr/>
          </p:nvSpPr>
          <p:spPr>
            <a:xfrm>
              <a:off x="6575416" y="2614133"/>
              <a:ext cx="15525" cy="16748"/>
            </a:xfrm>
            <a:custGeom>
              <a:avLst/>
              <a:gdLst/>
              <a:ahLst/>
              <a:cxnLst/>
              <a:rect l="l" t="t" r="r" b="b"/>
              <a:pathLst>
                <a:path w="368" h="397" extrusionOk="0">
                  <a:moveTo>
                    <a:pt x="145" y="1"/>
                  </a:moveTo>
                  <a:cubicBezTo>
                    <a:pt x="126" y="1"/>
                    <a:pt x="107" y="5"/>
                    <a:pt x="88" y="15"/>
                  </a:cubicBezTo>
                  <a:cubicBezTo>
                    <a:pt x="1" y="63"/>
                    <a:pt x="1" y="179"/>
                    <a:pt x="88" y="257"/>
                  </a:cubicBezTo>
                  <a:cubicBezTo>
                    <a:pt x="117" y="351"/>
                    <a:pt x="190" y="396"/>
                    <a:pt x="241" y="396"/>
                  </a:cubicBezTo>
                  <a:cubicBezTo>
                    <a:pt x="257" y="396"/>
                    <a:pt x="271" y="392"/>
                    <a:pt x="281" y="382"/>
                  </a:cubicBezTo>
                  <a:cubicBezTo>
                    <a:pt x="368" y="343"/>
                    <a:pt x="368" y="218"/>
                    <a:pt x="329" y="141"/>
                  </a:cubicBezTo>
                  <a:cubicBezTo>
                    <a:pt x="264" y="46"/>
                    <a:pt x="204" y="1"/>
                    <a:pt x="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3408;p62">
              <a:extLst>
                <a:ext uri="{FF2B5EF4-FFF2-40B4-BE49-F238E27FC236}">
                  <a16:creationId xmlns:a16="http://schemas.microsoft.com/office/drawing/2014/main" id="{124199F6-E728-49A6-9860-8AEBBC4F10E3}"/>
                </a:ext>
              </a:extLst>
            </p:cNvPr>
            <p:cNvSpPr/>
            <p:nvPr/>
          </p:nvSpPr>
          <p:spPr>
            <a:xfrm>
              <a:off x="6575416" y="2648391"/>
              <a:ext cx="15525" cy="16327"/>
            </a:xfrm>
            <a:custGeom>
              <a:avLst/>
              <a:gdLst/>
              <a:ahLst/>
              <a:cxnLst/>
              <a:rect l="l" t="t" r="r" b="b"/>
              <a:pathLst>
                <a:path w="368" h="387" extrusionOk="0">
                  <a:moveTo>
                    <a:pt x="146" y="0"/>
                  </a:moveTo>
                  <a:cubicBezTo>
                    <a:pt x="126" y="0"/>
                    <a:pt x="107" y="5"/>
                    <a:pt x="88" y="15"/>
                  </a:cubicBezTo>
                  <a:cubicBezTo>
                    <a:pt x="1" y="53"/>
                    <a:pt x="1" y="169"/>
                    <a:pt x="88" y="256"/>
                  </a:cubicBezTo>
                  <a:cubicBezTo>
                    <a:pt x="117" y="343"/>
                    <a:pt x="189" y="387"/>
                    <a:pt x="240" y="387"/>
                  </a:cubicBezTo>
                  <a:cubicBezTo>
                    <a:pt x="257" y="387"/>
                    <a:pt x="271" y="382"/>
                    <a:pt x="281" y="372"/>
                  </a:cubicBezTo>
                  <a:cubicBezTo>
                    <a:pt x="368" y="334"/>
                    <a:pt x="368" y="218"/>
                    <a:pt x="329" y="131"/>
                  </a:cubicBezTo>
                  <a:cubicBezTo>
                    <a:pt x="264" y="44"/>
                    <a:pt x="204" y="0"/>
                    <a:pt x="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3409;p62">
              <a:extLst>
                <a:ext uri="{FF2B5EF4-FFF2-40B4-BE49-F238E27FC236}">
                  <a16:creationId xmlns:a16="http://schemas.microsoft.com/office/drawing/2014/main" id="{9526CB4D-DD09-4AA4-B7EE-F22AD0B1EE0C}"/>
                </a:ext>
              </a:extLst>
            </p:cNvPr>
            <p:cNvSpPr/>
            <p:nvPr/>
          </p:nvSpPr>
          <p:spPr>
            <a:xfrm>
              <a:off x="6575416" y="2716061"/>
              <a:ext cx="15525" cy="16748"/>
            </a:xfrm>
            <a:custGeom>
              <a:avLst/>
              <a:gdLst/>
              <a:ahLst/>
              <a:cxnLst/>
              <a:rect l="l" t="t" r="r" b="b"/>
              <a:pathLst>
                <a:path w="368" h="397" extrusionOk="0">
                  <a:moveTo>
                    <a:pt x="145" y="1"/>
                  </a:moveTo>
                  <a:cubicBezTo>
                    <a:pt x="126" y="1"/>
                    <a:pt x="107" y="5"/>
                    <a:pt x="88" y="15"/>
                  </a:cubicBezTo>
                  <a:cubicBezTo>
                    <a:pt x="1" y="63"/>
                    <a:pt x="1" y="179"/>
                    <a:pt x="88" y="256"/>
                  </a:cubicBezTo>
                  <a:cubicBezTo>
                    <a:pt x="117" y="351"/>
                    <a:pt x="190" y="396"/>
                    <a:pt x="241" y="396"/>
                  </a:cubicBezTo>
                  <a:cubicBezTo>
                    <a:pt x="257" y="396"/>
                    <a:pt x="271" y="392"/>
                    <a:pt x="281" y="382"/>
                  </a:cubicBezTo>
                  <a:cubicBezTo>
                    <a:pt x="368" y="343"/>
                    <a:pt x="368" y="218"/>
                    <a:pt x="329" y="141"/>
                  </a:cubicBezTo>
                  <a:cubicBezTo>
                    <a:pt x="264" y="46"/>
                    <a:pt x="204" y="1"/>
                    <a:pt x="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3410;p62">
              <a:extLst>
                <a:ext uri="{FF2B5EF4-FFF2-40B4-BE49-F238E27FC236}">
                  <a16:creationId xmlns:a16="http://schemas.microsoft.com/office/drawing/2014/main" id="{4141DD8F-6E01-4ABB-9166-E74AE9BBC12B}"/>
                </a:ext>
              </a:extLst>
            </p:cNvPr>
            <p:cNvSpPr/>
            <p:nvPr/>
          </p:nvSpPr>
          <p:spPr>
            <a:xfrm>
              <a:off x="6575416" y="2750319"/>
              <a:ext cx="15525" cy="16327"/>
            </a:xfrm>
            <a:custGeom>
              <a:avLst/>
              <a:gdLst/>
              <a:ahLst/>
              <a:cxnLst/>
              <a:rect l="l" t="t" r="r" b="b"/>
              <a:pathLst>
                <a:path w="368" h="387" extrusionOk="0">
                  <a:moveTo>
                    <a:pt x="146" y="0"/>
                  </a:moveTo>
                  <a:cubicBezTo>
                    <a:pt x="126" y="0"/>
                    <a:pt x="107" y="5"/>
                    <a:pt x="88" y="15"/>
                  </a:cubicBezTo>
                  <a:cubicBezTo>
                    <a:pt x="1" y="53"/>
                    <a:pt x="1" y="169"/>
                    <a:pt x="88" y="256"/>
                  </a:cubicBezTo>
                  <a:cubicBezTo>
                    <a:pt x="117" y="343"/>
                    <a:pt x="189" y="387"/>
                    <a:pt x="240" y="387"/>
                  </a:cubicBezTo>
                  <a:cubicBezTo>
                    <a:pt x="257" y="387"/>
                    <a:pt x="271" y="382"/>
                    <a:pt x="281" y="372"/>
                  </a:cubicBezTo>
                  <a:cubicBezTo>
                    <a:pt x="368" y="334"/>
                    <a:pt x="368" y="218"/>
                    <a:pt x="329" y="131"/>
                  </a:cubicBezTo>
                  <a:cubicBezTo>
                    <a:pt x="264" y="44"/>
                    <a:pt x="204" y="0"/>
                    <a:pt x="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3411;p62">
              <a:extLst>
                <a:ext uri="{FF2B5EF4-FFF2-40B4-BE49-F238E27FC236}">
                  <a16:creationId xmlns:a16="http://schemas.microsoft.com/office/drawing/2014/main" id="{B63311EF-2678-4118-B335-15F99ACD7177}"/>
                </a:ext>
              </a:extLst>
            </p:cNvPr>
            <p:cNvSpPr/>
            <p:nvPr/>
          </p:nvSpPr>
          <p:spPr>
            <a:xfrm>
              <a:off x="6656966" y="1327250"/>
              <a:ext cx="350241" cy="912516"/>
            </a:xfrm>
            <a:custGeom>
              <a:avLst/>
              <a:gdLst/>
              <a:ahLst/>
              <a:cxnLst/>
              <a:rect l="l" t="t" r="r" b="b"/>
              <a:pathLst>
                <a:path w="8302" h="21630" extrusionOk="0">
                  <a:moveTo>
                    <a:pt x="8302" y="1"/>
                  </a:moveTo>
                  <a:cubicBezTo>
                    <a:pt x="8302" y="1465"/>
                    <a:pt x="6468" y="2620"/>
                    <a:pt x="4218" y="2620"/>
                  </a:cubicBezTo>
                  <a:cubicBezTo>
                    <a:pt x="4181" y="2620"/>
                    <a:pt x="4144" y="2620"/>
                    <a:pt x="4107" y="2620"/>
                  </a:cubicBezTo>
                  <a:cubicBezTo>
                    <a:pt x="1894" y="2581"/>
                    <a:pt x="126" y="1450"/>
                    <a:pt x="0" y="88"/>
                  </a:cubicBezTo>
                  <a:lnTo>
                    <a:pt x="0" y="18884"/>
                  </a:lnTo>
                  <a:cubicBezTo>
                    <a:pt x="0" y="20382"/>
                    <a:pt x="1894" y="21628"/>
                    <a:pt x="4146" y="21628"/>
                  </a:cubicBezTo>
                  <a:cubicBezTo>
                    <a:pt x="4183" y="21629"/>
                    <a:pt x="4220" y="21629"/>
                    <a:pt x="4257" y="21629"/>
                  </a:cubicBezTo>
                  <a:cubicBezTo>
                    <a:pt x="6505" y="21629"/>
                    <a:pt x="8302" y="20474"/>
                    <a:pt x="8302" y="19048"/>
                  </a:cubicBezTo>
                  <a:lnTo>
                    <a:pt x="8302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75294"/>
                  </a:srgbClr>
                </a:gs>
                <a:gs pos="5000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3412;p62">
              <a:extLst>
                <a:ext uri="{FF2B5EF4-FFF2-40B4-BE49-F238E27FC236}">
                  <a16:creationId xmlns:a16="http://schemas.microsoft.com/office/drawing/2014/main" id="{B236C250-254C-46C6-9622-8CA9BE054AFD}"/>
                </a:ext>
              </a:extLst>
            </p:cNvPr>
            <p:cNvSpPr/>
            <p:nvPr/>
          </p:nvSpPr>
          <p:spPr>
            <a:xfrm>
              <a:off x="6707931" y="1561693"/>
              <a:ext cx="248316" cy="642136"/>
            </a:xfrm>
            <a:custGeom>
              <a:avLst/>
              <a:gdLst/>
              <a:ahLst/>
              <a:cxnLst/>
              <a:rect l="l" t="t" r="r" b="b"/>
              <a:pathLst>
                <a:path w="5886" h="15221" extrusionOk="0">
                  <a:moveTo>
                    <a:pt x="5886" y="0"/>
                  </a:moveTo>
                  <a:cubicBezTo>
                    <a:pt x="5838" y="983"/>
                    <a:pt x="4608" y="1818"/>
                    <a:pt x="3008" y="1818"/>
                  </a:cubicBezTo>
                  <a:cubicBezTo>
                    <a:pt x="2972" y="1818"/>
                    <a:pt x="2936" y="1818"/>
                    <a:pt x="2899" y="1817"/>
                  </a:cubicBezTo>
                  <a:cubicBezTo>
                    <a:pt x="1373" y="1817"/>
                    <a:pt x="87" y="1005"/>
                    <a:pt x="39" y="39"/>
                  </a:cubicBezTo>
                  <a:lnTo>
                    <a:pt x="39" y="13288"/>
                  </a:lnTo>
                  <a:cubicBezTo>
                    <a:pt x="0" y="14293"/>
                    <a:pt x="1334" y="15182"/>
                    <a:pt x="2938" y="15221"/>
                  </a:cubicBezTo>
                  <a:cubicBezTo>
                    <a:pt x="4552" y="15221"/>
                    <a:pt x="5837" y="14419"/>
                    <a:pt x="5886" y="13375"/>
                  </a:cubicBezTo>
                  <a:lnTo>
                    <a:pt x="5886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75294"/>
                  </a:srgbClr>
                </a:gs>
                <a:gs pos="5000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3413;p62">
              <a:extLst>
                <a:ext uri="{FF2B5EF4-FFF2-40B4-BE49-F238E27FC236}">
                  <a16:creationId xmlns:a16="http://schemas.microsoft.com/office/drawing/2014/main" id="{593E1848-2C7C-4AEC-BD60-CA6586FC1299}"/>
                </a:ext>
              </a:extLst>
            </p:cNvPr>
            <p:cNvSpPr/>
            <p:nvPr/>
          </p:nvSpPr>
          <p:spPr>
            <a:xfrm>
              <a:off x="6757249" y="1753694"/>
              <a:ext cx="149681" cy="390741"/>
            </a:xfrm>
            <a:custGeom>
              <a:avLst/>
              <a:gdLst/>
              <a:ahLst/>
              <a:cxnLst/>
              <a:rect l="l" t="t" r="r" b="b"/>
              <a:pathLst>
                <a:path w="3548" h="9262" extrusionOk="0">
                  <a:moveTo>
                    <a:pt x="3547" y="1"/>
                  </a:moveTo>
                  <a:cubicBezTo>
                    <a:pt x="3547" y="648"/>
                    <a:pt x="2736" y="1132"/>
                    <a:pt x="1769" y="1132"/>
                  </a:cubicBezTo>
                  <a:cubicBezTo>
                    <a:pt x="803" y="1132"/>
                    <a:pt x="39" y="648"/>
                    <a:pt x="1" y="40"/>
                  </a:cubicBezTo>
                  <a:lnTo>
                    <a:pt x="1" y="8099"/>
                  </a:lnTo>
                  <a:cubicBezTo>
                    <a:pt x="1" y="8737"/>
                    <a:pt x="803" y="9259"/>
                    <a:pt x="1769" y="9259"/>
                  </a:cubicBezTo>
                  <a:cubicBezTo>
                    <a:pt x="1812" y="9261"/>
                    <a:pt x="1855" y="9262"/>
                    <a:pt x="1897" y="9262"/>
                  </a:cubicBezTo>
                  <a:cubicBezTo>
                    <a:pt x="2847" y="9262"/>
                    <a:pt x="3547" y="8750"/>
                    <a:pt x="3547" y="8177"/>
                  </a:cubicBezTo>
                  <a:lnTo>
                    <a:pt x="3547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75294"/>
                  </a:srgbClr>
                </a:gs>
                <a:gs pos="5000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CBF8B47-7AB0-425E-8CEF-E182C910D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743" y="1370633"/>
            <a:ext cx="4232502" cy="11551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E23EEE-478A-4753-A043-EE041F79A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661" y="2876543"/>
            <a:ext cx="3817188" cy="12561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10572A-739C-4F14-863E-2637A5596D81}"/>
              </a:ext>
            </a:extLst>
          </p:cNvPr>
          <p:cNvSpPr txBox="1"/>
          <p:nvPr/>
        </p:nvSpPr>
        <p:spPr>
          <a:xfrm>
            <a:off x="5859564" y="4490313"/>
            <a:ext cx="2920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https://arxiv.org/pdf/2011.07314.pdf</a:t>
            </a:r>
            <a:endParaRPr lang="en-NL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Center Company Profile by Slidesgo">
  <a:themeElements>
    <a:clrScheme name="Simple Light">
      <a:dk1>
        <a:srgbClr val="000000"/>
      </a:dk1>
      <a:lt1>
        <a:srgbClr val="FFFFFF"/>
      </a:lt1>
      <a:dk2>
        <a:srgbClr val="17163E"/>
      </a:dk2>
      <a:lt2>
        <a:srgbClr val="180175"/>
      </a:lt2>
      <a:accent1>
        <a:srgbClr val="1501A9"/>
      </a:accent1>
      <a:accent2>
        <a:srgbClr val="8C74F9"/>
      </a:accent2>
      <a:accent3>
        <a:srgbClr val="AD95E6"/>
      </a:accent3>
      <a:accent4>
        <a:srgbClr val="B0A1FB"/>
      </a:accent4>
      <a:accent5>
        <a:srgbClr val="FF248A"/>
      </a:accent5>
      <a:accent6>
        <a:srgbClr val="4CEEF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162</Words>
  <Application>Microsoft Office PowerPoint</Application>
  <PresentationFormat>On-screen Show (16:9)</PresentationFormat>
  <Paragraphs>61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Courier New</vt:lpstr>
      <vt:lpstr>Patrick Hand</vt:lpstr>
      <vt:lpstr>Roboto</vt:lpstr>
      <vt:lpstr>Arial Rounded MT Bold</vt:lpstr>
      <vt:lpstr>Arial</vt:lpstr>
      <vt:lpstr>Teko</vt:lpstr>
      <vt:lpstr>Data Center Company Profile by Slidesgo</vt:lpstr>
      <vt:lpstr>Quantum Routing Optimization</vt:lpstr>
      <vt:lpstr>Table of contents</vt:lpstr>
      <vt:lpstr>Integer Linear programming</vt:lpstr>
      <vt:lpstr>2. Algorithms </vt:lpstr>
      <vt:lpstr>3. PYZX</vt:lpstr>
      <vt:lpstr>4. Quantum Teleportation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Routing Optimisation</dc:title>
  <dc:creator>Liza Darwesh</dc:creator>
  <cp:lastModifiedBy>Liza Darwesh</cp:lastModifiedBy>
  <cp:revision>11</cp:revision>
  <dcterms:modified xsi:type="dcterms:W3CDTF">2022-02-14T17:25:18Z</dcterms:modified>
</cp:coreProperties>
</file>