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91" r:id="rId7"/>
    <p:sldId id="260" r:id="rId8"/>
    <p:sldId id="290" r:id="rId9"/>
    <p:sldId id="292" r:id="rId10"/>
    <p:sldId id="293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F28569-0BCF-450E-A2D6-6307C15136A3}">
  <a:tblStyle styleId="{50F28569-0BCF-450E-A2D6-6307C1513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db0dbd895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db0dbd895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db0dbd895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db0dbd895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db0dbd895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db0dbd895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112db78fe0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112db78fe0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5625" y="1588750"/>
            <a:ext cx="3523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5525" y="3126950"/>
            <a:ext cx="35232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101687" y="1588750"/>
            <a:ext cx="3797138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800"/>
            </a:pPr>
            <a:r>
              <a:rPr lang="en-US" b="1" dirty="0">
                <a:solidFill>
                  <a:srgbClr val="555555"/>
                </a:solidFill>
                <a:latin typeface="Tableau Book"/>
                <a:sym typeface="Fira Sans Extra Condensed"/>
              </a:rPr>
              <a:t>Cost of living across the globe</a:t>
            </a:r>
            <a:endParaRPr b="1" dirty="0">
              <a:solidFill>
                <a:srgbClr val="555555"/>
              </a:solidFill>
              <a:latin typeface="Tableau Book"/>
              <a:sym typeface="Fira Sans Extra Condensed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5279816" y="1052305"/>
            <a:ext cx="2488656" cy="3038902"/>
            <a:chOff x="5279816" y="1052305"/>
            <a:chExt cx="2488656" cy="3038902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5279820" y="1052305"/>
              <a:ext cx="2488515" cy="1636841"/>
              <a:chOff x="235800" y="830650"/>
              <a:chExt cx="6978450" cy="4588844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235800" y="1224769"/>
                <a:ext cx="2592225" cy="4194725"/>
              </a:xfrm>
              <a:custGeom>
                <a:avLst/>
                <a:gdLst/>
                <a:ahLst/>
                <a:cxnLst/>
                <a:rect l="l" t="t" r="r" b="b"/>
                <a:pathLst>
                  <a:path w="103689" h="167789" extrusionOk="0">
                    <a:moveTo>
                      <a:pt x="13807" y="0"/>
                    </a:moveTo>
                    <a:cubicBezTo>
                      <a:pt x="11526" y="0"/>
                      <a:pt x="9194" y="921"/>
                      <a:pt x="7431" y="2357"/>
                    </a:cubicBezTo>
                    <a:cubicBezTo>
                      <a:pt x="6418" y="3183"/>
                      <a:pt x="7559" y="5231"/>
                      <a:pt x="8433" y="6203"/>
                    </a:cubicBezTo>
                    <a:cubicBezTo>
                      <a:pt x="9308" y="7175"/>
                      <a:pt x="10393" y="8259"/>
                      <a:pt x="10189" y="9549"/>
                    </a:cubicBezTo>
                    <a:cubicBezTo>
                      <a:pt x="9355" y="9975"/>
                      <a:pt x="8287" y="10084"/>
                      <a:pt x="7292" y="10084"/>
                    </a:cubicBezTo>
                    <a:cubicBezTo>
                      <a:pt x="7024" y="10084"/>
                      <a:pt x="6762" y="10076"/>
                      <a:pt x="6511" y="10065"/>
                    </a:cubicBezTo>
                    <a:cubicBezTo>
                      <a:pt x="6102" y="10046"/>
                      <a:pt x="5686" y="9992"/>
                      <a:pt x="5277" y="9992"/>
                    </a:cubicBezTo>
                    <a:cubicBezTo>
                      <a:pt x="4990" y="9992"/>
                      <a:pt x="4705" y="10019"/>
                      <a:pt x="4430" y="10104"/>
                    </a:cubicBezTo>
                    <a:cubicBezTo>
                      <a:pt x="3763" y="10310"/>
                      <a:pt x="3182" y="11034"/>
                      <a:pt x="3440" y="11683"/>
                    </a:cubicBezTo>
                    <a:cubicBezTo>
                      <a:pt x="2981" y="12481"/>
                      <a:pt x="2431" y="12899"/>
                      <a:pt x="2962" y="13650"/>
                    </a:cubicBezTo>
                    <a:cubicBezTo>
                      <a:pt x="3377" y="14235"/>
                      <a:pt x="4081" y="14716"/>
                      <a:pt x="4076" y="15434"/>
                    </a:cubicBezTo>
                    <a:cubicBezTo>
                      <a:pt x="4071" y="16003"/>
                      <a:pt x="3591" y="16462"/>
                      <a:pt x="3082" y="16719"/>
                    </a:cubicBezTo>
                    <a:cubicBezTo>
                      <a:pt x="2572" y="16973"/>
                      <a:pt x="2000" y="17102"/>
                      <a:pt x="1518" y="17408"/>
                    </a:cubicBezTo>
                    <a:cubicBezTo>
                      <a:pt x="13" y="18366"/>
                      <a:pt x="0" y="20519"/>
                      <a:pt x="159" y="22295"/>
                    </a:cubicBezTo>
                    <a:cubicBezTo>
                      <a:pt x="1133" y="23491"/>
                      <a:pt x="1285" y="25550"/>
                      <a:pt x="817" y="27017"/>
                    </a:cubicBezTo>
                    <a:cubicBezTo>
                      <a:pt x="639" y="27577"/>
                      <a:pt x="351" y="28172"/>
                      <a:pt x="552" y="28724"/>
                    </a:cubicBezTo>
                    <a:cubicBezTo>
                      <a:pt x="782" y="29356"/>
                      <a:pt x="1526" y="29605"/>
                      <a:pt x="2177" y="29773"/>
                    </a:cubicBezTo>
                    <a:cubicBezTo>
                      <a:pt x="2891" y="29958"/>
                      <a:pt x="3669" y="30130"/>
                      <a:pt x="4408" y="30130"/>
                    </a:cubicBezTo>
                    <a:cubicBezTo>
                      <a:pt x="5109" y="30130"/>
                      <a:pt x="5775" y="29975"/>
                      <a:pt x="6314" y="29528"/>
                    </a:cubicBezTo>
                    <a:cubicBezTo>
                      <a:pt x="7583" y="28478"/>
                      <a:pt x="9157" y="28121"/>
                      <a:pt x="10834" y="28121"/>
                    </a:cubicBezTo>
                    <a:cubicBezTo>
                      <a:pt x="13016" y="28121"/>
                      <a:pt x="15374" y="28725"/>
                      <a:pt x="17464" y="29196"/>
                    </a:cubicBezTo>
                    <a:cubicBezTo>
                      <a:pt x="18740" y="29482"/>
                      <a:pt x="20083" y="29952"/>
                      <a:pt x="20830" y="31028"/>
                    </a:cubicBezTo>
                    <a:cubicBezTo>
                      <a:pt x="21824" y="32461"/>
                      <a:pt x="21400" y="34451"/>
                      <a:pt x="20580" y="35993"/>
                    </a:cubicBezTo>
                    <a:cubicBezTo>
                      <a:pt x="19762" y="37533"/>
                      <a:pt x="18587" y="38903"/>
                      <a:pt x="18068" y="40567"/>
                    </a:cubicBezTo>
                    <a:cubicBezTo>
                      <a:pt x="17582" y="42129"/>
                      <a:pt x="17717" y="43806"/>
                      <a:pt x="17859" y="45436"/>
                    </a:cubicBezTo>
                    <a:cubicBezTo>
                      <a:pt x="18032" y="47441"/>
                      <a:pt x="18242" y="49554"/>
                      <a:pt x="19405" y="51198"/>
                    </a:cubicBezTo>
                    <a:cubicBezTo>
                      <a:pt x="20624" y="52922"/>
                      <a:pt x="21392" y="55494"/>
                      <a:pt x="21294" y="57601"/>
                    </a:cubicBezTo>
                    <a:cubicBezTo>
                      <a:pt x="21216" y="59294"/>
                      <a:pt x="20619" y="60958"/>
                      <a:pt x="20775" y="62645"/>
                    </a:cubicBezTo>
                    <a:cubicBezTo>
                      <a:pt x="21057" y="65704"/>
                      <a:pt x="23699" y="67999"/>
                      <a:pt x="26397" y="69471"/>
                    </a:cubicBezTo>
                    <a:cubicBezTo>
                      <a:pt x="29219" y="71013"/>
                      <a:pt x="31651" y="73637"/>
                      <a:pt x="32623" y="76701"/>
                    </a:cubicBezTo>
                    <a:cubicBezTo>
                      <a:pt x="33112" y="78241"/>
                      <a:pt x="33257" y="79868"/>
                      <a:pt x="33688" y="81425"/>
                    </a:cubicBezTo>
                    <a:cubicBezTo>
                      <a:pt x="34432" y="84119"/>
                      <a:pt x="36051" y="86565"/>
                      <a:pt x="38239" y="88307"/>
                    </a:cubicBezTo>
                    <a:cubicBezTo>
                      <a:pt x="39834" y="89575"/>
                      <a:pt x="42451" y="90023"/>
                      <a:pt x="44455" y="90388"/>
                    </a:cubicBezTo>
                    <a:cubicBezTo>
                      <a:pt x="45495" y="90578"/>
                      <a:pt x="46617" y="90728"/>
                      <a:pt x="47400" y="91437"/>
                    </a:cubicBezTo>
                    <a:cubicBezTo>
                      <a:pt x="47762" y="91764"/>
                      <a:pt x="48023" y="92187"/>
                      <a:pt x="48369" y="92530"/>
                    </a:cubicBezTo>
                    <a:cubicBezTo>
                      <a:pt x="50044" y="94188"/>
                      <a:pt x="53127" y="93507"/>
                      <a:pt x="54821" y="95145"/>
                    </a:cubicBezTo>
                    <a:cubicBezTo>
                      <a:pt x="55259" y="95566"/>
                      <a:pt x="55558" y="96107"/>
                      <a:pt x="55941" y="96579"/>
                    </a:cubicBezTo>
                    <a:cubicBezTo>
                      <a:pt x="56887" y="97736"/>
                      <a:pt x="58370" y="98428"/>
                      <a:pt x="59861" y="98428"/>
                    </a:cubicBezTo>
                    <a:cubicBezTo>
                      <a:pt x="60003" y="98428"/>
                      <a:pt x="60145" y="98421"/>
                      <a:pt x="60286" y="98409"/>
                    </a:cubicBezTo>
                    <a:lnTo>
                      <a:pt x="60286" y="98409"/>
                    </a:lnTo>
                    <a:cubicBezTo>
                      <a:pt x="59905" y="99653"/>
                      <a:pt x="61397" y="101114"/>
                      <a:pt x="60936" y="102330"/>
                    </a:cubicBezTo>
                    <a:cubicBezTo>
                      <a:pt x="60565" y="103312"/>
                      <a:pt x="59445" y="103741"/>
                      <a:pt x="58674" y="104452"/>
                    </a:cubicBezTo>
                    <a:cubicBezTo>
                      <a:pt x="57337" y="105685"/>
                      <a:pt x="57129" y="107795"/>
                      <a:pt x="57705" y="109521"/>
                    </a:cubicBezTo>
                    <a:cubicBezTo>
                      <a:pt x="58282" y="111246"/>
                      <a:pt x="59498" y="112671"/>
                      <a:pt x="60717" y="114022"/>
                    </a:cubicBezTo>
                    <a:cubicBezTo>
                      <a:pt x="62978" y="116530"/>
                      <a:pt x="65696" y="117746"/>
                      <a:pt x="68148" y="120066"/>
                    </a:cubicBezTo>
                    <a:cubicBezTo>
                      <a:pt x="70420" y="122216"/>
                      <a:pt x="70937" y="125696"/>
                      <a:pt x="70438" y="128784"/>
                    </a:cubicBezTo>
                    <a:cubicBezTo>
                      <a:pt x="69938" y="131872"/>
                      <a:pt x="68585" y="134744"/>
                      <a:pt x="67620" y="137718"/>
                    </a:cubicBezTo>
                    <a:cubicBezTo>
                      <a:pt x="65814" y="143276"/>
                      <a:pt x="65376" y="149382"/>
                      <a:pt x="67102" y="154963"/>
                    </a:cubicBezTo>
                    <a:cubicBezTo>
                      <a:pt x="68828" y="160546"/>
                      <a:pt x="72869" y="165522"/>
                      <a:pt x="78283" y="167717"/>
                    </a:cubicBezTo>
                    <a:cubicBezTo>
                      <a:pt x="78404" y="167766"/>
                      <a:pt x="78530" y="167788"/>
                      <a:pt x="78658" y="167788"/>
                    </a:cubicBezTo>
                    <a:cubicBezTo>
                      <a:pt x="79167" y="167788"/>
                      <a:pt x="79705" y="167444"/>
                      <a:pt x="80056" y="167066"/>
                    </a:cubicBezTo>
                    <a:cubicBezTo>
                      <a:pt x="80495" y="166591"/>
                      <a:pt x="80589" y="165833"/>
                      <a:pt x="80281" y="165265"/>
                    </a:cubicBezTo>
                    <a:cubicBezTo>
                      <a:pt x="79304" y="163467"/>
                      <a:pt x="77566" y="161932"/>
                      <a:pt x="76298" y="160326"/>
                    </a:cubicBezTo>
                    <a:cubicBezTo>
                      <a:pt x="75898" y="159821"/>
                      <a:pt x="75478" y="159248"/>
                      <a:pt x="75530" y="158607"/>
                    </a:cubicBezTo>
                    <a:cubicBezTo>
                      <a:pt x="75589" y="157886"/>
                      <a:pt x="76208" y="157367"/>
                      <a:pt x="76666" y="156807"/>
                    </a:cubicBezTo>
                    <a:cubicBezTo>
                      <a:pt x="77361" y="155947"/>
                      <a:pt x="77729" y="154867"/>
                      <a:pt x="77704" y="153762"/>
                    </a:cubicBezTo>
                    <a:cubicBezTo>
                      <a:pt x="77674" y="152733"/>
                      <a:pt x="77075" y="151726"/>
                      <a:pt x="77111" y="150697"/>
                    </a:cubicBezTo>
                    <a:cubicBezTo>
                      <a:pt x="77146" y="149667"/>
                      <a:pt x="77701" y="148583"/>
                      <a:pt x="78676" y="148251"/>
                    </a:cubicBezTo>
                    <a:cubicBezTo>
                      <a:pt x="79120" y="148100"/>
                      <a:pt x="79614" y="148115"/>
                      <a:pt x="80042" y="147926"/>
                    </a:cubicBezTo>
                    <a:cubicBezTo>
                      <a:pt x="81453" y="147303"/>
                      <a:pt x="81228" y="145153"/>
                      <a:pt x="82249" y="143996"/>
                    </a:cubicBezTo>
                    <a:cubicBezTo>
                      <a:pt x="82722" y="143460"/>
                      <a:pt x="83419" y="143193"/>
                      <a:pt x="84064" y="142883"/>
                    </a:cubicBezTo>
                    <a:cubicBezTo>
                      <a:pt x="86792" y="141571"/>
                      <a:pt x="89035" y="138972"/>
                      <a:pt x="89283" y="135957"/>
                    </a:cubicBezTo>
                    <a:cubicBezTo>
                      <a:pt x="89483" y="133544"/>
                      <a:pt x="88605" y="130615"/>
                      <a:pt x="90438" y="129034"/>
                    </a:cubicBezTo>
                    <a:cubicBezTo>
                      <a:pt x="91238" y="128344"/>
                      <a:pt x="92244" y="128199"/>
                      <a:pt x="93314" y="128199"/>
                    </a:cubicBezTo>
                    <a:cubicBezTo>
                      <a:pt x="94087" y="128199"/>
                      <a:pt x="94894" y="128275"/>
                      <a:pt x="95682" y="128275"/>
                    </a:cubicBezTo>
                    <a:cubicBezTo>
                      <a:pt x="96098" y="128275"/>
                      <a:pt x="96509" y="128254"/>
                      <a:pt x="96908" y="128189"/>
                    </a:cubicBezTo>
                    <a:cubicBezTo>
                      <a:pt x="97800" y="128044"/>
                      <a:pt x="98396" y="127214"/>
                      <a:pt x="98814" y="126412"/>
                    </a:cubicBezTo>
                    <a:cubicBezTo>
                      <a:pt x="99231" y="125609"/>
                      <a:pt x="99280" y="124658"/>
                      <a:pt x="99129" y="123766"/>
                    </a:cubicBezTo>
                    <a:cubicBezTo>
                      <a:pt x="98945" y="122668"/>
                      <a:pt x="98473" y="121597"/>
                      <a:pt x="98577" y="120489"/>
                    </a:cubicBezTo>
                    <a:cubicBezTo>
                      <a:pt x="98723" y="118930"/>
                      <a:pt x="99942" y="117730"/>
                      <a:pt x="100886" y="116480"/>
                    </a:cubicBezTo>
                    <a:cubicBezTo>
                      <a:pt x="102003" y="114998"/>
                      <a:pt x="102797" y="113297"/>
                      <a:pt x="103214" y="111488"/>
                    </a:cubicBezTo>
                    <a:cubicBezTo>
                      <a:pt x="103689" y="109429"/>
                      <a:pt x="102371" y="106997"/>
                      <a:pt x="100524" y="105970"/>
                    </a:cubicBezTo>
                    <a:cubicBezTo>
                      <a:pt x="98677" y="104943"/>
                      <a:pt x="96462" y="104915"/>
                      <a:pt x="94350" y="104853"/>
                    </a:cubicBezTo>
                    <a:cubicBezTo>
                      <a:pt x="92237" y="104794"/>
                      <a:pt x="89999" y="104633"/>
                      <a:pt x="88273" y="103414"/>
                    </a:cubicBezTo>
                    <a:cubicBezTo>
                      <a:pt x="86692" y="102296"/>
                      <a:pt x="85799" y="100469"/>
                      <a:pt x="84550" y="98991"/>
                    </a:cubicBezTo>
                    <a:cubicBezTo>
                      <a:pt x="82441" y="96497"/>
                      <a:pt x="79375" y="95057"/>
                      <a:pt x="76410" y="93690"/>
                    </a:cubicBezTo>
                    <a:cubicBezTo>
                      <a:pt x="75559" y="93298"/>
                      <a:pt x="74630" y="92901"/>
                      <a:pt x="73720" y="92901"/>
                    </a:cubicBezTo>
                    <a:cubicBezTo>
                      <a:pt x="73431" y="92901"/>
                      <a:pt x="73144" y="92941"/>
                      <a:pt x="72862" y="93034"/>
                    </a:cubicBezTo>
                    <a:cubicBezTo>
                      <a:pt x="72400" y="93185"/>
                      <a:pt x="71985" y="93473"/>
                      <a:pt x="71508" y="93564"/>
                    </a:cubicBezTo>
                    <a:cubicBezTo>
                      <a:pt x="71390" y="93586"/>
                      <a:pt x="71274" y="93597"/>
                      <a:pt x="71159" y="93597"/>
                    </a:cubicBezTo>
                    <a:cubicBezTo>
                      <a:pt x="70006" y="93597"/>
                      <a:pt x="69033" y="92520"/>
                      <a:pt x="67966" y="91944"/>
                    </a:cubicBezTo>
                    <a:cubicBezTo>
                      <a:pt x="67424" y="91651"/>
                      <a:pt x="66830" y="91518"/>
                      <a:pt x="66231" y="91518"/>
                    </a:cubicBezTo>
                    <a:cubicBezTo>
                      <a:pt x="64138" y="91518"/>
                      <a:pt x="61986" y="93147"/>
                      <a:pt x="61817" y="95293"/>
                    </a:cubicBezTo>
                    <a:cubicBezTo>
                      <a:pt x="61476" y="95410"/>
                      <a:pt x="61056" y="95468"/>
                      <a:pt x="60611" y="95468"/>
                    </a:cubicBezTo>
                    <a:cubicBezTo>
                      <a:pt x="59413" y="95468"/>
                      <a:pt x="58031" y="95047"/>
                      <a:pt x="57510" y="94228"/>
                    </a:cubicBezTo>
                    <a:cubicBezTo>
                      <a:pt x="56995" y="93419"/>
                      <a:pt x="56789" y="92287"/>
                      <a:pt x="55904" y="91918"/>
                    </a:cubicBezTo>
                    <a:cubicBezTo>
                      <a:pt x="55432" y="91722"/>
                      <a:pt x="54840" y="91796"/>
                      <a:pt x="54455" y="91458"/>
                    </a:cubicBezTo>
                    <a:cubicBezTo>
                      <a:pt x="53818" y="90898"/>
                      <a:pt x="54313" y="89881"/>
                      <a:pt x="54428" y="89040"/>
                    </a:cubicBezTo>
                    <a:cubicBezTo>
                      <a:pt x="54609" y="87696"/>
                      <a:pt x="53607" y="86419"/>
                      <a:pt x="52383" y="85834"/>
                    </a:cubicBezTo>
                    <a:cubicBezTo>
                      <a:pt x="51161" y="85249"/>
                      <a:pt x="49761" y="85202"/>
                      <a:pt x="48407" y="85159"/>
                    </a:cubicBezTo>
                    <a:cubicBezTo>
                      <a:pt x="47051" y="85115"/>
                      <a:pt x="45649" y="85054"/>
                      <a:pt x="44436" y="84447"/>
                    </a:cubicBezTo>
                    <a:cubicBezTo>
                      <a:pt x="42077" y="83264"/>
                      <a:pt x="41111" y="80063"/>
                      <a:pt x="42146" y="77635"/>
                    </a:cubicBezTo>
                    <a:cubicBezTo>
                      <a:pt x="43156" y="75267"/>
                      <a:pt x="45760" y="73783"/>
                      <a:pt x="48337" y="73783"/>
                    </a:cubicBezTo>
                    <a:cubicBezTo>
                      <a:pt x="48401" y="73783"/>
                      <a:pt x="48464" y="73784"/>
                      <a:pt x="48528" y="73786"/>
                    </a:cubicBezTo>
                    <a:cubicBezTo>
                      <a:pt x="51112" y="73862"/>
                      <a:pt x="53842" y="75749"/>
                      <a:pt x="53870" y="78335"/>
                    </a:cubicBezTo>
                    <a:cubicBezTo>
                      <a:pt x="53875" y="78746"/>
                      <a:pt x="54287" y="78928"/>
                      <a:pt x="54735" y="78928"/>
                    </a:cubicBezTo>
                    <a:cubicBezTo>
                      <a:pt x="55004" y="78928"/>
                      <a:pt x="55285" y="78863"/>
                      <a:pt x="55498" y="78741"/>
                    </a:cubicBezTo>
                    <a:cubicBezTo>
                      <a:pt x="56067" y="78416"/>
                      <a:pt x="56365" y="77760"/>
                      <a:pt x="56505" y="77119"/>
                    </a:cubicBezTo>
                    <a:cubicBezTo>
                      <a:pt x="56645" y="76478"/>
                      <a:pt x="56664" y="75812"/>
                      <a:pt x="56860" y="75186"/>
                    </a:cubicBezTo>
                    <a:cubicBezTo>
                      <a:pt x="57310" y="73749"/>
                      <a:pt x="58757" y="72690"/>
                      <a:pt x="60261" y="72690"/>
                    </a:cubicBezTo>
                    <a:cubicBezTo>
                      <a:pt x="60273" y="72690"/>
                      <a:pt x="60285" y="72690"/>
                      <a:pt x="60297" y="72690"/>
                    </a:cubicBezTo>
                    <a:cubicBezTo>
                      <a:pt x="60306" y="72690"/>
                      <a:pt x="60314" y="72690"/>
                      <a:pt x="60323" y="72690"/>
                    </a:cubicBezTo>
                    <a:cubicBezTo>
                      <a:pt x="61893" y="72690"/>
                      <a:pt x="62998" y="71122"/>
                      <a:pt x="64116" y="70013"/>
                    </a:cubicBezTo>
                    <a:cubicBezTo>
                      <a:pt x="65241" y="68896"/>
                      <a:pt x="65913" y="67214"/>
                      <a:pt x="65469" y="65693"/>
                    </a:cubicBezTo>
                    <a:cubicBezTo>
                      <a:pt x="65229" y="64873"/>
                      <a:pt x="64683" y="64046"/>
                      <a:pt x="64956" y="63238"/>
                    </a:cubicBezTo>
                    <a:cubicBezTo>
                      <a:pt x="65170" y="62604"/>
                      <a:pt x="65822" y="62237"/>
                      <a:pt x="66438" y="61978"/>
                    </a:cubicBezTo>
                    <a:cubicBezTo>
                      <a:pt x="67992" y="61328"/>
                      <a:pt x="69657" y="60995"/>
                      <a:pt x="71338" y="60995"/>
                    </a:cubicBezTo>
                    <a:cubicBezTo>
                      <a:pt x="71514" y="60995"/>
                      <a:pt x="71689" y="60998"/>
                      <a:pt x="71865" y="61005"/>
                    </a:cubicBezTo>
                    <a:cubicBezTo>
                      <a:pt x="71916" y="61008"/>
                      <a:pt x="71966" y="61009"/>
                      <a:pt x="72016" y="61009"/>
                    </a:cubicBezTo>
                    <a:cubicBezTo>
                      <a:pt x="73530" y="61009"/>
                      <a:pt x="74333" y="60016"/>
                      <a:pt x="75129" y="58671"/>
                    </a:cubicBezTo>
                    <a:cubicBezTo>
                      <a:pt x="75724" y="57667"/>
                      <a:pt x="75988" y="56400"/>
                      <a:pt x="76935" y="55719"/>
                    </a:cubicBezTo>
                    <a:cubicBezTo>
                      <a:pt x="77461" y="55341"/>
                      <a:pt x="78061" y="55227"/>
                      <a:pt x="78697" y="55227"/>
                    </a:cubicBezTo>
                    <a:cubicBezTo>
                      <a:pt x="79669" y="55227"/>
                      <a:pt x="80723" y="55493"/>
                      <a:pt x="81724" y="55493"/>
                    </a:cubicBezTo>
                    <a:cubicBezTo>
                      <a:pt x="81835" y="55493"/>
                      <a:pt x="81945" y="55490"/>
                      <a:pt x="82055" y="55483"/>
                    </a:cubicBezTo>
                    <a:cubicBezTo>
                      <a:pt x="84597" y="55311"/>
                      <a:pt x="86582" y="52458"/>
                      <a:pt x="85860" y="50015"/>
                    </a:cubicBezTo>
                    <a:cubicBezTo>
                      <a:pt x="85517" y="48852"/>
                      <a:pt x="84704" y="47901"/>
                      <a:pt x="84043" y="46884"/>
                    </a:cubicBezTo>
                    <a:cubicBezTo>
                      <a:pt x="83131" y="45481"/>
                      <a:pt x="82492" y="43918"/>
                      <a:pt x="82159" y="42277"/>
                    </a:cubicBezTo>
                    <a:cubicBezTo>
                      <a:pt x="81854" y="40773"/>
                      <a:pt x="81767" y="39118"/>
                      <a:pt x="80776" y="37947"/>
                    </a:cubicBezTo>
                    <a:cubicBezTo>
                      <a:pt x="79227" y="38020"/>
                      <a:pt x="77350" y="37975"/>
                      <a:pt x="75971" y="38686"/>
                    </a:cubicBezTo>
                    <a:cubicBezTo>
                      <a:pt x="75699" y="37108"/>
                      <a:pt x="75398" y="35461"/>
                      <a:pt x="74423" y="34192"/>
                    </a:cubicBezTo>
                    <a:cubicBezTo>
                      <a:pt x="73732" y="33291"/>
                      <a:pt x="72587" y="32657"/>
                      <a:pt x="71488" y="32657"/>
                    </a:cubicBezTo>
                    <a:cubicBezTo>
                      <a:pt x="71039" y="32657"/>
                      <a:pt x="70597" y="32763"/>
                      <a:pt x="70198" y="32999"/>
                    </a:cubicBezTo>
                    <a:cubicBezTo>
                      <a:pt x="68851" y="33794"/>
                      <a:pt x="68559" y="35642"/>
                      <a:pt x="68807" y="37187"/>
                    </a:cubicBezTo>
                    <a:cubicBezTo>
                      <a:pt x="69057" y="38731"/>
                      <a:pt x="69698" y="40227"/>
                      <a:pt x="69655" y="41791"/>
                    </a:cubicBezTo>
                    <a:cubicBezTo>
                      <a:pt x="69615" y="43336"/>
                      <a:pt x="68552" y="45042"/>
                      <a:pt x="67017" y="45042"/>
                    </a:cubicBezTo>
                    <a:cubicBezTo>
                      <a:pt x="66998" y="45042"/>
                      <a:pt x="66979" y="45041"/>
                      <a:pt x="66960" y="45041"/>
                    </a:cubicBezTo>
                    <a:cubicBezTo>
                      <a:pt x="66146" y="45019"/>
                      <a:pt x="65416" y="44522"/>
                      <a:pt x="64843" y="43941"/>
                    </a:cubicBezTo>
                    <a:cubicBezTo>
                      <a:pt x="64022" y="43112"/>
                      <a:pt x="63372" y="42052"/>
                      <a:pt x="62317" y="41553"/>
                    </a:cubicBezTo>
                    <a:cubicBezTo>
                      <a:pt x="61507" y="41171"/>
                      <a:pt x="60577" y="41179"/>
                      <a:pt x="59704" y="40982"/>
                    </a:cubicBezTo>
                    <a:cubicBezTo>
                      <a:pt x="56728" y="40316"/>
                      <a:pt x="54688" y="36902"/>
                      <a:pt x="55510" y="33965"/>
                    </a:cubicBezTo>
                    <a:cubicBezTo>
                      <a:pt x="56182" y="31564"/>
                      <a:pt x="58657" y="29882"/>
                      <a:pt x="61117" y="29882"/>
                    </a:cubicBezTo>
                    <a:cubicBezTo>
                      <a:pt x="61664" y="29882"/>
                      <a:pt x="62211" y="29966"/>
                      <a:pt x="62737" y="30143"/>
                    </a:cubicBezTo>
                    <a:cubicBezTo>
                      <a:pt x="66237" y="28861"/>
                      <a:pt x="67660" y="24447"/>
                      <a:pt x="66265" y="20991"/>
                    </a:cubicBezTo>
                    <a:cubicBezTo>
                      <a:pt x="64868" y="17535"/>
                      <a:pt x="61115" y="15389"/>
                      <a:pt x="57392" y="15226"/>
                    </a:cubicBezTo>
                    <a:cubicBezTo>
                      <a:pt x="56302" y="15179"/>
                      <a:pt x="55191" y="15275"/>
                      <a:pt x="54134" y="15007"/>
                    </a:cubicBezTo>
                    <a:cubicBezTo>
                      <a:pt x="51145" y="14251"/>
                      <a:pt x="49582" y="10965"/>
                      <a:pt x="46980" y="9310"/>
                    </a:cubicBezTo>
                    <a:cubicBezTo>
                      <a:pt x="46287" y="8869"/>
                      <a:pt x="45224" y="8778"/>
                      <a:pt x="44079" y="8778"/>
                    </a:cubicBezTo>
                    <a:cubicBezTo>
                      <a:pt x="43277" y="8778"/>
                      <a:pt x="42435" y="8823"/>
                      <a:pt x="41651" y="8823"/>
                    </a:cubicBezTo>
                    <a:cubicBezTo>
                      <a:pt x="40795" y="8823"/>
                      <a:pt x="40007" y="8769"/>
                      <a:pt x="39418" y="8547"/>
                    </a:cubicBezTo>
                    <a:cubicBezTo>
                      <a:pt x="38499" y="8200"/>
                      <a:pt x="37525" y="8023"/>
                      <a:pt x="36546" y="8023"/>
                    </a:cubicBezTo>
                    <a:cubicBezTo>
                      <a:pt x="36275" y="8023"/>
                      <a:pt x="36003" y="8037"/>
                      <a:pt x="35731" y="8064"/>
                    </a:cubicBezTo>
                    <a:cubicBezTo>
                      <a:pt x="34635" y="9104"/>
                      <a:pt x="32585" y="9398"/>
                      <a:pt x="31077" y="9499"/>
                    </a:cubicBezTo>
                    <a:cubicBezTo>
                      <a:pt x="29526" y="7990"/>
                      <a:pt x="27655" y="6585"/>
                      <a:pt x="25725" y="5605"/>
                    </a:cubicBezTo>
                    <a:cubicBezTo>
                      <a:pt x="24435" y="4951"/>
                      <a:pt x="22930" y="4260"/>
                      <a:pt x="22532" y="2870"/>
                    </a:cubicBezTo>
                    <a:cubicBezTo>
                      <a:pt x="22012" y="1053"/>
                      <a:pt x="19376" y="125"/>
                      <a:pt x="17200" y="125"/>
                    </a:cubicBezTo>
                    <a:cubicBezTo>
                      <a:pt x="16716" y="125"/>
                      <a:pt x="16254" y="171"/>
                      <a:pt x="15844" y="263"/>
                    </a:cubicBezTo>
                    <a:cubicBezTo>
                      <a:pt x="15181" y="84"/>
                      <a:pt x="14496" y="0"/>
                      <a:pt x="138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2370225" y="830650"/>
                <a:ext cx="1016975" cy="1158500"/>
              </a:xfrm>
              <a:custGeom>
                <a:avLst/>
                <a:gdLst/>
                <a:ahLst/>
                <a:cxnLst/>
                <a:rect l="l" t="t" r="r" b="b"/>
                <a:pathLst>
                  <a:path w="40679" h="46340" extrusionOk="0">
                    <a:moveTo>
                      <a:pt x="15780" y="0"/>
                    </a:moveTo>
                    <a:cubicBezTo>
                      <a:pt x="14989" y="0"/>
                      <a:pt x="14213" y="109"/>
                      <a:pt x="13470" y="421"/>
                    </a:cubicBezTo>
                    <a:cubicBezTo>
                      <a:pt x="9879" y="1928"/>
                      <a:pt x="10933" y="5468"/>
                      <a:pt x="8580" y="7572"/>
                    </a:cubicBezTo>
                    <a:cubicBezTo>
                      <a:pt x="6546" y="9390"/>
                      <a:pt x="2788" y="7963"/>
                      <a:pt x="1150" y="10460"/>
                    </a:cubicBezTo>
                    <a:cubicBezTo>
                      <a:pt x="0" y="12215"/>
                      <a:pt x="1289" y="14606"/>
                      <a:pt x="2962" y="15871"/>
                    </a:cubicBezTo>
                    <a:cubicBezTo>
                      <a:pt x="4636" y="17135"/>
                      <a:pt x="6731" y="17894"/>
                      <a:pt x="8056" y="19522"/>
                    </a:cubicBezTo>
                    <a:cubicBezTo>
                      <a:pt x="10183" y="22136"/>
                      <a:pt x="9577" y="26004"/>
                      <a:pt x="8413" y="29169"/>
                    </a:cubicBezTo>
                    <a:cubicBezTo>
                      <a:pt x="7247" y="32332"/>
                      <a:pt x="5603" y="35532"/>
                      <a:pt x="6005" y="38881"/>
                    </a:cubicBezTo>
                    <a:cubicBezTo>
                      <a:pt x="6193" y="40459"/>
                      <a:pt x="6837" y="41956"/>
                      <a:pt x="7675" y="43307"/>
                    </a:cubicBezTo>
                    <a:cubicBezTo>
                      <a:pt x="8488" y="44615"/>
                      <a:pt x="9597" y="45873"/>
                      <a:pt x="11095" y="46235"/>
                    </a:cubicBezTo>
                    <a:cubicBezTo>
                      <a:pt x="11391" y="46306"/>
                      <a:pt x="11688" y="46339"/>
                      <a:pt x="11983" y="46339"/>
                    </a:cubicBezTo>
                    <a:cubicBezTo>
                      <a:pt x="13586" y="46339"/>
                      <a:pt x="15150" y="45367"/>
                      <a:pt x="16368" y="44250"/>
                    </a:cubicBezTo>
                    <a:cubicBezTo>
                      <a:pt x="17812" y="42927"/>
                      <a:pt x="19065" y="41325"/>
                      <a:pt x="20822" y="40465"/>
                    </a:cubicBezTo>
                    <a:cubicBezTo>
                      <a:pt x="23353" y="39224"/>
                      <a:pt x="26610" y="39686"/>
                      <a:pt x="28815" y="37929"/>
                    </a:cubicBezTo>
                    <a:cubicBezTo>
                      <a:pt x="31544" y="35754"/>
                      <a:pt x="31140" y="31606"/>
                      <a:pt x="31890" y="28199"/>
                    </a:cubicBezTo>
                    <a:cubicBezTo>
                      <a:pt x="33150" y="22476"/>
                      <a:pt x="38102" y="18249"/>
                      <a:pt x="40038" y="12718"/>
                    </a:cubicBezTo>
                    <a:cubicBezTo>
                      <a:pt x="40418" y="11636"/>
                      <a:pt x="40679" y="10499"/>
                      <a:pt x="40652" y="9352"/>
                    </a:cubicBezTo>
                    <a:cubicBezTo>
                      <a:pt x="40569" y="5649"/>
                      <a:pt x="37449" y="2571"/>
                      <a:pt x="33956" y="1339"/>
                    </a:cubicBezTo>
                    <a:cubicBezTo>
                      <a:pt x="31938" y="627"/>
                      <a:pt x="29911" y="457"/>
                      <a:pt x="27871" y="457"/>
                    </a:cubicBezTo>
                    <a:cubicBezTo>
                      <a:pt x="26007" y="457"/>
                      <a:pt x="24132" y="599"/>
                      <a:pt x="22245" y="599"/>
                    </a:cubicBezTo>
                    <a:cubicBezTo>
                      <a:pt x="21785" y="599"/>
                      <a:pt x="21325" y="591"/>
                      <a:pt x="20863" y="570"/>
                    </a:cubicBezTo>
                    <a:cubicBezTo>
                      <a:pt x="19225" y="496"/>
                      <a:pt x="17470" y="0"/>
                      <a:pt x="15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3143325" y="1089650"/>
                <a:ext cx="4064350" cy="3503975"/>
              </a:xfrm>
              <a:custGeom>
                <a:avLst/>
                <a:gdLst/>
                <a:ahLst/>
                <a:cxnLst/>
                <a:rect l="l" t="t" r="r" b="b"/>
                <a:pathLst>
                  <a:path w="162574" h="140159" extrusionOk="0">
                    <a:moveTo>
                      <a:pt x="149391" y="0"/>
                    </a:moveTo>
                    <a:cubicBezTo>
                      <a:pt x="148360" y="0"/>
                      <a:pt x="147330" y="156"/>
                      <a:pt x="146349" y="477"/>
                    </a:cubicBezTo>
                    <a:cubicBezTo>
                      <a:pt x="145329" y="812"/>
                      <a:pt x="144363" y="1309"/>
                      <a:pt x="143326" y="1583"/>
                    </a:cubicBezTo>
                    <a:cubicBezTo>
                      <a:pt x="142494" y="1801"/>
                      <a:pt x="141638" y="1870"/>
                      <a:pt x="140776" y="1870"/>
                    </a:cubicBezTo>
                    <a:cubicBezTo>
                      <a:pt x="140050" y="1870"/>
                      <a:pt x="139319" y="1821"/>
                      <a:pt x="138596" y="1772"/>
                    </a:cubicBezTo>
                    <a:lnTo>
                      <a:pt x="130106" y="1191"/>
                    </a:lnTo>
                    <a:cubicBezTo>
                      <a:pt x="129237" y="1132"/>
                      <a:pt x="128350" y="1076"/>
                      <a:pt x="127469" y="1076"/>
                    </a:cubicBezTo>
                    <a:cubicBezTo>
                      <a:pt x="125783" y="1076"/>
                      <a:pt x="124119" y="1281"/>
                      <a:pt x="122644" y="2056"/>
                    </a:cubicBezTo>
                    <a:cubicBezTo>
                      <a:pt x="119360" y="3782"/>
                      <a:pt x="117499" y="8084"/>
                      <a:pt x="113816" y="8529"/>
                    </a:cubicBezTo>
                    <a:cubicBezTo>
                      <a:pt x="113611" y="8554"/>
                      <a:pt x="113408" y="8566"/>
                      <a:pt x="113207" y="8566"/>
                    </a:cubicBezTo>
                    <a:cubicBezTo>
                      <a:pt x="110853" y="8566"/>
                      <a:pt x="108715" y="6973"/>
                      <a:pt x="106473" y="6087"/>
                    </a:cubicBezTo>
                    <a:cubicBezTo>
                      <a:pt x="105100" y="5543"/>
                      <a:pt x="103627" y="5279"/>
                      <a:pt x="102152" y="5279"/>
                    </a:cubicBezTo>
                    <a:cubicBezTo>
                      <a:pt x="99404" y="5279"/>
                      <a:pt x="96647" y="6196"/>
                      <a:pt x="94512" y="7933"/>
                    </a:cubicBezTo>
                    <a:cubicBezTo>
                      <a:pt x="93279" y="7304"/>
                      <a:pt x="93660" y="5468"/>
                      <a:pt x="93225" y="4153"/>
                    </a:cubicBezTo>
                    <a:cubicBezTo>
                      <a:pt x="92771" y="2782"/>
                      <a:pt x="91297" y="1954"/>
                      <a:pt x="89858" y="1828"/>
                    </a:cubicBezTo>
                    <a:cubicBezTo>
                      <a:pt x="89687" y="1813"/>
                      <a:pt x="89517" y="1806"/>
                      <a:pt x="89348" y="1806"/>
                    </a:cubicBezTo>
                    <a:cubicBezTo>
                      <a:pt x="88082" y="1806"/>
                      <a:pt x="86834" y="2194"/>
                      <a:pt x="85623" y="2590"/>
                    </a:cubicBezTo>
                    <a:cubicBezTo>
                      <a:pt x="82664" y="3556"/>
                      <a:pt x="79224" y="5204"/>
                      <a:pt x="78950" y="8303"/>
                    </a:cubicBezTo>
                    <a:cubicBezTo>
                      <a:pt x="78873" y="9176"/>
                      <a:pt x="79068" y="10104"/>
                      <a:pt x="78702" y="10900"/>
                    </a:cubicBezTo>
                    <a:cubicBezTo>
                      <a:pt x="78178" y="12033"/>
                      <a:pt x="76762" y="12408"/>
                      <a:pt x="75881" y="13291"/>
                    </a:cubicBezTo>
                    <a:cubicBezTo>
                      <a:pt x="74831" y="14345"/>
                      <a:pt x="74664" y="15971"/>
                      <a:pt x="74621" y="17458"/>
                    </a:cubicBezTo>
                    <a:cubicBezTo>
                      <a:pt x="74577" y="18944"/>
                      <a:pt x="74563" y="20541"/>
                      <a:pt x="73703" y="21754"/>
                    </a:cubicBezTo>
                    <a:cubicBezTo>
                      <a:pt x="73148" y="22537"/>
                      <a:pt x="71069" y="23068"/>
                      <a:pt x="69376" y="23068"/>
                    </a:cubicBezTo>
                    <a:cubicBezTo>
                      <a:pt x="68445" y="23068"/>
                      <a:pt x="67630" y="22907"/>
                      <a:pt x="67252" y="22539"/>
                    </a:cubicBezTo>
                    <a:cubicBezTo>
                      <a:pt x="66636" y="21940"/>
                      <a:pt x="65905" y="21693"/>
                      <a:pt x="65124" y="21693"/>
                    </a:cubicBezTo>
                    <a:cubicBezTo>
                      <a:pt x="63293" y="21693"/>
                      <a:pt x="61194" y="23048"/>
                      <a:pt x="59696" y="24392"/>
                    </a:cubicBezTo>
                    <a:lnTo>
                      <a:pt x="53326" y="30110"/>
                    </a:lnTo>
                    <a:cubicBezTo>
                      <a:pt x="51731" y="31541"/>
                      <a:pt x="50013" y="33034"/>
                      <a:pt x="47899" y="33389"/>
                    </a:cubicBezTo>
                    <a:cubicBezTo>
                      <a:pt x="47672" y="33427"/>
                      <a:pt x="47440" y="33446"/>
                      <a:pt x="47206" y="33446"/>
                    </a:cubicBezTo>
                    <a:cubicBezTo>
                      <a:pt x="45267" y="33446"/>
                      <a:pt x="43232" y="32171"/>
                      <a:pt x="43155" y="30259"/>
                    </a:cubicBezTo>
                    <a:cubicBezTo>
                      <a:pt x="43563" y="29875"/>
                      <a:pt x="44085" y="29761"/>
                      <a:pt x="44655" y="29761"/>
                    </a:cubicBezTo>
                    <a:cubicBezTo>
                      <a:pt x="45498" y="29761"/>
                      <a:pt x="46445" y="30012"/>
                      <a:pt x="47276" y="30012"/>
                    </a:cubicBezTo>
                    <a:cubicBezTo>
                      <a:pt x="47872" y="30012"/>
                      <a:pt x="48409" y="29883"/>
                      <a:pt x="48805" y="29438"/>
                    </a:cubicBezTo>
                    <a:cubicBezTo>
                      <a:pt x="49977" y="28121"/>
                      <a:pt x="48243" y="26238"/>
                      <a:pt x="46718" y="25356"/>
                    </a:cubicBezTo>
                    <a:cubicBezTo>
                      <a:pt x="43929" y="23744"/>
                      <a:pt x="41047" y="22101"/>
                      <a:pt x="37854" y="21667"/>
                    </a:cubicBezTo>
                    <a:cubicBezTo>
                      <a:pt x="37395" y="21605"/>
                      <a:pt x="36928" y="21573"/>
                      <a:pt x="36459" y="21573"/>
                    </a:cubicBezTo>
                    <a:cubicBezTo>
                      <a:pt x="33662" y="21573"/>
                      <a:pt x="30804" y="22696"/>
                      <a:pt x="29384" y="25062"/>
                    </a:cubicBezTo>
                    <a:cubicBezTo>
                      <a:pt x="27966" y="27426"/>
                      <a:pt x="28225" y="30512"/>
                      <a:pt x="26820" y="32884"/>
                    </a:cubicBezTo>
                    <a:cubicBezTo>
                      <a:pt x="25941" y="34369"/>
                      <a:pt x="24491" y="35431"/>
                      <a:pt x="23493" y="36839"/>
                    </a:cubicBezTo>
                    <a:cubicBezTo>
                      <a:pt x="22495" y="38247"/>
                      <a:pt x="22067" y="40372"/>
                      <a:pt x="23291" y="41591"/>
                    </a:cubicBezTo>
                    <a:cubicBezTo>
                      <a:pt x="24277" y="42574"/>
                      <a:pt x="25957" y="42576"/>
                      <a:pt x="26934" y="43568"/>
                    </a:cubicBezTo>
                    <a:cubicBezTo>
                      <a:pt x="27686" y="44334"/>
                      <a:pt x="27942" y="45612"/>
                      <a:pt x="28928" y="46032"/>
                    </a:cubicBezTo>
                    <a:cubicBezTo>
                      <a:pt x="29116" y="46112"/>
                      <a:pt x="29308" y="46149"/>
                      <a:pt x="29499" y="46149"/>
                    </a:cubicBezTo>
                    <a:cubicBezTo>
                      <a:pt x="30453" y="46149"/>
                      <a:pt x="31375" y="45228"/>
                      <a:pt x="31599" y="44232"/>
                    </a:cubicBezTo>
                    <a:cubicBezTo>
                      <a:pt x="31870" y="43035"/>
                      <a:pt x="31491" y="41803"/>
                      <a:pt x="31294" y="40594"/>
                    </a:cubicBezTo>
                    <a:cubicBezTo>
                      <a:pt x="30707" y="36976"/>
                      <a:pt x="32524" y="32527"/>
                      <a:pt x="36153" y="32010"/>
                    </a:cubicBezTo>
                    <a:cubicBezTo>
                      <a:pt x="36979" y="32041"/>
                      <a:pt x="37253" y="33221"/>
                      <a:pt x="36881" y="33960"/>
                    </a:cubicBezTo>
                    <a:cubicBezTo>
                      <a:pt x="36512" y="34700"/>
                      <a:pt x="35790" y="35213"/>
                      <a:pt x="35400" y="35941"/>
                    </a:cubicBezTo>
                    <a:cubicBezTo>
                      <a:pt x="34663" y="37314"/>
                      <a:pt x="35518" y="39272"/>
                      <a:pt x="37026" y="39667"/>
                    </a:cubicBezTo>
                    <a:cubicBezTo>
                      <a:pt x="38598" y="40078"/>
                      <a:pt x="41223" y="39748"/>
                      <a:pt x="41017" y="41358"/>
                    </a:cubicBezTo>
                    <a:cubicBezTo>
                      <a:pt x="40797" y="43068"/>
                      <a:pt x="37630" y="41948"/>
                      <a:pt x="36606" y="43336"/>
                    </a:cubicBezTo>
                    <a:cubicBezTo>
                      <a:pt x="36002" y="44155"/>
                      <a:pt x="36537" y="45296"/>
                      <a:pt x="36521" y="46313"/>
                    </a:cubicBezTo>
                    <a:cubicBezTo>
                      <a:pt x="36494" y="48303"/>
                      <a:pt x="34299" y="49599"/>
                      <a:pt x="32313" y="49739"/>
                    </a:cubicBezTo>
                    <a:cubicBezTo>
                      <a:pt x="32097" y="49755"/>
                      <a:pt x="31880" y="49762"/>
                      <a:pt x="31663" y="49762"/>
                    </a:cubicBezTo>
                    <a:cubicBezTo>
                      <a:pt x="30164" y="49762"/>
                      <a:pt x="28664" y="49439"/>
                      <a:pt x="27166" y="49439"/>
                    </a:cubicBezTo>
                    <a:cubicBezTo>
                      <a:pt x="26898" y="49439"/>
                      <a:pt x="26629" y="49449"/>
                      <a:pt x="26361" y="49474"/>
                    </a:cubicBezTo>
                    <a:cubicBezTo>
                      <a:pt x="24379" y="49654"/>
                      <a:pt x="22222" y="51058"/>
                      <a:pt x="22312" y="53044"/>
                    </a:cubicBezTo>
                    <a:cubicBezTo>
                      <a:pt x="19567" y="54331"/>
                      <a:pt x="16715" y="55374"/>
                      <a:pt x="13788" y="56164"/>
                    </a:cubicBezTo>
                    <a:cubicBezTo>
                      <a:pt x="13912" y="58317"/>
                      <a:pt x="17975" y="58517"/>
                      <a:pt x="17960" y="60675"/>
                    </a:cubicBezTo>
                    <a:cubicBezTo>
                      <a:pt x="17949" y="61887"/>
                      <a:pt x="16542" y="62556"/>
                      <a:pt x="15302" y="62556"/>
                    </a:cubicBezTo>
                    <a:cubicBezTo>
                      <a:pt x="15219" y="62556"/>
                      <a:pt x="15137" y="62553"/>
                      <a:pt x="15056" y="62547"/>
                    </a:cubicBezTo>
                    <a:cubicBezTo>
                      <a:pt x="14072" y="62475"/>
                      <a:pt x="13082" y="62160"/>
                      <a:pt x="12113" y="62160"/>
                    </a:cubicBezTo>
                    <a:cubicBezTo>
                      <a:pt x="11810" y="62160"/>
                      <a:pt x="11508" y="62191"/>
                      <a:pt x="11210" y="62270"/>
                    </a:cubicBezTo>
                    <a:cubicBezTo>
                      <a:pt x="9047" y="62839"/>
                      <a:pt x="8290" y="65880"/>
                      <a:pt x="9487" y="67769"/>
                    </a:cubicBezTo>
                    <a:cubicBezTo>
                      <a:pt x="10572" y="69481"/>
                      <a:pt x="12694" y="70258"/>
                      <a:pt x="14741" y="70258"/>
                    </a:cubicBezTo>
                    <a:cubicBezTo>
                      <a:pt x="14954" y="70258"/>
                      <a:pt x="15165" y="70249"/>
                      <a:pt x="15375" y="70233"/>
                    </a:cubicBezTo>
                    <a:cubicBezTo>
                      <a:pt x="16269" y="70162"/>
                      <a:pt x="17225" y="69924"/>
                      <a:pt x="17785" y="69223"/>
                    </a:cubicBezTo>
                    <a:cubicBezTo>
                      <a:pt x="18318" y="68554"/>
                      <a:pt x="18362" y="67634"/>
                      <a:pt x="18586" y="66808"/>
                    </a:cubicBezTo>
                    <a:cubicBezTo>
                      <a:pt x="19089" y="64960"/>
                      <a:pt x="20667" y="63445"/>
                      <a:pt x="22534" y="63019"/>
                    </a:cubicBezTo>
                    <a:cubicBezTo>
                      <a:pt x="23588" y="62778"/>
                      <a:pt x="24878" y="62758"/>
                      <a:pt x="25444" y="61839"/>
                    </a:cubicBezTo>
                    <a:cubicBezTo>
                      <a:pt x="27854" y="63143"/>
                      <a:pt x="29550" y="65685"/>
                      <a:pt x="29826" y="68413"/>
                    </a:cubicBezTo>
                    <a:cubicBezTo>
                      <a:pt x="30020" y="68663"/>
                      <a:pt x="30274" y="68770"/>
                      <a:pt x="30543" y="68770"/>
                    </a:cubicBezTo>
                    <a:cubicBezTo>
                      <a:pt x="31347" y="68770"/>
                      <a:pt x="32287" y="67809"/>
                      <a:pt x="32159" y="66868"/>
                    </a:cubicBezTo>
                    <a:cubicBezTo>
                      <a:pt x="31991" y="65614"/>
                      <a:pt x="30882" y="64743"/>
                      <a:pt x="30003" y="63834"/>
                    </a:cubicBezTo>
                    <a:cubicBezTo>
                      <a:pt x="29122" y="62923"/>
                      <a:pt x="28387" y="61510"/>
                      <a:pt x="29078" y="60448"/>
                    </a:cubicBezTo>
                    <a:lnTo>
                      <a:pt x="29078" y="60448"/>
                    </a:lnTo>
                    <a:cubicBezTo>
                      <a:pt x="33197" y="61658"/>
                      <a:pt x="36527" y="65238"/>
                      <a:pt x="37435" y="69435"/>
                    </a:cubicBezTo>
                    <a:cubicBezTo>
                      <a:pt x="38871" y="69149"/>
                      <a:pt x="39664" y="67205"/>
                      <a:pt x="38838" y="65997"/>
                    </a:cubicBezTo>
                    <a:cubicBezTo>
                      <a:pt x="39003" y="65628"/>
                      <a:pt x="39328" y="65472"/>
                      <a:pt x="39697" y="65472"/>
                    </a:cubicBezTo>
                    <a:cubicBezTo>
                      <a:pt x="40331" y="65472"/>
                      <a:pt x="41094" y="65932"/>
                      <a:pt x="41391" y="66558"/>
                    </a:cubicBezTo>
                    <a:cubicBezTo>
                      <a:pt x="41862" y="67549"/>
                      <a:pt x="41819" y="68770"/>
                      <a:pt x="42492" y="69636"/>
                    </a:cubicBezTo>
                    <a:cubicBezTo>
                      <a:pt x="43175" y="70517"/>
                      <a:pt x="44261" y="70711"/>
                      <a:pt x="45451" y="70711"/>
                    </a:cubicBezTo>
                    <a:cubicBezTo>
                      <a:pt x="46388" y="70711"/>
                      <a:pt x="47390" y="70590"/>
                      <a:pt x="48312" y="70590"/>
                    </a:cubicBezTo>
                    <a:cubicBezTo>
                      <a:pt x="49551" y="70590"/>
                      <a:pt x="50643" y="70808"/>
                      <a:pt x="51235" y="71828"/>
                    </a:cubicBezTo>
                    <a:cubicBezTo>
                      <a:pt x="52336" y="73723"/>
                      <a:pt x="49909" y="75927"/>
                      <a:pt x="47711" y="75927"/>
                    </a:cubicBezTo>
                    <a:cubicBezTo>
                      <a:pt x="47678" y="75927"/>
                      <a:pt x="47645" y="75926"/>
                      <a:pt x="47613" y="75925"/>
                    </a:cubicBezTo>
                    <a:cubicBezTo>
                      <a:pt x="45391" y="75856"/>
                      <a:pt x="43361" y="74585"/>
                      <a:pt x="41147" y="74365"/>
                    </a:cubicBezTo>
                    <a:cubicBezTo>
                      <a:pt x="40897" y="74340"/>
                      <a:pt x="40647" y="74329"/>
                      <a:pt x="40397" y="74329"/>
                    </a:cubicBezTo>
                    <a:cubicBezTo>
                      <a:pt x="38218" y="74329"/>
                      <a:pt x="36082" y="75200"/>
                      <a:pt x="33896" y="75455"/>
                    </a:cubicBezTo>
                    <a:cubicBezTo>
                      <a:pt x="33619" y="75487"/>
                      <a:pt x="33335" y="75503"/>
                      <a:pt x="33048" y="75503"/>
                    </a:cubicBezTo>
                    <a:cubicBezTo>
                      <a:pt x="30807" y="75503"/>
                      <a:pt x="28395" y="74514"/>
                      <a:pt x="27939" y="72388"/>
                    </a:cubicBezTo>
                    <a:cubicBezTo>
                      <a:pt x="27802" y="71741"/>
                      <a:pt x="27855" y="71030"/>
                      <a:pt x="27514" y="70464"/>
                    </a:cubicBezTo>
                    <a:cubicBezTo>
                      <a:pt x="27109" y="69793"/>
                      <a:pt x="26279" y="69553"/>
                      <a:pt x="25473" y="69553"/>
                    </a:cubicBezTo>
                    <a:cubicBezTo>
                      <a:pt x="25313" y="69553"/>
                      <a:pt x="25154" y="69562"/>
                      <a:pt x="24999" y="69580"/>
                    </a:cubicBezTo>
                    <a:cubicBezTo>
                      <a:pt x="21817" y="69942"/>
                      <a:pt x="18598" y="72595"/>
                      <a:pt x="15740" y="72595"/>
                    </a:cubicBezTo>
                    <a:cubicBezTo>
                      <a:pt x="14956" y="72595"/>
                      <a:pt x="14199" y="72395"/>
                      <a:pt x="13478" y="71894"/>
                    </a:cubicBezTo>
                    <a:cubicBezTo>
                      <a:pt x="11337" y="76062"/>
                      <a:pt x="6101" y="77629"/>
                      <a:pt x="3179" y="81294"/>
                    </a:cubicBezTo>
                    <a:cubicBezTo>
                      <a:pt x="0" y="85282"/>
                      <a:pt x="268" y="91440"/>
                      <a:pt x="3354" y="95500"/>
                    </a:cubicBezTo>
                    <a:cubicBezTo>
                      <a:pt x="6050" y="99045"/>
                      <a:pt x="10552" y="100957"/>
                      <a:pt x="15019" y="100957"/>
                    </a:cubicBezTo>
                    <a:cubicBezTo>
                      <a:pt x="15667" y="100957"/>
                      <a:pt x="16314" y="100917"/>
                      <a:pt x="16954" y="100836"/>
                    </a:cubicBezTo>
                    <a:cubicBezTo>
                      <a:pt x="17630" y="100750"/>
                      <a:pt x="18327" y="100626"/>
                      <a:pt x="19005" y="100626"/>
                    </a:cubicBezTo>
                    <a:cubicBezTo>
                      <a:pt x="19489" y="100626"/>
                      <a:pt x="19963" y="100690"/>
                      <a:pt x="20413" y="100875"/>
                    </a:cubicBezTo>
                    <a:cubicBezTo>
                      <a:pt x="21482" y="101317"/>
                      <a:pt x="22166" y="102352"/>
                      <a:pt x="23058" y="103088"/>
                    </a:cubicBezTo>
                    <a:cubicBezTo>
                      <a:pt x="23580" y="103519"/>
                      <a:pt x="24303" y="103823"/>
                      <a:pt x="24961" y="103823"/>
                    </a:cubicBezTo>
                    <a:cubicBezTo>
                      <a:pt x="25427" y="103823"/>
                      <a:pt x="25861" y="103670"/>
                      <a:pt x="26168" y="103301"/>
                    </a:cubicBezTo>
                    <a:lnTo>
                      <a:pt x="26168" y="103301"/>
                    </a:lnTo>
                    <a:cubicBezTo>
                      <a:pt x="25321" y="105399"/>
                      <a:pt x="25557" y="107902"/>
                      <a:pt x="26779" y="109805"/>
                    </a:cubicBezTo>
                    <a:cubicBezTo>
                      <a:pt x="28099" y="111859"/>
                      <a:pt x="30559" y="113484"/>
                      <a:pt x="30509" y="115926"/>
                    </a:cubicBezTo>
                    <a:cubicBezTo>
                      <a:pt x="30482" y="117190"/>
                      <a:pt x="29748" y="118318"/>
                      <a:pt x="29403" y="119536"/>
                    </a:cubicBezTo>
                    <a:cubicBezTo>
                      <a:pt x="27829" y="125109"/>
                      <a:pt x="34415" y="129657"/>
                      <a:pt x="35455" y="135354"/>
                    </a:cubicBezTo>
                    <a:cubicBezTo>
                      <a:pt x="35736" y="136888"/>
                      <a:pt x="35735" y="138735"/>
                      <a:pt x="37029" y="139601"/>
                    </a:cubicBezTo>
                    <a:cubicBezTo>
                      <a:pt x="37625" y="139999"/>
                      <a:pt x="38374" y="140081"/>
                      <a:pt x="39090" y="140127"/>
                    </a:cubicBezTo>
                    <a:cubicBezTo>
                      <a:pt x="39409" y="140148"/>
                      <a:pt x="39736" y="140158"/>
                      <a:pt x="40067" y="140158"/>
                    </a:cubicBezTo>
                    <a:cubicBezTo>
                      <a:pt x="43538" y="140158"/>
                      <a:pt x="47454" y="138962"/>
                      <a:pt x="48151" y="135675"/>
                    </a:cubicBezTo>
                    <a:cubicBezTo>
                      <a:pt x="48366" y="134657"/>
                      <a:pt x="48212" y="133602"/>
                      <a:pt x="48243" y="132560"/>
                    </a:cubicBezTo>
                    <a:cubicBezTo>
                      <a:pt x="48336" y="129451"/>
                      <a:pt x="50239" y="126459"/>
                      <a:pt x="53017" y="125056"/>
                    </a:cubicBezTo>
                    <a:cubicBezTo>
                      <a:pt x="53771" y="124675"/>
                      <a:pt x="54600" y="124390"/>
                      <a:pt x="55202" y="123799"/>
                    </a:cubicBezTo>
                    <a:cubicBezTo>
                      <a:pt x="56528" y="122495"/>
                      <a:pt x="56234" y="120283"/>
                      <a:pt x="55553" y="118553"/>
                    </a:cubicBezTo>
                    <a:cubicBezTo>
                      <a:pt x="54872" y="116821"/>
                      <a:pt x="53881" y="115076"/>
                      <a:pt x="54120" y="113231"/>
                    </a:cubicBezTo>
                    <a:cubicBezTo>
                      <a:pt x="54502" y="110269"/>
                      <a:pt x="57681" y="108706"/>
                      <a:pt x="60090" y="106941"/>
                    </a:cubicBezTo>
                    <a:cubicBezTo>
                      <a:pt x="63716" y="104284"/>
                      <a:pt x="66206" y="100125"/>
                      <a:pt x="66835" y="95675"/>
                    </a:cubicBezTo>
                    <a:lnTo>
                      <a:pt x="66835" y="95675"/>
                    </a:lnTo>
                    <a:cubicBezTo>
                      <a:pt x="65061" y="96232"/>
                      <a:pt x="63075" y="96745"/>
                      <a:pt x="61220" y="96745"/>
                    </a:cubicBezTo>
                    <a:cubicBezTo>
                      <a:pt x="59581" y="96745"/>
                      <a:pt x="58045" y="96344"/>
                      <a:pt x="56849" y="95215"/>
                    </a:cubicBezTo>
                    <a:cubicBezTo>
                      <a:pt x="55965" y="94380"/>
                      <a:pt x="55421" y="93259"/>
                      <a:pt x="54897" y="92162"/>
                    </a:cubicBezTo>
                    <a:lnTo>
                      <a:pt x="50173" y="82291"/>
                    </a:lnTo>
                    <a:cubicBezTo>
                      <a:pt x="49966" y="81857"/>
                      <a:pt x="49755" y="81362"/>
                      <a:pt x="49925" y="80912"/>
                    </a:cubicBezTo>
                    <a:cubicBezTo>
                      <a:pt x="50074" y="80517"/>
                      <a:pt x="50366" y="80356"/>
                      <a:pt x="50717" y="80356"/>
                    </a:cubicBezTo>
                    <a:cubicBezTo>
                      <a:pt x="51453" y="80356"/>
                      <a:pt x="52449" y="81064"/>
                      <a:pt x="52928" y="81807"/>
                    </a:cubicBezTo>
                    <a:cubicBezTo>
                      <a:pt x="55452" y="85724"/>
                      <a:pt x="57718" y="89804"/>
                      <a:pt x="59707" y="94020"/>
                    </a:cubicBezTo>
                    <a:cubicBezTo>
                      <a:pt x="63791" y="93273"/>
                      <a:pt x="67648" y="91596"/>
                      <a:pt x="70980" y="89118"/>
                    </a:cubicBezTo>
                    <a:cubicBezTo>
                      <a:pt x="72037" y="88329"/>
                      <a:pt x="73088" y="87386"/>
                      <a:pt x="73445" y="86117"/>
                    </a:cubicBezTo>
                    <a:cubicBezTo>
                      <a:pt x="73802" y="84846"/>
                      <a:pt x="73146" y="83218"/>
                      <a:pt x="71846" y="82993"/>
                    </a:cubicBezTo>
                    <a:cubicBezTo>
                      <a:pt x="71723" y="82971"/>
                      <a:pt x="71600" y="82963"/>
                      <a:pt x="71476" y="82963"/>
                    </a:cubicBezTo>
                    <a:cubicBezTo>
                      <a:pt x="71093" y="82963"/>
                      <a:pt x="70708" y="83045"/>
                      <a:pt x="70324" y="83086"/>
                    </a:cubicBezTo>
                    <a:cubicBezTo>
                      <a:pt x="70133" y="83106"/>
                      <a:pt x="69943" y="83115"/>
                      <a:pt x="69755" y="83115"/>
                    </a:cubicBezTo>
                    <a:cubicBezTo>
                      <a:pt x="66927" y="83115"/>
                      <a:pt x="64468" y="80925"/>
                      <a:pt x="62588" y="78727"/>
                    </a:cubicBezTo>
                    <a:cubicBezTo>
                      <a:pt x="63132" y="78118"/>
                      <a:pt x="63852" y="77890"/>
                      <a:pt x="64640" y="77890"/>
                    </a:cubicBezTo>
                    <a:cubicBezTo>
                      <a:pt x="65842" y="77890"/>
                      <a:pt x="67201" y="78421"/>
                      <a:pt x="68334" y="78941"/>
                    </a:cubicBezTo>
                    <a:cubicBezTo>
                      <a:pt x="71699" y="80486"/>
                      <a:pt x="75249" y="81588"/>
                      <a:pt x="78895" y="82221"/>
                    </a:cubicBezTo>
                    <a:cubicBezTo>
                      <a:pt x="79803" y="82378"/>
                      <a:pt x="80736" y="82513"/>
                      <a:pt x="81554" y="82936"/>
                    </a:cubicBezTo>
                    <a:cubicBezTo>
                      <a:pt x="82126" y="83232"/>
                      <a:pt x="82622" y="83658"/>
                      <a:pt x="83095" y="84096"/>
                    </a:cubicBezTo>
                    <a:cubicBezTo>
                      <a:pt x="87298" y="87967"/>
                      <a:pt x="90407" y="93013"/>
                      <a:pt x="91975" y="98509"/>
                    </a:cubicBezTo>
                    <a:cubicBezTo>
                      <a:pt x="92104" y="98538"/>
                      <a:pt x="92231" y="98552"/>
                      <a:pt x="92354" y="98552"/>
                    </a:cubicBezTo>
                    <a:cubicBezTo>
                      <a:pt x="93754" y="98552"/>
                      <a:pt x="94717" y="96760"/>
                      <a:pt x="94833" y="95252"/>
                    </a:cubicBezTo>
                    <a:cubicBezTo>
                      <a:pt x="94960" y="93612"/>
                      <a:pt x="94769" y="91722"/>
                      <a:pt x="95948" y="90578"/>
                    </a:cubicBezTo>
                    <a:cubicBezTo>
                      <a:pt x="96875" y="89678"/>
                      <a:pt x="98399" y="89556"/>
                      <a:pt x="99214" y="88552"/>
                    </a:cubicBezTo>
                    <a:cubicBezTo>
                      <a:pt x="100238" y="87289"/>
                      <a:pt x="99703" y="85157"/>
                      <a:pt x="100900" y="84056"/>
                    </a:cubicBezTo>
                    <a:cubicBezTo>
                      <a:pt x="101284" y="83704"/>
                      <a:pt x="101728" y="83552"/>
                      <a:pt x="102190" y="83552"/>
                    </a:cubicBezTo>
                    <a:cubicBezTo>
                      <a:pt x="103537" y="83552"/>
                      <a:pt x="105034" y="84844"/>
                      <a:pt x="105630" y="86240"/>
                    </a:cubicBezTo>
                    <a:cubicBezTo>
                      <a:pt x="106431" y="88116"/>
                      <a:pt x="106723" y="90422"/>
                      <a:pt x="108410" y="91569"/>
                    </a:cubicBezTo>
                    <a:lnTo>
                      <a:pt x="111137" y="91176"/>
                    </a:lnTo>
                    <a:cubicBezTo>
                      <a:pt x="111152" y="95778"/>
                      <a:pt x="112750" y="100362"/>
                      <a:pt x="115602" y="103975"/>
                    </a:cubicBezTo>
                    <a:cubicBezTo>
                      <a:pt x="117157" y="103161"/>
                      <a:pt x="116453" y="100795"/>
                      <a:pt x="115480" y="99330"/>
                    </a:cubicBezTo>
                    <a:cubicBezTo>
                      <a:pt x="114508" y="97866"/>
                      <a:pt x="113554" y="95681"/>
                      <a:pt x="114936" y="94596"/>
                    </a:cubicBezTo>
                    <a:lnTo>
                      <a:pt x="114936" y="94596"/>
                    </a:lnTo>
                    <a:cubicBezTo>
                      <a:pt x="116854" y="94614"/>
                      <a:pt x="117747" y="97259"/>
                      <a:pt x="119611" y="97712"/>
                    </a:cubicBezTo>
                    <a:cubicBezTo>
                      <a:pt x="119777" y="97752"/>
                      <a:pt x="119940" y="97771"/>
                      <a:pt x="120101" y="97771"/>
                    </a:cubicBezTo>
                    <a:cubicBezTo>
                      <a:pt x="121744" y="97771"/>
                      <a:pt x="123089" y="95790"/>
                      <a:pt x="122784" y="94080"/>
                    </a:cubicBezTo>
                    <a:cubicBezTo>
                      <a:pt x="122451" y="92201"/>
                      <a:pt x="120835" y="90820"/>
                      <a:pt x="119169" y="89895"/>
                    </a:cubicBezTo>
                    <a:cubicBezTo>
                      <a:pt x="117675" y="88258"/>
                      <a:pt x="119833" y="85644"/>
                      <a:pt x="122018" y="85274"/>
                    </a:cubicBezTo>
                    <a:cubicBezTo>
                      <a:pt x="122730" y="85153"/>
                      <a:pt x="123464" y="85138"/>
                      <a:pt x="124199" y="85138"/>
                    </a:cubicBezTo>
                    <a:cubicBezTo>
                      <a:pt x="124443" y="85138"/>
                      <a:pt x="124686" y="85140"/>
                      <a:pt x="124930" y="85140"/>
                    </a:cubicBezTo>
                    <a:cubicBezTo>
                      <a:pt x="126201" y="85140"/>
                      <a:pt x="127452" y="85095"/>
                      <a:pt x="128573" y="84531"/>
                    </a:cubicBezTo>
                    <a:cubicBezTo>
                      <a:pt x="130946" y="83339"/>
                      <a:pt x="131739" y="80207"/>
                      <a:pt x="131200" y="77607"/>
                    </a:cubicBezTo>
                    <a:cubicBezTo>
                      <a:pt x="130659" y="75007"/>
                      <a:pt x="129117" y="72748"/>
                      <a:pt x="127857" y="70410"/>
                    </a:cubicBezTo>
                    <a:cubicBezTo>
                      <a:pt x="126781" y="68413"/>
                      <a:pt x="126249" y="65298"/>
                      <a:pt x="128341" y="64420"/>
                    </a:cubicBezTo>
                    <a:cubicBezTo>
                      <a:pt x="128900" y="64186"/>
                      <a:pt x="129528" y="64195"/>
                      <a:pt x="130135" y="64170"/>
                    </a:cubicBezTo>
                    <a:cubicBezTo>
                      <a:pt x="138047" y="63837"/>
                      <a:pt x="144592" y="55459"/>
                      <a:pt x="143005" y="47701"/>
                    </a:cubicBezTo>
                    <a:cubicBezTo>
                      <a:pt x="142706" y="46238"/>
                      <a:pt x="142140" y="44786"/>
                      <a:pt x="141097" y="43719"/>
                    </a:cubicBezTo>
                    <a:cubicBezTo>
                      <a:pt x="139216" y="41800"/>
                      <a:pt x="136024" y="41349"/>
                      <a:pt x="134619" y="39057"/>
                    </a:cubicBezTo>
                    <a:cubicBezTo>
                      <a:pt x="132900" y="36255"/>
                      <a:pt x="135025" y="32537"/>
                      <a:pt x="137778" y="30737"/>
                    </a:cubicBezTo>
                    <a:cubicBezTo>
                      <a:pt x="140529" y="28938"/>
                      <a:pt x="143891" y="28156"/>
                      <a:pt x="146461" y="26105"/>
                    </a:cubicBezTo>
                    <a:cubicBezTo>
                      <a:pt x="147145" y="26087"/>
                      <a:pt x="147512" y="25417"/>
                      <a:pt x="147638" y="24743"/>
                    </a:cubicBezTo>
                    <a:cubicBezTo>
                      <a:pt x="147716" y="24319"/>
                      <a:pt x="147611" y="23887"/>
                      <a:pt x="147608" y="23456"/>
                    </a:cubicBezTo>
                    <a:cubicBezTo>
                      <a:pt x="147598" y="22276"/>
                      <a:pt x="148442" y="21139"/>
                      <a:pt x="149574" y="20805"/>
                    </a:cubicBezTo>
                    <a:cubicBezTo>
                      <a:pt x="149811" y="20736"/>
                      <a:pt x="150056" y="20702"/>
                      <a:pt x="150302" y="20702"/>
                    </a:cubicBezTo>
                    <a:cubicBezTo>
                      <a:pt x="151231" y="20702"/>
                      <a:pt x="152165" y="21179"/>
                      <a:pt x="152664" y="21968"/>
                    </a:cubicBezTo>
                    <a:cubicBezTo>
                      <a:pt x="153442" y="23198"/>
                      <a:pt x="153129" y="24821"/>
                      <a:pt x="152563" y="26163"/>
                    </a:cubicBezTo>
                    <a:cubicBezTo>
                      <a:pt x="151998" y="27505"/>
                      <a:pt x="151199" y="28790"/>
                      <a:pt x="151051" y="30239"/>
                    </a:cubicBezTo>
                    <a:cubicBezTo>
                      <a:pt x="150905" y="31687"/>
                      <a:pt x="151726" y="33391"/>
                      <a:pt x="153173" y="33553"/>
                    </a:cubicBezTo>
                    <a:cubicBezTo>
                      <a:pt x="153252" y="33562"/>
                      <a:pt x="153330" y="33566"/>
                      <a:pt x="153406" y="33566"/>
                    </a:cubicBezTo>
                    <a:cubicBezTo>
                      <a:pt x="155043" y="33566"/>
                      <a:pt x="156090" y="31574"/>
                      <a:pt x="156201" y="29877"/>
                    </a:cubicBezTo>
                    <a:cubicBezTo>
                      <a:pt x="156318" y="28099"/>
                      <a:pt x="155972" y="26160"/>
                      <a:pt x="156925" y="24659"/>
                    </a:cubicBezTo>
                    <a:cubicBezTo>
                      <a:pt x="158377" y="22374"/>
                      <a:pt x="162385" y="21839"/>
                      <a:pt x="162490" y="19133"/>
                    </a:cubicBezTo>
                    <a:cubicBezTo>
                      <a:pt x="162574" y="16945"/>
                      <a:pt x="159821" y="15661"/>
                      <a:pt x="159327" y="13530"/>
                    </a:cubicBezTo>
                    <a:cubicBezTo>
                      <a:pt x="159129" y="12668"/>
                      <a:pt x="159325" y="11773"/>
                      <a:pt x="159405" y="10894"/>
                    </a:cubicBezTo>
                    <a:cubicBezTo>
                      <a:pt x="159709" y="7612"/>
                      <a:pt x="158263" y="4218"/>
                      <a:pt x="155688" y="2163"/>
                    </a:cubicBezTo>
                    <a:cubicBezTo>
                      <a:pt x="153919" y="751"/>
                      <a:pt x="151652" y="0"/>
                      <a:pt x="149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146600" y="3671525"/>
                <a:ext cx="34292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7580" extrusionOk="0">
                    <a:moveTo>
                      <a:pt x="9951" y="0"/>
                    </a:moveTo>
                    <a:cubicBezTo>
                      <a:pt x="6355" y="0"/>
                      <a:pt x="1" y="1281"/>
                      <a:pt x="2486" y="4894"/>
                    </a:cubicBezTo>
                    <a:cubicBezTo>
                      <a:pt x="3169" y="5885"/>
                      <a:pt x="4297" y="6467"/>
                      <a:pt x="5404" y="6938"/>
                    </a:cubicBezTo>
                    <a:cubicBezTo>
                      <a:pt x="6217" y="7282"/>
                      <a:pt x="7136" y="7580"/>
                      <a:pt x="8003" y="7580"/>
                    </a:cubicBezTo>
                    <a:cubicBezTo>
                      <a:pt x="8565" y="7580"/>
                      <a:pt x="9106" y="7454"/>
                      <a:pt x="9581" y="7134"/>
                    </a:cubicBezTo>
                    <a:cubicBezTo>
                      <a:pt x="10406" y="6577"/>
                      <a:pt x="13156" y="2774"/>
                      <a:pt x="13348" y="1948"/>
                    </a:cubicBezTo>
                    <a:cubicBezTo>
                      <a:pt x="13716" y="358"/>
                      <a:pt x="13186" y="447"/>
                      <a:pt x="11597" y="126"/>
                    </a:cubicBezTo>
                    <a:cubicBezTo>
                      <a:pt x="11194" y="44"/>
                      <a:pt x="10620" y="0"/>
                      <a:pt x="99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5901600" y="3652500"/>
                <a:ext cx="55870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2348" h="16115" extrusionOk="0">
                    <a:moveTo>
                      <a:pt x="946" y="1"/>
                    </a:moveTo>
                    <a:cubicBezTo>
                      <a:pt x="616" y="1"/>
                      <a:pt x="299" y="66"/>
                      <a:pt x="1" y="208"/>
                    </a:cubicBezTo>
                    <a:cubicBezTo>
                      <a:pt x="742" y="1762"/>
                      <a:pt x="2032" y="3475"/>
                      <a:pt x="2935" y="5119"/>
                    </a:cubicBezTo>
                    <a:cubicBezTo>
                      <a:pt x="6575" y="11745"/>
                      <a:pt x="13987" y="16115"/>
                      <a:pt x="21544" y="16115"/>
                    </a:cubicBezTo>
                    <a:cubicBezTo>
                      <a:pt x="21635" y="16115"/>
                      <a:pt x="21726" y="16114"/>
                      <a:pt x="21817" y="16113"/>
                    </a:cubicBezTo>
                    <a:cubicBezTo>
                      <a:pt x="22347" y="15571"/>
                      <a:pt x="21564" y="14744"/>
                      <a:pt x="20866" y="14448"/>
                    </a:cubicBezTo>
                    <a:cubicBezTo>
                      <a:pt x="18934" y="13634"/>
                      <a:pt x="16857" y="13226"/>
                      <a:pt x="14879" y="12532"/>
                    </a:cubicBezTo>
                    <a:cubicBezTo>
                      <a:pt x="12900" y="11839"/>
                      <a:pt x="10943" y="10790"/>
                      <a:pt x="9769" y="9051"/>
                    </a:cubicBezTo>
                    <a:cubicBezTo>
                      <a:pt x="9280" y="8326"/>
                      <a:pt x="8945" y="7508"/>
                      <a:pt x="8542" y="6731"/>
                    </a:cubicBezTo>
                    <a:cubicBezTo>
                      <a:pt x="7503" y="4729"/>
                      <a:pt x="3759" y="1"/>
                      <a:pt x="9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6249675" y="4061675"/>
                <a:ext cx="964575" cy="811125"/>
              </a:xfrm>
              <a:custGeom>
                <a:avLst/>
                <a:gdLst/>
                <a:ahLst/>
                <a:cxnLst/>
                <a:rect l="l" t="t" r="r" b="b"/>
                <a:pathLst>
                  <a:path w="38583" h="32445" extrusionOk="0">
                    <a:moveTo>
                      <a:pt x="17573" y="0"/>
                    </a:moveTo>
                    <a:cubicBezTo>
                      <a:pt x="14431" y="0"/>
                      <a:pt x="10968" y="2180"/>
                      <a:pt x="9011" y="4369"/>
                    </a:cubicBezTo>
                    <a:cubicBezTo>
                      <a:pt x="8028" y="5468"/>
                      <a:pt x="7111" y="6810"/>
                      <a:pt x="5676" y="7153"/>
                    </a:cubicBezTo>
                    <a:cubicBezTo>
                      <a:pt x="4830" y="7356"/>
                      <a:pt x="3925" y="7164"/>
                      <a:pt x="3076" y="7361"/>
                    </a:cubicBezTo>
                    <a:cubicBezTo>
                      <a:pt x="581" y="7938"/>
                      <a:pt x="1" y="11293"/>
                      <a:pt x="569" y="13791"/>
                    </a:cubicBezTo>
                    <a:cubicBezTo>
                      <a:pt x="1136" y="16289"/>
                      <a:pt x="2307" y="18910"/>
                      <a:pt x="1374" y="21296"/>
                    </a:cubicBezTo>
                    <a:cubicBezTo>
                      <a:pt x="1185" y="21776"/>
                      <a:pt x="913" y="22246"/>
                      <a:pt x="921" y="22762"/>
                    </a:cubicBezTo>
                    <a:cubicBezTo>
                      <a:pt x="932" y="23380"/>
                      <a:pt x="1355" y="23921"/>
                      <a:pt x="1849" y="24293"/>
                    </a:cubicBezTo>
                    <a:cubicBezTo>
                      <a:pt x="2646" y="24890"/>
                      <a:pt x="3559" y="25128"/>
                      <a:pt x="4517" y="25128"/>
                    </a:cubicBezTo>
                    <a:cubicBezTo>
                      <a:pt x="6301" y="25128"/>
                      <a:pt x="8239" y="24301"/>
                      <a:pt x="9868" y="23418"/>
                    </a:cubicBezTo>
                    <a:cubicBezTo>
                      <a:pt x="11665" y="22444"/>
                      <a:pt x="13735" y="21414"/>
                      <a:pt x="15685" y="21414"/>
                    </a:cubicBezTo>
                    <a:cubicBezTo>
                      <a:pt x="16453" y="21414"/>
                      <a:pt x="17203" y="21574"/>
                      <a:pt x="17910" y="21960"/>
                    </a:cubicBezTo>
                    <a:cubicBezTo>
                      <a:pt x="20585" y="23420"/>
                      <a:pt x="20837" y="27119"/>
                      <a:pt x="22486" y="29685"/>
                    </a:cubicBezTo>
                    <a:cubicBezTo>
                      <a:pt x="23522" y="31296"/>
                      <a:pt x="25450" y="32445"/>
                      <a:pt x="27291" y="32445"/>
                    </a:cubicBezTo>
                    <a:cubicBezTo>
                      <a:pt x="28027" y="32445"/>
                      <a:pt x="28749" y="32261"/>
                      <a:pt x="29394" y="31851"/>
                    </a:cubicBezTo>
                    <a:cubicBezTo>
                      <a:pt x="30163" y="31362"/>
                      <a:pt x="30731" y="30624"/>
                      <a:pt x="31285" y="29900"/>
                    </a:cubicBezTo>
                    <a:lnTo>
                      <a:pt x="34684" y="25460"/>
                    </a:lnTo>
                    <a:cubicBezTo>
                      <a:pt x="36183" y="23501"/>
                      <a:pt x="37736" y="21414"/>
                      <a:pt x="38025" y="18965"/>
                    </a:cubicBezTo>
                    <a:cubicBezTo>
                      <a:pt x="38582" y="14235"/>
                      <a:pt x="34390" y="10436"/>
                      <a:pt x="30609" y="7540"/>
                    </a:cubicBezTo>
                    <a:cubicBezTo>
                      <a:pt x="30407" y="6031"/>
                      <a:pt x="30190" y="4479"/>
                      <a:pt x="29421" y="3165"/>
                    </a:cubicBezTo>
                    <a:cubicBezTo>
                      <a:pt x="28683" y="1906"/>
                      <a:pt x="27576" y="1186"/>
                      <a:pt x="26718" y="1186"/>
                    </a:cubicBezTo>
                    <a:cubicBezTo>
                      <a:pt x="25783" y="1186"/>
                      <a:pt x="25141" y="2039"/>
                      <a:pt x="25589" y="3982"/>
                    </a:cubicBezTo>
                    <a:cubicBezTo>
                      <a:pt x="25561" y="3983"/>
                      <a:pt x="25533" y="3983"/>
                      <a:pt x="25505" y="3983"/>
                    </a:cubicBezTo>
                    <a:cubicBezTo>
                      <a:pt x="23077" y="3983"/>
                      <a:pt x="21095" y="399"/>
                      <a:pt x="18382" y="51"/>
                    </a:cubicBezTo>
                    <a:cubicBezTo>
                      <a:pt x="18115" y="17"/>
                      <a:pt x="17846" y="0"/>
                      <a:pt x="17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15"/>
            <p:cNvGrpSpPr/>
            <p:nvPr/>
          </p:nvGrpSpPr>
          <p:grpSpPr>
            <a:xfrm>
              <a:off x="7038034" y="2841536"/>
              <a:ext cx="730438" cy="730430"/>
              <a:chOff x="783588" y="2074225"/>
              <a:chExt cx="1171513" cy="1171500"/>
            </a:xfrm>
          </p:grpSpPr>
          <p:sp>
            <p:nvSpPr>
              <p:cNvPr id="57" name="Google Shape;57;p15"/>
              <p:cNvSpPr/>
              <p:nvPr/>
            </p:nvSpPr>
            <p:spPr>
              <a:xfrm>
                <a:off x="783588" y="2074225"/>
                <a:ext cx="1171500" cy="1171500"/>
              </a:xfrm>
              <a:prstGeom prst="ellipse">
                <a:avLst/>
              </a:prstGeom>
              <a:solidFill>
                <a:srgbClr val="3D87F2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83600" y="2074225"/>
                <a:ext cx="1171500" cy="1171500"/>
              </a:xfrm>
              <a:prstGeom prst="pie">
                <a:avLst>
                  <a:gd name="adj1" fmla="val 16261269"/>
                  <a:gd name="adj2" fmla="val 2074704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>
              <a:off x="5279816" y="2841532"/>
              <a:ext cx="730438" cy="730430"/>
              <a:chOff x="783588" y="2074225"/>
              <a:chExt cx="1171513" cy="1171500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783588" y="2074225"/>
                <a:ext cx="1171500" cy="1171500"/>
              </a:xfrm>
              <a:prstGeom prst="ellipse">
                <a:avLst/>
              </a:prstGeom>
              <a:solidFill>
                <a:srgbClr val="0363EB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83600" y="2074225"/>
                <a:ext cx="1171500" cy="1171500"/>
              </a:xfrm>
              <a:prstGeom prst="pie">
                <a:avLst>
                  <a:gd name="adj1" fmla="val 16261269"/>
                  <a:gd name="adj2" fmla="val 270409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6158925" y="2841526"/>
              <a:ext cx="730438" cy="730430"/>
              <a:chOff x="783588" y="2074225"/>
              <a:chExt cx="1171513" cy="1171500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783588" y="2074225"/>
                <a:ext cx="1171500" cy="1171500"/>
              </a:xfrm>
              <a:prstGeom prst="ellipse">
                <a:avLst/>
              </a:prstGeom>
              <a:solidFill>
                <a:srgbClr val="2075EE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83600" y="2074225"/>
                <a:ext cx="1171500" cy="1171500"/>
              </a:xfrm>
              <a:prstGeom prst="pie">
                <a:avLst>
                  <a:gd name="adj1" fmla="val 16261269"/>
                  <a:gd name="adj2" fmla="val 215557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15"/>
            <p:cNvGrpSpPr/>
            <p:nvPr/>
          </p:nvGrpSpPr>
          <p:grpSpPr>
            <a:xfrm>
              <a:off x="6339544" y="3724352"/>
              <a:ext cx="369200" cy="366838"/>
              <a:chOff x="3996306" y="3462223"/>
              <a:chExt cx="369200" cy="366838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4129148" y="3759663"/>
                <a:ext cx="101873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2026" extrusionOk="0">
                    <a:moveTo>
                      <a:pt x="1477" y="1"/>
                    </a:moveTo>
                    <a:cubicBezTo>
                      <a:pt x="667" y="1"/>
                      <a:pt x="0" y="668"/>
                      <a:pt x="0" y="1477"/>
                    </a:cubicBezTo>
                    <a:lnTo>
                      <a:pt x="0" y="1716"/>
                    </a:lnTo>
                    <a:cubicBezTo>
                      <a:pt x="0" y="1882"/>
                      <a:pt x="143" y="2025"/>
                      <a:pt x="310" y="2025"/>
                    </a:cubicBezTo>
                    <a:lnTo>
                      <a:pt x="2667" y="2025"/>
                    </a:lnTo>
                    <a:cubicBezTo>
                      <a:pt x="2834" y="2025"/>
                      <a:pt x="2977" y="1882"/>
                      <a:pt x="2977" y="1692"/>
                    </a:cubicBezTo>
                    <a:lnTo>
                      <a:pt x="2977" y="1477"/>
                    </a:lnTo>
                    <a:cubicBezTo>
                      <a:pt x="2977" y="668"/>
                      <a:pt x="2310" y="1"/>
                      <a:pt x="1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140543" y="3680615"/>
                <a:ext cx="92120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308" extrusionOk="0">
                    <a:moveTo>
                      <a:pt x="1144" y="1"/>
                    </a:moveTo>
                    <a:cubicBezTo>
                      <a:pt x="524" y="1"/>
                      <a:pt x="1" y="501"/>
                      <a:pt x="1" y="1144"/>
                    </a:cubicBezTo>
                    <a:cubicBezTo>
                      <a:pt x="1" y="1842"/>
                      <a:pt x="575" y="2307"/>
                      <a:pt x="1175" y="2307"/>
                    </a:cubicBezTo>
                    <a:cubicBezTo>
                      <a:pt x="1456" y="2307"/>
                      <a:pt x="1742" y="2205"/>
                      <a:pt x="1977" y="1978"/>
                    </a:cubicBezTo>
                    <a:cubicBezTo>
                      <a:pt x="2692" y="1239"/>
                      <a:pt x="2191" y="1"/>
                      <a:pt x="1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96306" y="3759663"/>
                <a:ext cx="102694" cy="6933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026" extrusionOk="0">
                    <a:moveTo>
                      <a:pt x="1501" y="1"/>
                    </a:moveTo>
                    <a:cubicBezTo>
                      <a:pt x="667" y="1"/>
                      <a:pt x="24" y="668"/>
                      <a:pt x="24" y="1477"/>
                    </a:cubicBezTo>
                    <a:lnTo>
                      <a:pt x="24" y="1716"/>
                    </a:lnTo>
                    <a:cubicBezTo>
                      <a:pt x="0" y="1882"/>
                      <a:pt x="143" y="2025"/>
                      <a:pt x="334" y="2025"/>
                    </a:cubicBezTo>
                    <a:lnTo>
                      <a:pt x="2668" y="2025"/>
                    </a:lnTo>
                    <a:cubicBezTo>
                      <a:pt x="2858" y="2025"/>
                      <a:pt x="3001" y="1882"/>
                      <a:pt x="3001" y="1692"/>
                    </a:cubicBezTo>
                    <a:lnTo>
                      <a:pt x="3001" y="1477"/>
                    </a:lnTo>
                    <a:cubicBezTo>
                      <a:pt x="3001" y="668"/>
                      <a:pt x="2334" y="1"/>
                      <a:pt x="1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008523" y="3680615"/>
                <a:ext cx="92120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308" extrusionOk="0">
                    <a:moveTo>
                      <a:pt x="1144" y="1"/>
                    </a:moveTo>
                    <a:cubicBezTo>
                      <a:pt x="501" y="1"/>
                      <a:pt x="1" y="501"/>
                      <a:pt x="1" y="1144"/>
                    </a:cubicBezTo>
                    <a:cubicBezTo>
                      <a:pt x="1" y="1842"/>
                      <a:pt x="575" y="2307"/>
                      <a:pt x="1168" y="2307"/>
                    </a:cubicBezTo>
                    <a:cubicBezTo>
                      <a:pt x="1445" y="2307"/>
                      <a:pt x="1726" y="2205"/>
                      <a:pt x="1953" y="1978"/>
                    </a:cubicBezTo>
                    <a:cubicBezTo>
                      <a:pt x="2692" y="1239"/>
                      <a:pt x="2168" y="1"/>
                      <a:pt x="1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4261169" y="3759663"/>
                <a:ext cx="102694" cy="6939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2028" extrusionOk="0">
                    <a:moveTo>
                      <a:pt x="1500" y="1"/>
                    </a:moveTo>
                    <a:cubicBezTo>
                      <a:pt x="667" y="1"/>
                      <a:pt x="0" y="668"/>
                      <a:pt x="0" y="1477"/>
                    </a:cubicBezTo>
                    <a:lnTo>
                      <a:pt x="0" y="1716"/>
                    </a:lnTo>
                    <a:cubicBezTo>
                      <a:pt x="0" y="1882"/>
                      <a:pt x="143" y="2025"/>
                      <a:pt x="333" y="2025"/>
                    </a:cubicBezTo>
                    <a:lnTo>
                      <a:pt x="2667" y="2025"/>
                    </a:lnTo>
                    <a:cubicBezTo>
                      <a:pt x="2680" y="2027"/>
                      <a:pt x="2692" y="2027"/>
                      <a:pt x="2704" y="2027"/>
                    </a:cubicBezTo>
                    <a:cubicBezTo>
                      <a:pt x="2876" y="2027"/>
                      <a:pt x="3001" y="1871"/>
                      <a:pt x="3001" y="1716"/>
                    </a:cubicBezTo>
                    <a:lnTo>
                      <a:pt x="3001" y="1501"/>
                    </a:lnTo>
                    <a:cubicBezTo>
                      <a:pt x="3001" y="668"/>
                      <a:pt x="2334" y="25"/>
                      <a:pt x="1500" y="25"/>
                    </a:cubicBezTo>
                    <a:lnTo>
                      <a:pt x="15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4272564" y="3680615"/>
                <a:ext cx="92942" cy="7898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308" extrusionOk="0">
                    <a:moveTo>
                      <a:pt x="1167" y="1"/>
                    </a:moveTo>
                    <a:cubicBezTo>
                      <a:pt x="524" y="1"/>
                      <a:pt x="0" y="501"/>
                      <a:pt x="0" y="1144"/>
                    </a:cubicBezTo>
                    <a:cubicBezTo>
                      <a:pt x="0" y="1842"/>
                      <a:pt x="575" y="2307"/>
                      <a:pt x="1175" y="2307"/>
                    </a:cubicBezTo>
                    <a:cubicBezTo>
                      <a:pt x="1456" y="2307"/>
                      <a:pt x="1742" y="2205"/>
                      <a:pt x="1977" y="1978"/>
                    </a:cubicBezTo>
                    <a:cubicBezTo>
                      <a:pt x="2715" y="1239"/>
                      <a:pt x="2191" y="1"/>
                      <a:pt x="1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031347" y="3462223"/>
                <a:ext cx="298296" cy="193993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5669" extrusionOk="0">
                    <a:moveTo>
                      <a:pt x="3711" y="1332"/>
                    </a:moveTo>
                    <a:cubicBezTo>
                      <a:pt x="4130" y="1332"/>
                      <a:pt x="4130" y="1979"/>
                      <a:pt x="3711" y="1979"/>
                    </a:cubicBezTo>
                    <a:cubicBezTo>
                      <a:pt x="3697" y="1979"/>
                      <a:pt x="3683" y="1979"/>
                      <a:pt x="3668" y="1977"/>
                    </a:cubicBezTo>
                    <a:lnTo>
                      <a:pt x="1644" y="1977"/>
                    </a:lnTo>
                    <a:cubicBezTo>
                      <a:pt x="1263" y="1930"/>
                      <a:pt x="1263" y="1382"/>
                      <a:pt x="1644" y="1334"/>
                    </a:cubicBezTo>
                    <a:lnTo>
                      <a:pt x="3668" y="1334"/>
                    </a:lnTo>
                    <a:cubicBezTo>
                      <a:pt x="3683" y="1333"/>
                      <a:pt x="3697" y="1332"/>
                      <a:pt x="3711" y="1332"/>
                    </a:cubicBezTo>
                    <a:close/>
                    <a:moveTo>
                      <a:pt x="7029" y="1340"/>
                    </a:moveTo>
                    <a:cubicBezTo>
                      <a:pt x="7109" y="1340"/>
                      <a:pt x="7192" y="1370"/>
                      <a:pt x="7264" y="1430"/>
                    </a:cubicBezTo>
                    <a:cubicBezTo>
                      <a:pt x="7383" y="1549"/>
                      <a:pt x="7383" y="1763"/>
                      <a:pt x="7264" y="1882"/>
                    </a:cubicBezTo>
                    <a:lnTo>
                      <a:pt x="5906" y="3216"/>
                    </a:lnTo>
                    <a:cubicBezTo>
                      <a:pt x="5859" y="3287"/>
                      <a:pt x="5764" y="3311"/>
                      <a:pt x="5692" y="3311"/>
                    </a:cubicBezTo>
                    <a:lnTo>
                      <a:pt x="2787" y="3311"/>
                    </a:lnTo>
                    <a:lnTo>
                      <a:pt x="1882" y="4216"/>
                    </a:lnTo>
                    <a:cubicBezTo>
                      <a:pt x="1810" y="4287"/>
                      <a:pt x="1739" y="4311"/>
                      <a:pt x="1644" y="4311"/>
                    </a:cubicBezTo>
                    <a:cubicBezTo>
                      <a:pt x="1572" y="4311"/>
                      <a:pt x="1477" y="4287"/>
                      <a:pt x="1429" y="4216"/>
                    </a:cubicBezTo>
                    <a:cubicBezTo>
                      <a:pt x="1286" y="4097"/>
                      <a:pt x="1286" y="3906"/>
                      <a:pt x="1429" y="3787"/>
                    </a:cubicBezTo>
                    <a:lnTo>
                      <a:pt x="2429" y="2763"/>
                    </a:lnTo>
                    <a:cubicBezTo>
                      <a:pt x="2488" y="2724"/>
                      <a:pt x="2546" y="2685"/>
                      <a:pt x="2617" y="2685"/>
                    </a:cubicBezTo>
                    <a:cubicBezTo>
                      <a:pt x="2633" y="2685"/>
                      <a:pt x="2650" y="2687"/>
                      <a:pt x="2668" y="2692"/>
                    </a:cubicBezTo>
                    <a:lnTo>
                      <a:pt x="5549" y="2692"/>
                    </a:lnTo>
                    <a:lnTo>
                      <a:pt x="6811" y="1430"/>
                    </a:lnTo>
                    <a:cubicBezTo>
                      <a:pt x="6871" y="1370"/>
                      <a:pt x="6948" y="1340"/>
                      <a:pt x="7029" y="1340"/>
                    </a:cubicBezTo>
                    <a:close/>
                    <a:moveTo>
                      <a:pt x="977" y="1"/>
                    </a:moveTo>
                    <a:cubicBezTo>
                      <a:pt x="429" y="1"/>
                      <a:pt x="0" y="429"/>
                      <a:pt x="0" y="977"/>
                    </a:cubicBezTo>
                    <a:lnTo>
                      <a:pt x="0" y="4668"/>
                    </a:lnTo>
                    <a:cubicBezTo>
                      <a:pt x="0" y="4930"/>
                      <a:pt x="96" y="5192"/>
                      <a:pt x="286" y="5383"/>
                    </a:cubicBezTo>
                    <a:cubicBezTo>
                      <a:pt x="477" y="5549"/>
                      <a:pt x="715" y="5668"/>
                      <a:pt x="977" y="5668"/>
                    </a:cubicBezTo>
                    <a:lnTo>
                      <a:pt x="7716" y="5668"/>
                    </a:lnTo>
                    <a:cubicBezTo>
                      <a:pt x="7978" y="5668"/>
                      <a:pt x="8240" y="5549"/>
                      <a:pt x="8407" y="5383"/>
                    </a:cubicBezTo>
                    <a:cubicBezTo>
                      <a:pt x="8597" y="5192"/>
                      <a:pt x="8717" y="4930"/>
                      <a:pt x="8717" y="4668"/>
                    </a:cubicBezTo>
                    <a:lnTo>
                      <a:pt x="8717" y="977"/>
                    </a:lnTo>
                    <a:cubicBezTo>
                      <a:pt x="8717" y="715"/>
                      <a:pt x="8597" y="453"/>
                      <a:pt x="8407" y="286"/>
                    </a:cubicBezTo>
                    <a:cubicBezTo>
                      <a:pt x="8216" y="96"/>
                      <a:pt x="7978" y="1"/>
                      <a:pt x="7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15"/>
            <p:cNvGrpSpPr/>
            <p:nvPr/>
          </p:nvGrpSpPr>
          <p:grpSpPr>
            <a:xfrm>
              <a:off x="7222714" y="3727240"/>
              <a:ext cx="361055" cy="361055"/>
              <a:chOff x="2419414" y="4045708"/>
              <a:chExt cx="361055" cy="361055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2658167" y="4203291"/>
                <a:ext cx="76653" cy="722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112" extrusionOk="0">
                    <a:moveTo>
                      <a:pt x="1150" y="0"/>
                    </a:moveTo>
                    <a:cubicBezTo>
                      <a:pt x="576" y="0"/>
                      <a:pt x="1" y="402"/>
                      <a:pt x="1" y="1135"/>
                    </a:cubicBezTo>
                    <a:lnTo>
                      <a:pt x="1" y="2111"/>
                    </a:lnTo>
                    <a:lnTo>
                      <a:pt x="835" y="1373"/>
                    </a:lnTo>
                    <a:cubicBezTo>
                      <a:pt x="1216" y="1040"/>
                      <a:pt x="1716" y="849"/>
                      <a:pt x="2240" y="849"/>
                    </a:cubicBezTo>
                    <a:cubicBezTo>
                      <a:pt x="2089" y="270"/>
                      <a:pt x="1620" y="0"/>
                      <a:pt x="1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465030" y="4203805"/>
                <a:ext cx="315440" cy="202959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5931" extrusionOk="0">
                    <a:moveTo>
                      <a:pt x="977" y="1"/>
                    </a:moveTo>
                    <a:cubicBezTo>
                      <a:pt x="715" y="1"/>
                      <a:pt x="477" y="120"/>
                      <a:pt x="287" y="310"/>
                    </a:cubicBezTo>
                    <a:cubicBezTo>
                      <a:pt x="96" y="477"/>
                      <a:pt x="1" y="739"/>
                      <a:pt x="1" y="1001"/>
                    </a:cubicBezTo>
                    <a:lnTo>
                      <a:pt x="1" y="5621"/>
                    </a:lnTo>
                    <a:cubicBezTo>
                      <a:pt x="1" y="5788"/>
                      <a:pt x="120" y="5931"/>
                      <a:pt x="287" y="5931"/>
                    </a:cubicBezTo>
                    <a:lnTo>
                      <a:pt x="5169" y="5931"/>
                    </a:lnTo>
                    <a:cubicBezTo>
                      <a:pt x="5716" y="5931"/>
                      <a:pt x="6264" y="5716"/>
                      <a:pt x="6693" y="5335"/>
                    </a:cubicBezTo>
                    <a:lnTo>
                      <a:pt x="8884" y="3359"/>
                    </a:lnTo>
                    <a:cubicBezTo>
                      <a:pt x="9098" y="3168"/>
                      <a:pt x="9217" y="2906"/>
                      <a:pt x="9217" y="2620"/>
                    </a:cubicBezTo>
                    <a:cubicBezTo>
                      <a:pt x="9217" y="2335"/>
                      <a:pt x="9122" y="2073"/>
                      <a:pt x="8908" y="1882"/>
                    </a:cubicBezTo>
                    <a:lnTo>
                      <a:pt x="8908" y="1882"/>
                    </a:lnTo>
                    <a:lnTo>
                      <a:pt x="8955" y="1906"/>
                    </a:lnTo>
                    <a:cubicBezTo>
                      <a:pt x="8657" y="1608"/>
                      <a:pt x="8268" y="1459"/>
                      <a:pt x="7880" y="1459"/>
                    </a:cubicBezTo>
                    <a:cubicBezTo>
                      <a:pt x="7524" y="1459"/>
                      <a:pt x="7168" y="1584"/>
                      <a:pt x="6883" y="1834"/>
                    </a:cubicBezTo>
                    <a:lnTo>
                      <a:pt x="5169" y="3311"/>
                    </a:lnTo>
                    <a:lnTo>
                      <a:pt x="3287" y="3311"/>
                    </a:lnTo>
                    <a:cubicBezTo>
                      <a:pt x="2740" y="3311"/>
                      <a:pt x="2287" y="2858"/>
                      <a:pt x="2287" y="2311"/>
                    </a:cubicBezTo>
                    <a:lnTo>
                      <a:pt x="2287" y="1311"/>
                    </a:lnTo>
                    <a:cubicBezTo>
                      <a:pt x="2287" y="596"/>
                      <a:pt x="1692" y="1"/>
                      <a:pt x="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419414" y="4280355"/>
                <a:ext cx="24467" cy="126409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694" extrusionOk="0">
                    <a:moveTo>
                      <a:pt x="321" y="0"/>
                    </a:moveTo>
                    <a:cubicBezTo>
                      <a:pt x="146" y="0"/>
                      <a:pt x="0" y="159"/>
                      <a:pt x="0" y="360"/>
                    </a:cubicBezTo>
                    <a:lnTo>
                      <a:pt x="0" y="3336"/>
                    </a:lnTo>
                    <a:cubicBezTo>
                      <a:pt x="0" y="3574"/>
                      <a:pt x="179" y="3694"/>
                      <a:pt x="358" y="3694"/>
                    </a:cubicBezTo>
                    <a:cubicBezTo>
                      <a:pt x="536" y="3694"/>
                      <a:pt x="715" y="3574"/>
                      <a:pt x="715" y="3336"/>
                    </a:cubicBezTo>
                    <a:lnTo>
                      <a:pt x="715" y="360"/>
                    </a:lnTo>
                    <a:cubicBezTo>
                      <a:pt x="715" y="145"/>
                      <a:pt x="548" y="2"/>
                      <a:pt x="358" y="2"/>
                    </a:cubicBezTo>
                    <a:cubicBezTo>
                      <a:pt x="345" y="1"/>
                      <a:pt x="333" y="0"/>
                      <a:pt x="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538397" y="4045708"/>
                <a:ext cx="124698" cy="36718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1073" extrusionOk="0">
                    <a:moveTo>
                      <a:pt x="715" y="1"/>
                    </a:moveTo>
                    <a:cubicBezTo>
                      <a:pt x="0" y="1"/>
                      <a:pt x="0" y="1072"/>
                      <a:pt x="715" y="1072"/>
                    </a:cubicBezTo>
                    <a:lnTo>
                      <a:pt x="2929" y="1072"/>
                    </a:lnTo>
                    <a:cubicBezTo>
                      <a:pt x="3644" y="1049"/>
                      <a:pt x="3644" y="1"/>
                      <a:pt x="29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538397" y="4106038"/>
                <a:ext cx="124698" cy="36684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1072" extrusionOk="0">
                    <a:moveTo>
                      <a:pt x="715" y="0"/>
                    </a:moveTo>
                    <a:cubicBezTo>
                      <a:pt x="0" y="0"/>
                      <a:pt x="0" y="1072"/>
                      <a:pt x="715" y="1072"/>
                    </a:cubicBezTo>
                    <a:lnTo>
                      <a:pt x="2929" y="1072"/>
                    </a:lnTo>
                    <a:cubicBezTo>
                      <a:pt x="3644" y="1072"/>
                      <a:pt x="3644" y="0"/>
                      <a:pt x="2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540006" y="4166334"/>
                <a:ext cx="120660" cy="36684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1072" extrusionOk="0">
                    <a:moveTo>
                      <a:pt x="668" y="0"/>
                    </a:moveTo>
                    <a:cubicBezTo>
                      <a:pt x="1" y="48"/>
                      <a:pt x="1" y="1024"/>
                      <a:pt x="668" y="1072"/>
                    </a:cubicBezTo>
                    <a:lnTo>
                      <a:pt x="2882" y="1072"/>
                    </a:lnTo>
                    <a:cubicBezTo>
                      <a:pt x="3525" y="1024"/>
                      <a:pt x="3525" y="48"/>
                      <a:pt x="2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5453088" y="3724438"/>
              <a:ext cx="383880" cy="366770"/>
            </a:xfrm>
            <a:custGeom>
              <a:avLst/>
              <a:gdLst/>
              <a:ahLst/>
              <a:cxnLst/>
              <a:rect l="l" t="t" r="r" b="b"/>
              <a:pathLst>
                <a:path w="11218" h="10718" extrusionOk="0">
                  <a:moveTo>
                    <a:pt x="4418" y="1721"/>
                  </a:moveTo>
                  <a:cubicBezTo>
                    <a:pt x="4567" y="1721"/>
                    <a:pt x="4716" y="1817"/>
                    <a:pt x="4740" y="2007"/>
                  </a:cubicBezTo>
                  <a:lnTo>
                    <a:pt x="4740" y="2364"/>
                  </a:lnTo>
                  <a:lnTo>
                    <a:pt x="5169" y="2364"/>
                  </a:lnTo>
                  <a:cubicBezTo>
                    <a:pt x="5184" y="2363"/>
                    <a:pt x="5198" y="2362"/>
                    <a:pt x="5212" y="2362"/>
                  </a:cubicBezTo>
                  <a:cubicBezTo>
                    <a:pt x="5630" y="2362"/>
                    <a:pt x="5630" y="3010"/>
                    <a:pt x="5212" y="3010"/>
                  </a:cubicBezTo>
                  <a:cubicBezTo>
                    <a:pt x="5198" y="3010"/>
                    <a:pt x="5184" y="3009"/>
                    <a:pt x="5169" y="3007"/>
                  </a:cubicBezTo>
                  <a:lnTo>
                    <a:pt x="4073" y="3007"/>
                  </a:lnTo>
                  <a:cubicBezTo>
                    <a:pt x="3883" y="3007"/>
                    <a:pt x="3716" y="3150"/>
                    <a:pt x="3716" y="3365"/>
                  </a:cubicBezTo>
                  <a:cubicBezTo>
                    <a:pt x="3716" y="3460"/>
                    <a:pt x="3764" y="3555"/>
                    <a:pt x="3835" y="3603"/>
                  </a:cubicBezTo>
                  <a:cubicBezTo>
                    <a:pt x="3883" y="3674"/>
                    <a:pt x="3978" y="3722"/>
                    <a:pt x="4073" y="3722"/>
                  </a:cubicBezTo>
                  <a:lnTo>
                    <a:pt x="4764" y="3722"/>
                  </a:lnTo>
                  <a:cubicBezTo>
                    <a:pt x="5645" y="3722"/>
                    <a:pt x="6074" y="4794"/>
                    <a:pt x="5454" y="5413"/>
                  </a:cubicBezTo>
                  <a:cubicBezTo>
                    <a:pt x="5288" y="5603"/>
                    <a:pt x="5026" y="5698"/>
                    <a:pt x="4764" y="5698"/>
                  </a:cubicBezTo>
                  <a:lnTo>
                    <a:pt x="4740" y="5698"/>
                  </a:lnTo>
                  <a:lnTo>
                    <a:pt x="4740" y="6080"/>
                  </a:lnTo>
                  <a:cubicBezTo>
                    <a:pt x="4728" y="6258"/>
                    <a:pt x="4579" y="6347"/>
                    <a:pt x="4430" y="6347"/>
                  </a:cubicBezTo>
                  <a:cubicBezTo>
                    <a:pt x="4282" y="6347"/>
                    <a:pt x="4133" y="6258"/>
                    <a:pt x="4121" y="6080"/>
                  </a:cubicBezTo>
                  <a:lnTo>
                    <a:pt x="4121" y="5698"/>
                  </a:lnTo>
                  <a:lnTo>
                    <a:pt x="3668" y="5698"/>
                  </a:lnTo>
                  <a:cubicBezTo>
                    <a:pt x="3263" y="5698"/>
                    <a:pt x="3263" y="5079"/>
                    <a:pt x="3668" y="5079"/>
                  </a:cubicBezTo>
                  <a:lnTo>
                    <a:pt x="4764" y="5079"/>
                  </a:lnTo>
                  <a:cubicBezTo>
                    <a:pt x="4859" y="5079"/>
                    <a:pt x="4954" y="5056"/>
                    <a:pt x="5026" y="4984"/>
                  </a:cubicBezTo>
                  <a:cubicBezTo>
                    <a:pt x="5169" y="4841"/>
                    <a:pt x="5169" y="4603"/>
                    <a:pt x="5026" y="4460"/>
                  </a:cubicBezTo>
                  <a:cubicBezTo>
                    <a:pt x="4954" y="4413"/>
                    <a:pt x="4859" y="4365"/>
                    <a:pt x="4764" y="4365"/>
                  </a:cubicBezTo>
                  <a:lnTo>
                    <a:pt x="4073" y="4365"/>
                  </a:lnTo>
                  <a:cubicBezTo>
                    <a:pt x="3525" y="4365"/>
                    <a:pt x="3097" y="3912"/>
                    <a:pt x="3097" y="3388"/>
                  </a:cubicBezTo>
                  <a:cubicBezTo>
                    <a:pt x="3097" y="2841"/>
                    <a:pt x="3525" y="2388"/>
                    <a:pt x="4073" y="2388"/>
                  </a:cubicBezTo>
                  <a:lnTo>
                    <a:pt x="4097" y="2388"/>
                  </a:lnTo>
                  <a:lnTo>
                    <a:pt x="4097" y="2007"/>
                  </a:lnTo>
                  <a:cubicBezTo>
                    <a:pt x="4121" y="1817"/>
                    <a:pt x="4270" y="1721"/>
                    <a:pt x="4418" y="1721"/>
                  </a:cubicBezTo>
                  <a:close/>
                  <a:moveTo>
                    <a:pt x="4413" y="0"/>
                  </a:moveTo>
                  <a:cubicBezTo>
                    <a:pt x="3383" y="0"/>
                    <a:pt x="2353" y="394"/>
                    <a:pt x="1573" y="1174"/>
                  </a:cubicBezTo>
                  <a:cubicBezTo>
                    <a:pt x="49" y="2698"/>
                    <a:pt x="1" y="5175"/>
                    <a:pt x="1477" y="6746"/>
                  </a:cubicBezTo>
                  <a:cubicBezTo>
                    <a:pt x="2265" y="7598"/>
                    <a:pt x="3346" y="8037"/>
                    <a:pt x="4432" y="8037"/>
                  </a:cubicBezTo>
                  <a:cubicBezTo>
                    <a:pt x="5351" y="8037"/>
                    <a:pt x="6273" y="7723"/>
                    <a:pt x="7026" y="7080"/>
                  </a:cubicBezTo>
                  <a:lnTo>
                    <a:pt x="7383" y="7413"/>
                  </a:lnTo>
                  <a:cubicBezTo>
                    <a:pt x="7169" y="7818"/>
                    <a:pt x="7240" y="8294"/>
                    <a:pt x="7574" y="8604"/>
                  </a:cubicBezTo>
                  <a:lnTo>
                    <a:pt x="9384" y="10414"/>
                  </a:lnTo>
                  <a:cubicBezTo>
                    <a:pt x="9574" y="10616"/>
                    <a:pt x="9836" y="10717"/>
                    <a:pt x="10098" y="10717"/>
                  </a:cubicBezTo>
                  <a:cubicBezTo>
                    <a:pt x="10360" y="10717"/>
                    <a:pt x="10622" y="10616"/>
                    <a:pt x="10813" y="10414"/>
                  </a:cubicBezTo>
                  <a:cubicBezTo>
                    <a:pt x="11217" y="10009"/>
                    <a:pt x="11217" y="9366"/>
                    <a:pt x="10813" y="8961"/>
                  </a:cubicBezTo>
                  <a:lnTo>
                    <a:pt x="10813" y="8985"/>
                  </a:lnTo>
                  <a:lnTo>
                    <a:pt x="9003" y="7175"/>
                  </a:lnTo>
                  <a:cubicBezTo>
                    <a:pt x="8811" y="6969"/>
                    <a:pt x="8556" y="6863"/>
                    <a:pt x="8293" y="6863"/>
                  </a:cubicBezTo>
                  <a:cubicBezTo>
                    <a:pt x="8131" y="6863"/>
                    <a:pt x="7966" y="6903"/>
                    <a:pt x="7812" y="6984"/>
                  </a:cubicBezTo>
                  <a:lnTo>
                    <a:pt x="7479" y="6627"/>
                  </a:lnTo>
                  <a:cubicBezTo>
                    <a:pt x="8884" y="4984"/>
                    <a:pt x="8717" y="2531"/>
                    <a:pt x="7145" y="1079"/>
                  </a:cubicBezTo>
                  <a:cubicBezTo>
                    <a:pt x="6378" y="358"/>
                    <a:pt x="5395" y="0"/>
                    <a:pt x="4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0" y="167050"/>
            <a:ext cx="566267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Tableau Book"/>
              </a:rPr>
              <a:t>Net salaries across the countries, $</a:t>
            </a:r>
            <a:endParaRPr dirty="0"/>
          </a:p>
        </p:txBody>
      </p:sp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CCFC0F06-8315-D8AD-B51F-BAD5575B1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28858" r="18273" b="22676"/>
          <a:stretch/>
        </p:blipFill>
        <p:spPr>
          <a:xfrm>
            <a:off x="2096083" y="755137"/>
            <a:ext cx="6673343" cy="3827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F22A8-1087-535C-1C9C-49AADC33DD0B}"/>
              </a:ext>
            </a:extLst>
          </p:cNvPr>
          <p:cNvSpPr txBox="1"/>
          <p:nvPr/>
        </p:nvSpPr>
        <p:spPr>
          <a:xfrm>
            <a:off x="133642" y="1330248"/>
            <a:ext cx="19624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Top countries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that perform highest income are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Bermuda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Switzerland, Isle Of Man, Singapore, United States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with salaries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from 4500$ up till 6000$net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/month whereas in countries like Cuba and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Siria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net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montly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 income is not higher than 50$.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51B60-AD8D-FF1C-9652-D442DF248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8" r="4779"/>
          <a:stretch/>
        </p:blipFill>
        <p:spPr>
          <a:xfrm>
            <a:off x="760164" y="920883"/>
            <a:ext cx="7667740" cy="2905125"/>
          </a:xfrm>
          <a:prstGeom prst="rect">
            <a:avLst/>
          </a:prstGeom>
        </p:spPr>
      </p:pic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8F7439ED-D487-6614-C0C2-12A0EA60E8DD}"/>
              </a:ext>
            </a:extLst>
          </p:cNvPr>
          <p:cNvSpPr txBox="1">
            <a:spLocks/>
          </p:cNvSpPr>
          <p:nvPr/>
        </p:nvSpPr>
        <p:spPr>
          <a:xfrm>
            <a:off x="0" y="167050"/>
            <a:ext cx="566267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>
                <a:solidFill>
                  <a:srgbClr val="555555"/>
                </a:solidFill>
                <a:latin typeface="Tableau Book"/>
              </a:rPr>
              <a:t>Cost of rent 1bedroom apartment, $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C7ECC-0EE7-2695-08A6-EC38C8770A62}"/>
              </a:ext>
            </a:extLst>
          </p:cNvPr>
          <p:cNvSpPr txBox="1"/>
          <p:nvPr/>
        </p:nvSpPr>
        <p:spPr>
          <a:xfrm rot="16200000">
            <a:off x="-60246" y="1872867"/>
            <a:ext cx="124490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center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671BC-C34E-FA1C-0F63-E0AF77111374}"/>
              </a:ext>
            </a:extLst>
          </p:cNvPr>
          <p:cNvSpPr txBox="1"/>
          <p:nvPr/>
        </p:nvSpPr>
        <p:spPr>
          <a:xfrm rot="5400000">
            <a:off x="7923012" y="1872867"/>
            <a:ext cx="1625338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the center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733FD-2BF2-6426-68C7-2D8DEE5449BC}"/>
              </a:ext>
            </a:extLst>
          </p:cNvPr>
          <p:cNvSpPr txBox="1"/>
          <p:nvPr/>
        </p:nvSpPr>
        <p:spPr>
          <a:xfrm>
            <a:off x="1553378" y="4208441"/>
            <a:ext cx="6059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b="0" dirty="0"/>
              <a:t>Average cost of rent 1bedroom apartment in the city center with utilities and internet ranges from 145$ in Bangladesh to 3663$ in Bermuda.</a:t>
            </a:r>
            <a:endParaRPr lang="ru-RU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DC156AF2-462D-DBA8-DFF8-C4FEACDE71F6}"/>
              </a:ext>
            </a:extLst>
          </p:cNvPr>
          <p:cNvSpPr txBox="1">
            <a:spLocks/>
          </p:cNvSpPr>
          <p:nvPr/>
        </p:nvSpPr>
        <p:spPr>
          <a:xfrm>
            <a:off x="0" y="167050"/>
            <a:ext cx="40431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>
                <a:solidFill>
                  <a:srgbClr val="555555"/>
                </a:solidFill>
                <a:latin typeface="Tableau Book"/>
              </a:rPr>
              <a:t>Utilities in net salary, %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3DF09-69CE-CE68-20BA-24B298EE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87" y="857250"/>
            <a:ext cx="547687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F48B4-93E8-4561-75BE-C81F42F651E5}"/>
              </a:ext>
            </a:extLst>
          </p:cNvPr>
          <p:cNvSpPr txBox="1"/>
          <p:nvPr/>
        </p:nvSpPr>
        <p:spPr>
          <a:xfrm>
            <a:off x="341523" y="1534402"/>
            <a:ext cx="2732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b="1" dirty="0"/>
              <a:t>The percentage in net salary</a:t>
            </a:r>
            <a:r>
              <a:rPr lang="en-US" dirty="0"/>
              <a:t> which each person should </a:t>
            </a:r>
            <a:r>
              <a:rPr lang="en-US" b="1" dirty="0"/>
              <a:t>give for paying utilities</a:t>
            </a:r>
            <a:r>
              <a:rPr lang="en-US" dirty="0"/>
              <a:t> for ~40-45m2 flat varies from </a:t>
            </a:r>
            <a:r>
              <a:rPr lang="en-US" b="1" dirty="0"/>
              <a:t>2,27% in Bermuda to 51% in Cuba</a:t>
            </a:r>
            <a:r>
              <a:rPr lang="en-US" dirty="0"/>
              <a:t>, which means that countries with higher salaries pay less in percentage for utilities than those who earn less.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23F263C4-C1B6-E482-7B41-D0D0EEE89C19}"/>
              </a:ext>
            </a:extLst>
          </p:cNvPr>
          <p:cNvSpPr txBox="1">
            <a:spLocks/>
          </p:cNvSpPr>
          <p:nvPr/>
        </p:nvSpPr>
        <p:spPr>
          <a:xfrm>
            <a:off x="0" y="321286"/>
            <a:ext cx="893468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>
                <a:solidFill>
                  <a:srgbClr val="555555"/>
                </a:solidFill>
                <a:latin typeface="Tableau Book"/>
              </a:rPr>
              <a:t>How many years a person should work to buy a 40m2 flat outside the center?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A2E9D-5256-EDB7-3C03-8A5D7B3D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787"/>
            <a:ext cx="6829425" cy="3209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BC3C3-63F7-4301-1512-9C3203389BE7}"/>
              </a:ext>
            </a:extLst>
          </p:cNvPr>
          <p:cNvSpPr txBox="1"/>
          <p:nvPr/>
        </p:nvSpPr>
        <p:spPr>
          <a:xfrm>
            <a:off x="7127913" y="1663808"/>
            <a:ext cx="18067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b="0" dirty="0"/>
              <a:t>It is interesting fact that people in South Africa can save up for 2 years to buy a 40m2 flat outside the center if they put all they monthly salary to flat savings.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4081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1F74771F-584B-8DD8-0FB9-1096850D93BD}"/>
              </a:ext>
            </a:extLst>
          </p:cNvPr>
          <p:cNvSpPr txBox="1">
            <a:spLocks/>
          </p:cNvSpPr>
          <p:nvPr/>
        </p:nvSpPr>
        <p:spPr>
          <a:xfrm>
            <a:off x="0" y="167050"/>
            <a:ext cx="470420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dirty="0">
                <a:solidFill>
                  <a:srgbClr val="555555"/>
                </a:solidFill>
                <a:latin typeface="Tableau Book"/>
              </a:rPr>
              <a:t>Cheap/expensive fast food, $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AAEF5-F4B7-1398-A814-4A75892A3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" t="3260"/>
          <a:stretch/>
        </p:blipFill>
        <p:spPr>
          <a:xfrm>
            <a:off x="187288" y="959213"/>
            <a:ext cx="6654876" cy="322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D5A8F-9A8D-4527-DBB2-92DD52D81750}"/>
              </a:ext>
            </a:extLst>
          </p:cNvPr>
          <p:cNvSpPr txBox="1"/>
          <p:nvPr/>
        </p:nvSpPr>
        <p:spPr>
          <a:xfrm>
            <a:off x="7326216" y="1573574"/>
            <a:ext cx="13330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The cheapest fast food </a:t>
            </a:r>
            <a:r>
              <a:rPr lang="en-US" b="0" dirty="0"/>
              <a:t>we can find in </a:t>
            </a:r>
            <a:r>
              <a:rPr lang="en-US" dirty="0" err="1"/>
              <a:t>Afganistan</a:t>
            </a:r>
            <a:r>
              <a:rPr lang="en-US" b="0" dirty="0"/>
              <a:t> and </a:t>
            </a:r>
            <a:r>
              <a:rPr lang="en-US" dirty="0"/>
              <a:t>Bhutan</a:t>
            </a:r>
            <a:r>
              <a:rPr lang="en-US" b="0" dirty="0"/>
              <a:t> while </a:t>
            </a:r>
            <a:r>
              <a:rPr lang="en-US" dirty="0"/>
              <a:t>the most expensive</a:t>
            </a:r>
            <a:r>
              <a:rPr lang="en-US" b="0" dirty="0"/>
              <a:t> is in </a:t>
            </a:r>
            <a:r>
              <a:rPr lang="en-US" dirty="0"/>
              <a:t>Switzerland.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646A5363-C611-9EEE-B26A-82377BB4C976}"/>
              </a:ext>
            </a:extLst>
          </p:cNvPr>
          <p:cNvSpPr txBox="1">
            <a:spLocks/>
          </p:cNvSpPr>
          <p:nvPr/>
        </p:nvSpPr>
        <p:spPr>
          <a:xfrm>
            <a:off x="-1" y="167050"/>
            <a:ext cx="82957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rgbClr val="555555"/>
                </a:solidFill>
                <a:latin typeface="Tableau Book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 dirty="0"/>
              <a:t>Cost of average bottle of wine from supermarkets, 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1E92D-2498-E400-7387-BAAA9D67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16" y="862988"/>
            <a:ext cx="4572000" cy="392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1EC3F-AC49-8277-1388-5EAD4B042CDA}"/>
              </a:ext>
            </a:extLst>
          </p:cNvPr>
          <p:cNvSpPr txBox="1"/>
          <p:nvPr/>
        </p:nvSpPr>
        <p:spPr>
          <a:xfrm>
            <a:off x="5133858" y="2202418"/>
            <a:ext cx="3486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In Somalia and Bermuda you will find the most expensive bottle of wine in the supermarket.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6">
            <a:extLst>
              <a:ext uri="{FF2B5EF4-FFF2-40B4-BE49-F238E27FC236}">
                <a16:creationId xmlns:a16="http://schemas.microsoft.com/office/drawing/2014/main" id="{4F2EEAE8-1FD7-DA2D-3C53-10CF2F740A15}"/>
              </a:ext>
            </a:extLst>
          </p:cNvPr>
          <p:cNvSpPr txBox="1">
            <a:spLocks/>
          </p:cNvSpPr>
          <p:nvPr/>
        </p:nvSpPr>
        <p:spPr>
          <a:xfrm>
            <a:off x="0" y="167050"/>
            <a:ext cx="48914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rgbClr val="555555"/>
                </a:solidFill>
                <a:latin typeface="Tableau Book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 dirty="0"/>
              <a:t>Is it expensive to smoke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6B356-FFCC-381C-E631-7A1CD5A3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1" y="738130"/>
            <a:ext cx="6750381" cy="3939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CD348B-FB3A-6882-4FA4-FEF47119CC11}"/>
              </a:ext>
            </a:extLst>
          </p:cNvPr>
          <p:cNvSpPr txBox="1"/>
          <p:nvPr/>
        </p:nvSpPr>
        <p:spPr>
          <a:xfrm>
            <a:off x="6971982" y="1663809"/>
            <a:ext cx="18029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defRPr>
            </a:lvl1pPr>
          </a:lstStyle>
          <a:p>
            <a:r>
              <a:rPr lang="en-US" b="0" dirty="0"/>
              <a:t>It is intriguing to find out that </a:t>
            </a:r>
            <a:r>
              <a:rPr lang="en-US" dirty="0"/>
              <a:t>countries for no-smokers </a:t>
            </a:r>
            <a:r>
              <a:rPr lang="en-US" b="0" dirty="0"/>
              <a:t>where the package of cigarettes costs on average </a:t>
            </a:r>
            <a:r>
              <a:rPr lang="en-US" dirty="0"/>
              <a:t>around 25$ </a:t>
            </a:r>
            <a:r>
              <a:rPr lang="en-US" b="0" dirty="0"/>
              <a:t>are </a:t>
            </a:r>
            <a:r>
              <a:rPr lang="en-US" dirty="0"/>
              <a:t>Australia</a:t>
            </a:r>
            <a:r>
              <a:rPr lang="en-US" b="0" dirty="0"/>
              <a:t> and </a:t>
            </a:r>
            <a:r>
              <a:rPr lang="en-US" dirty="0"/>
              <a:t>New Zealand</a:t>
            </a:r>
            <a:r>
              <a:rPr lang="en-US" b="0" dirty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0155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6">
            <a:extLst>
              <a:ext uri="{FF2B5EF4-FFF2-40B4-BE49-F238E27FC236}">
                <a16:creationId xmlns:a16="http://schemas.microsoft.com/office/drawing/2014/main" id="{AE59685E-CC9D-32BF-42C3-3A8C01E4DC78}"/>
              </a:ext>
            </a:extLst>
          </p:cNvPr>
          <p:cNvSpPr txBox="1">
            <a:spLocks/>
          </p:cNvSpPr>
          <p:nvPr/>
        </p:nvSpPr>
        <p:spPr>
          <a:xfrm>
            <a:off x="0" y="167050"/>
            <a:ext cx="489149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rgbClr val="555555"/>
                </a:solidFill>
                <a:latin typeface="Tableau Book"/>
                <a:ea typeface="Fira Sans Extra Condensed"/>
                <a:cs typeface="Fira Sans Extra Condensed"/>
              </a:defRPr>
            </a:lvl1pPr>
            <a:lvl2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 dirty="0"/>
              <a:t>Taxi VS Public Transport, $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44A44-6F2D-0C1B-1B95-2CC7C174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3" y="538450"/>
            <a:ext cx="6982799" cy="344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795D9-4B38-22EC-8BAC-CD1DAC6EF71B}"/>
              </a:ext>
            </a:extLst>
          </p:cNvPr>
          <p:cNvSpPr txBox="1"/>
          <p:nvPr/>
        </p:nvSpPr>
        <p:spPr>
          <a:xfrm>
            <a:off x="264406" y="3989049"/>
            <a:ext cx="84820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Overall, these results indicate that there is a significant linear relationship between the average cost of a one-way ticket for local transport and the average cost of a taxi per kilometer, with the latter influencing the predicted values of the former.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327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by Country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257CE"/>
      </a:accent1>
      <a:accent2>
        <a:srgbClr val="2075EE"/>
      </a:accent2>
      <a:accent3>
        <a:srgbClr val="3D87F2"/>
      </a:accent3>
      <a:accent4>
        <a:srgbClr val="7DA9E9"/>
      </a:accent4>
      <a:accent5>
        <a:srgbClr val="77ABF9"/>
      </a:accent5>
      <a:accent6>
        <a:srgbClr val="94BD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19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Roboto</vt:lpstr>
      <vt:lpstr>Fira Sans Extra Condensed</vt:lpstr>
      <vt:lpstr>Fira Sans Extra Condensed SemiBold</vt:lpstr>
      <vt:lpstr>Proxima Nova Semibold</vt:lpstr>
      <vt:lpstr>Proxima Nova</vt:lpstr>
      <vt:lpstr>Tableau Book</vt:lpstr>
      <vt:lpstr>Sales by Country Infographics by Slidesgo</vt:lpstr>
      <vt:lpstr>Slidesgo Final Pages</vt:lpstr>
      <vt:lpstr>Cost of living across the globe</vt:lpstr>
      <vt:lpstr>Net salaries across the countries, $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across the globe</dc:title>
  <dc:creator>User</dc:creator>
  <cp:lastModifiedBy>Фадеева Елизавета</cp:lastModifiedBy>
  <cp:revision>1</cp:revision>
  <dcterms:modified xsi:type="dcterms:W3CDTF">2023-05-06T14:54:24Z</dcterms:modified>
</cp:coreProperties>
</file>