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303" r:id="rId5"/>
    <p:sldId id="285" r:id="rId6"/>
    <p:sldId id="264" r:id="rId7"/>
    <p:sldId id="278" r:id="rId8"/>
    <p:sldId id="279" r:id="rId9"/>
    <p:sldId id="277" r:id="rId10"/>
    <p:sldId id="325" r:id="rId11"/>
    <p:sldId id="326" r:id="rId12"/>
    <p:sldId id="327" r:id="rId13"/>
    <p:sldId id="328" r:id="rId14"/>
    <p:sldId id="329" r:id="rId15"/>
    <p:sldId id="330" r:id="rId16"/>
    <p:sldId id="286" r:id="rId17"/>
    <p:sldId id="323" r:id="rId18"/>
    <p:sldId id="324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287" r:id="rId30"/>
    <p:sldId id="361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02" r:id="rId42"/>
    <p:sldId id="363" r:id="rId43"/>
    <p:sldId id="364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265" r:id="rId55"/>
    <p:sldId id="266" r:id="rId56"/>
  </p:sldIdLst>
  <p:sldSz cx="12192000" cy="6858000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1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br>
              <a:rPr lang="en-IN" dirty="0"/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开发团队</a:t>
            </a:r>
            <a:r>
              <a:rPr lang="en-IN" dirty="0" smtClean="0"/>
              <a:t>:</a:t>
            </a:r>
            <a:endParaRPr lang="en-IN" dirty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1:</a:t>
            </a:r>
            <a:r>
              <a:rPr lang="zh-CN" altLang="en-US" sz="2000" dirty="0" smtClean="0"/>
              <a:t>李泽宁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2:    </a:t>
            </a:r>
            <a:r>
              <a:rPr lang="zh-CN" altLang="en-US" sz="2000" dirty="0" smtClean="0">
                <a:ea typeface="宋体" panose="02010600030101010101" pitchFamily="2" charset="-122"/>
              </a:rPr>
              <a:t>姜焜</a:t>
            </a:r>
            <a:r>
              <a:rPr lang="en-US" altLang="zh-CN" sz="2000" dirty="0" smtClean="0">
                <a:ea typeface="宋体" panose="02010600030101010101" pitchFamily="2" charset="-122"/>
              </a:rPr>
              <a:t>  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3:</a:t>
            </a:r>
            <a:r>
              <a:rPr lang="zh-CN" altLang="en-US" sz="2000" dirty="0" smtClean="0">
                <a:ea typeface="宋体" panose="02010600030101010101" pitchFamily="2" charset="-122"/>
              </a:rPr>
              <a:t>娄熙康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成员</a:t>
            </a:r>
            <a:r>
              <a:rPr lang="en-US" altLang="zh-CN" sz="2000" dirty="0"/>
              <a:t>4:</a:t>
            </a:r>
            <a:r>
              <a:rPr lang="zh-CN" altLang="en-US" sz="2000" dirty="0"/>
              <a:t>段博文</a:t>
            </a:r>
            <a:endParaRPr lang="zh-CN" altLang="en-US" sz="2000" dirty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US" altLang="en-IN" dirty="0"/>
              <a:t>mysql</a:t>
            </a:r>
            <a:endParaRPr lang="en-US" altLang="en-IN" dirty="0"/>
          </a:p>
          <a:p>
            <a:pPr algn="l">
              <a:spcBef>
                <a:spcPts val="0"/>
              </a:spcBef>
            </a:pPr>
            <a:r>
              <a:rPr lang="en-US" altLang="en-IN" dirty="0"/>
              <a:t>spark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IN" dirty="0" smtClean="0"/>
              <a:t> </a:t>
            </a:r>
            <a:r>
              <a:rPr lang="en-US" altLang="en-IN" dirty="0" smtClean="0"/>
              <a:t>7</a:t>
            </a:r>
            <a:r>
              <a:rPr lang="zh-CN" altLang="en-US" dirty="0" smtClean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六: 每年全球网民数量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2061528" y="1307465"/>
            <a:ext cx="8068945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七: 各个地区100个人订购网络数量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1487170"/>
            <a:ext cx="8046720" cy="453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八: 中国网络普及趋势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1473200"/>
            <a:ext cx="8046720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九: 各地区目前的固定宽带用户数量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065020" y="1477010"/>
            <a:ext cx="8061960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十: 各地区目前移动网络用户中宽带网络的普及率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065020" y="1396365"/>
            <a:ext cx="8061960" cy="4556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47" y="2779451"/>
            <a:ext cx="7804944" cy="1518444"/>
          </a:xfrm>
        </p:spPr>
        <p:txBody>
          <a:bodyPr/>
          <a:lstStyle/>
          <a:p>
            <a:r>
              <a:rPr lang="zh-CN" altLang="en-IN" dirty="0">
                <a:ea typeface="宋体" panose="02010600030101010101" pitchFamily="2" charset="-122"/>
              </a:rPr>
              <a:t>模块二</a:t>
            </a:r>
            <a:br>
              <a:rPr lang="zh-CN" altLang="en-IN" dirty="0">
                <a:ea typeface="宋体" panose="02010600030101010101" pitchFamily="2" charset="-122"/>
              </a:rPr>
            </a:br>
            <a:br>
              <a:rPr lang="zh-CN" altLang="en-IN" dirty="0">
                <a:ea typeface="宋体" panose="02010600030101010101" pitchFamily="2" charset="-122"/>
              </a:rPr>
            </a:br>
            <a:r>
              <a:rPr lang="zh-CN" altLang="en-IN" dirty="0">
                <a:ea typeface="宋体" panose="02010600030101010101" pitchFamily="2" charset="-122"/>
              </a:rPr>
              <a:t>姜焜</a:t>
            </a:r>
            <a:endParaRPr lang="zh-CN" altLang="en-I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酒店客户体验数据分析项目致力于研究酒店客户体验数据，通过分析客户在酒店入住期间的反馈，以提升酒店的服务质量和客户满意度。此项目旨在挖掘客户对酒店设施、服务和清洁度等方面的评价，了解客户的满意度和需求。通过数据分析，识别影响客户体验的关键因素，为酒店管理层提供有价值的洞察和建议。最终，项目将制定针对性的改进措施和优化方案，提供定期的客户体验报告，以提升酒店的服务质量和客户满意度，增强市场竞争力。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本项目旨在分析企业员工满意度调查数据，以了解员工对企业工作环境、福利待遇、管理方式等方面的满意度。通过深入分析调查数据，我们将识别影响员工满意度的关键因素，提出针对性的改进措施，为企业管理层提供决策支持。项目将帮助企业优化管理方式和员工福利政策，提高员工的工作积极性和满意度，增强企业的凝聚力和市场竞争力。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功能一：每个月份的游客人数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1" name="图片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2026920" y="1579245"/>
            <a:ext cx="8138160" cy="4282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功能二：每个月份的酒店平均价格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0" name="图片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2053590" y="1513205"/>
            <a:ext cx="8084820" cy="430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全球互联网用户数据分析项目旨在深入研究全球互联网用户的分布、增长趋势以及</a:t>
            </a:r>
            <a:r>
              <a:rPr lang="zh-CN" altLang="en-IN" dirty="0"/>
              <a:t>各地区网民数量</a:t>
            </a:r>
            <a:r>
              <a:rPr lang="en-IN" dirty="0"/>
              <a:t>。通过分析数据集，我们将了解不同地区互联网用户的特点和差异，并探讨影响互联网用户增长的关键因素。此项目的目标是提供深入的见解，为相关企业和政府部门在制定互联网发展策略时提供决策支持。通过项目实施，我们期望能够揭示全球互联网用户的总体趋势，为推动互联网的可持续发展做出贡献。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功能三:酒店类型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9" name="图片 128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1435100"/>
            <a:ext cx="804672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功能四: 每月价格方差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8" name="图片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2068830" y="1471295"/>
            <a:ext cx="8054340" cy="4290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五: 统计数据中每个国家的旅游人次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7" name="图片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2076450" y="1443990"/>
            <a:ext cx="8039100" cy="397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六: 部门员工平均满意度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6" name="图片 125"/>
          <p:cNvPicPr/>
          <p:nvPr/>
        </p:nvPicPr>
        <p:blipFill>
          <a:blip r:embed="rId1"/>
          <a:stretch>
            <a:fillRect/>
          </a:stretch>
        </p:blipFill>
        <p:spPr>
          <a:xfrm>
            <a:off x="2065020" y="1360170"/>
            <a:ext cx="8061960" cy="4511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七: 每项目部门每月平均工作时间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5" name="图片 124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1433830"/>
            <a:ext cx="8046720" cy="450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八: 工资等级分布占比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4" name="图片 123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449070"/>
            <a:ext cx="8077200" cy="4511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九: 每天工作量（工作量为x的人数）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2" name="图片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80260" y="1443990"/>
            <a:ext cx="8031480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十: 各部门对公司的评估方差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1" name="图片 120"/>
          <p:cNvPicPr/>
          <p:nvPr/>
        </p:nvPicPr>
        <p:blipFill>
          <a:blip r:embed="rId1"/>
          <a:stretch>
            <a:fillRect/>
          </a:stretch>
        </p:blipFill>
        <p:spPr>
          <a:xfrm>
            <a:off x="2053590" y="1448435"/>
            <a:ext cx="808482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47" y="2779451"/>
            <a:ext cx="7804944" cy="1518444"/>
          </a:xfrm>
        </p:spPr>
        <p:txBody>
          <a:bodyPr/>
          <a:lstStyle/>
          <a:p>
            <a:r>
              <a:rPr lang="zh-CN" altLang="en-IN" dirty="0">
                <a:ea typeface="宋体" panose="02010600030101010101" pitchFamily="2" charset="-122"/>
              </a:rPr>
              <a:t>模块三</a:t>
            </a:r>
            <a:br>
              <a:rPr lang="zh-CN" altLang="en-IN" dirty="0">
                <a:ea typeface="宋体" panose="02010600030101010101" pitchFamily="2" charset="-122"/>
              </a:rPr>
            </a:br>
            <a:br>
              <a:rPr lang="zh-CN" altLang="en-IN" dirty="0">
                <a:ea typeface="宋体" panose="02010600030101010101" pitchFamily="2" charset="-122"/>
              </a:rPr>
            </a:br>
            <a:r>
              <a:rPr lang="zh-CN" altLang="en-IN" dirty="0">
                <a:ea typeface="宋体" panose="02010600030101010101" pitchFamily="2" charset="-122"/>
              </a:rPr>
              <a:t>娄熙康</a:t>
            </a:r>
            <a:endParaRPr lang="zh-CN" altLang="en-I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ym typeface="+mn-ea"/>
              </a:rPr>
              <a:t>本项目将针对某银行贷款信息数据集进行全面的分析和挖掘。目标是通过深入探究贷款申请人的各种信息，包括信用历史、收入状况、职业等，识别出影响贷款批准的主要因素，为银行的贷款审批提供决策支持。通过此项目，我们将建立一个精确的贷款风险评估模型，旨在优化贷款审批流程，降低信贷风险，同时提高银行的业务效率和客户满意度。最终，本项目将帮助银行实现更智能化的贷款管理，提升市场竞争力。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本项目将对沃尔玛门店销售数据进行全面分析，旨在为沃尔玛管理层提供有关门店销售表现、产品类别销售情况以及顾客购买行为的深入洞察。通过数据分析，我们将识别销售趋势、发现潜在的市场机会和竞争威胁，并制定有效的销售策略和商品布局优化方案。最终，项目将为沃尔玛提升销售业绩、提高顾客满意度以及增强市场竞争力提供决策支持。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功能一：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1435" y="1637030"/>
            <a:ext cx="7008495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功能二：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9145" y="1740535"/>
            <a:ext cx="805180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功能三: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7550" y="1544955"/>
            <a:ext cx="8792210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功能四: 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5950" y="1441450"/>
            <a:ext cx="8420100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五: 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2220" y="1503680"/>
            <a:ext cx="7147560" cy="49968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六: 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8910" y="1412875"/>
            <a:ext cx="976693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七: 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9755" y="1544320"/>
            <a:ext cx="8820150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八: 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6865" y="1412240"/>
            <a:ext cx="9018270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145" y="445135"/>
            <a:ext cx="7804785" cy="1179195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九: </a:t>
            </a:r>
            <a:endParaRPr lang="zh-CN" altLang="en-US" sz="2400" dirty="0" smtClean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9680" y="1493520"/>
            <a:ext cx="7068820" cy="51015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十: </a:t>
            </a:r>
            <a:endParaRPr lang="zh-CN" altLang="en-US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9285" y="1544955"/>
            <a:ext cx="8279130" cy="4979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47" y="2779451"/>
            <a:ext cx="7804944" cy="1518444"/>
          </a:xfrm>
        </p:spPr>
        <p:txBody>
          <a:bodyPr/>
          <a:lstStyle/>
          <a:p>
            <a:r>
              <a:rPr lang="zh-CN" altLang="en-IN" dirty="0">
                <a:ea typeface="宋体" panose="02010600030101010101" pitchFamily="2" charset="-122"/>
              </a:rPr>
              <a:t>模块一</a:t>
            </a:r>
            <a:br>
              <a:rPr lang="zh-CN" altLang="en-IN" dirty="0">
                <a:ea typeface="宋体" panose="02010600030101010101" pitchFamily="2" charset="-122"/>
              </a:rPr>
            </a:br>
            <a:br>
              <a:rPr lang="zh-CN" altLang="en-IN" dirty="0">
                <a:ea typeface="宋体" panose="02010600030101010101" pitchFamily="2" charset="-122"/>
              </a:rPr>
            </a:br>
            <a:r>
              <a:rPr lang="zh-CN" altLang="en-IN" dirty="0">
                <a:ea typeface="宋体" panose="02010600030101010101" pitchFamily="2" charset="-122"/>
              </a:rPr>
              <a:t>李泽宁</a:t>
            </a:r>
            <a:endParaRPr lang="zh-CN" altLang="en-I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47" y="2779451"/>
            <a:ext cx="7804944" cy="1518444"/>
          </a:xfrm>
        </p:spPr>
        <p:txBody>
          <a:bodyPr/>
          <a:lstStyle/>
          <a:p>
            <a:r>
              <a:rPr lang="zh-CN" altLang="en-IN" dirty="0">
                <a:ea typeface="宋体" panose="02010600030101010101" pitchFamily="2" charset="-122"/>
              </a:rPr>
              <a:t>模块四</a:t>
            </a:r>
            <a:br>
              <a:rPr lang="zh-CN" altLang="en-IN" dirty="0">
                <a:ea typeface="宋体" panose="02010600030101010101" pitchFamily="2" charset="-122"/>
              </a:rPr>
            </a:br>
            <a:br>
              <a:rPr lang="zh-CN" altLang="en-IN" dirty="0">
                <a:ea typeface="宋体" panose="02010600030101010101" pitchFamily="2" charset="-122"/>
              </a:rPr>
            </a:br>
            <a:r>
              <a:rPr lang="zh-CN" altLang="en-IN" dirty="0">
                <a:ea typeface="宋体" panose="02010600030101010101" pitchFamily="2" charset="-122"/>
              </a:rPr>
              <a:t>段博文</a:t>
            </a:r>
            <a:endParaRPr lang="zh-CN" altLang="en-I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人口普查数据分析项目致力于对人口普查数据集进行全面分析，旨在了解国家或地区的人口规模、结构、分布以及变化趋势。通过对人口普查数据的深入挖掘，我们将为政府、企业和学术机构提供关于人口变化趋势的关键洞察，支持各项政策制定和社会经济发展规划。项目的目标是建立一个全面、准确、及时的人口数据库，为政策制定者提供决策支持，促进社会经济的可持续发展。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本项目将对某地区不同宾馆的数据集进行全面而深入的分析，旨在提升该地区宾馆行业的整体竞争力。通过收集并分析各宾馆的客户反馈、设施条件、服务质量等多维度数据，我们将全面了解各宾馆的优势和不足。同时，项目将运用数据分析技术，探索客户偏好和市场趋势，为宾馆管理层提供有针对性的改进建议和精准的市场策略。此外，项目还将建立一套完善的评估体系，定期对各宾馆进行评估和监测，以确保改进措施的有效实施。最终，本项目将促进该地区宾馆行业的持续优化和发展，提升旅游业的整体水平，为当地经济繁荣做出贡献。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功能一：男女比例及婚姻状况调查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695450" y="1666875"/>
            <a:ext cx="8801100" cy="4861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功能二：侨民来源地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1615440" y="1637665"/>
            <a:ext cx="8961120" cy="491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功能三:年龄金字塔（0-25，26-50，51及以上）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087880" y="1366520"/>
            <a:ext cx="801624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功能四: 人口受教育</a:t>
            </a:r>
            <a:r>
              <a:rPr lang="zh-CN" altLang="en-US" sz="2400" dirty="0" smtClean="0"/>
              <a:t>程度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2000250" y="1579245"/>
            <a:ext cx="8191500" cy="4389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五: 青年职业选择趋势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1" name="图片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2945130" y="1636395"/>
            <a:ext cx="6301740" cy="464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六: 人种受教育情况及收入的比较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" name="图片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1844040" y="1629092"/>
            <a:ext cx="8503920" cy="4792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七: 各职业平均周工作时长及收入档次（收入高于人均收入为1，否则为0）比较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3" name="图片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1878330" y="1591945"/>
            <a:ext cx="8435340" cy="4975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功能一：每个商店的营业额之和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1" name="图片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492885"/>
            <a:ext cx="8077200" cy="4556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八: 各酒店入住高峰期统计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4" name="图片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1989138" y="1539875"/>
            <a:ext cx="8213725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九: 酒店购票票型统计（单人，团体，公务，其他）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5" name="图片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2300288" y="1955165"/>
            <a:ext cx="7591425" cy="4671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十: 近三年宾馆营收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6" name="图片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1996440" y="1643380"/>
            <a:ext cx="8199120" cy="4594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227" y="2718977"/>
            <a:ext cx="53639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功能二：平均cpi(消费者价格指数)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2061528" y="1443355"/>
            <a:ext cx="8068945" cy="450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功能三:每个商店的营业额方差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065020" y="1362393"/>
            <a:ext cx="8061960" cy="4548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功能四: 假期对平均燃料费的影响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2049780" y="1502410"/>
            <a:ext cx="8092440" cy="4602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87" y="445191"/>
            <a:ext cx="7804944" cy="1518444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五: 每个店的最大值最小值差</a:t>
            </a:r>
            <a:endParaRPr lang="zh-CN" altLang="en-US" sz="2400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053590" y="1384935"/>
            <a:ext cx="8084820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ODRlMTUxM2UyMzg5YzdiMjk3ZGUyYjFlZTE4NTAzZTIifQ=="/>
  <p:tag name="commondata" val="eyJoZGlkIjoiNjUxMGU4ZjNlZDAxYmMyZmMyMGNlMDEwNDYzMDkzZ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演示</Application>
  <PresentationFormat>宽屏</PresentationFormat>
  <Paragraphs>133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Helvetica Light</vt:lpstr>
      <vt:lpstr>Lantinghei SC Heavy</vt:lpstr>
      <vt:lpstr>Segoe Print</vt:lpstr>
      <vt:lpstr>微软雅黑</vt:lpstr>
      <vt:lpstr>Arial Unicode MS</vt:lpstr>
      <vt:lpstr>Calibri</vt:lpstr>
      <vt:lpstr>White</vt:lpstr>
      <vt:lpstr>学期项目展示 </vt:lpstr>
      <vt:lpstr>项目概述</vt:lpstr>
      <vt:lpstr>项目概述</vt:lpstr>
      <vt:lpstr>模块一  李泽宁</vt:lpstr>
      <vt:lpstr>功能一：每个商店的营业额之和</vt:lpstr>
      <vt:lpstr>功能二：平均cpi(消费者价格指数)</vt:lpstr>
      <vt:lpstr>功能三:每个商店的营业额方差</vt:lpstr>
      <vt:lpstr>功能四: 假期对平均燃料费的影响</vt:lpstr>
      <vt:lpstr>功能五: 每个店的最大值最小值差</vt:lpstr>
      <vt:lpstr>功能六: 每年全球网民数量</vt:lpstr>
      <vt:lpstr>功能七: 各个地区100个人订购网络数量</vt:lpstr>
      <vt:lpstr>功能八: 中国网络普及趋势</vt:lpstr>
      <vt:lpstr>功能九: 各地区目前的固定宽带用户数量</vt:lpstr>
      <vt:lpstr>功能十: 各地区目前移动网络用户中宽带网络的普及率</vt:lpstr>
      <vt:lpstr>模块二  姜焜</vt:lpstr>
      <vt:lpstr>项目概述</vt:lpstr>
      <vt:lpstr>项目概述</vt:lpstr>
      <vt:lpstr>功能一：每个月份的游客人数</vt:lpstr>
      <vt:lpstr>功能二：每个月份的酒店平均价格</vt:lpstr>
      <vt:lpstr>功能三:酒店类型</vt:lpstr>
      <vt:lpstr>功能四: 每月价格方差</vt:lpstr>
      <vt:lpstr>功能五: 统计数据中每个国家的旅游人次</vt:lpstr>
      <vt:lpstr>功能六: 部门员工平均满意度</vt:lpstr>
      <vt:lpstr>功能七: 每项目部门每月平均工作时间</vt:lpstr>
      <vt:lpstr>功能八: 工资等级分布占比</vt:lpstr>
      <vt:lpstr>功能九: 每天工作量（工作量为x的人数）</vt:lpstr>
      <vt:lpstr>功能十: 各部门对公司的评估方差</vt:lpstr>
      <vt:lpstr>模块三  娄熙康</vt:lpstr>
      <vt:lpstr>项目概述</vt:lpstr>
      <vt:lpstr>功能一：</vt:lpstr>
      <vt:lpstr>功能二：</vt:lpstr>
      <vt:lpstr>功能三:</vt:lpstr>
      <vt:lpstr>功能四: </vt:lpstr>
      <vt:lpstr>功能五: </vt:lpstr>
      <vt:lpstr>功能六: </vt:lpstr>
      <vt:lpstr>功能七: </vt:lpstr>
      <vt:lpstr>功能八: </vt:lpstr>
      <vt:lpstr>功能九: </vt:lpstr>
      <vt:lpstr>功能十: </vt:lpstr>
      <vt:lpstr>模块四  段博文</vt:lpstr>
      <vt:lpstr>项目概述</vt:lpstr>
      <vt:lpstr>项目概述</vt:lpstr>
      <vt:lpstr>功能一：男女比例及婚姻状况调查</vt:lpstr>
      <vt:lpstr>功能二：侨民来源地</vt:lpstr>
      <vt:lpstr>功能三:年龄金字塔（0-25，26-50，51及以上）</vt:lpstr>
      <vt:lpstr>功能四: 人口受教育程度</vt:lpstr>
      <vt:lpstr>功能五: 青年职业选择趋势</vt:lpstr>
      <vt:lpstr>功能六: 人种受教育情况及收入的比较</vt:lpstr>
      <vt:lpstr>功能七: 各职业平均周工作时长及收入档次（收入高于人均收入为1，否则为0）比较</vt:lpstr>
      <vt:lpstr>功能八: 各酒店入住高峰期统计</vt:lpstr>
      <vt:lpstr>功能九: 酒店购票票型统计（单人，团体，公务，其他）</vt:lpstr>
      <vt:lpstr>功能十: 近三年宾馆营收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WPS_1602129683</cp:lastModifiedBy>
  <cp:revision>71</cp:revision>
  <dcterms:created xsi:type="dcterms:W3CDTF">2018-12-12T03:00:00Z</dcterms:created>
  <dcterms:modified xsi:type="dcterms:W3CDTF">2024-01-14T07:00:44Z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0285E8F39DBD4D05865CA75FAC6D128A</vt:lpwstr>
  </property>
  <property fmtid="{D5CDD505-2E9C-101B-9397-08002B2CF9AE}" pid="3" name="KSOProductBuildVer">
    <vt:lpwstr>2052-12.1.0.16120</vt:lpwstr>
  </property>
</Properties>
</file>