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0"/>
  </p:notesMasterIdLst>
  <p:sldIdLst>
    <p:sldId id="256" r:id="rId2"/>
    <p:sldId id="338" r:id="rId3"/>
    <p:sldId id="257" r:id="rId4"/>
    <p:sldId id="258" r:id="rId5"/>
    <p:sldId id="290" r:id="rId6"/>
    <p:sldId id="339" r:id="rId7"/>
    <p:sldId id="340" r:id="rId8"/>
    <p:sldId id="341" r:id="rId9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11"/>
      <p:bold r:id="rId12"/>
      <p:italic r:id="rId13"/>
      <p:boldItalic r:id="rId14"/>
    </p:embeddedFont>
    <p:embeddedFont>
      <p:font typeface="Barlow Condensed" panose="020B0604020202020204" charset="0"/>
      <p:regular r:id="rId15"/>
      <p:bold r:id="rId16"/>
      <p:italic r:id="rId17"/>
      <p:boldItalic r:id="rId18"/>
    </p:embeddedFont>
    <p:embeddedFont>
      <p:font typeface="Roboto Condensed" panose="020B0604020202020204" charset="0"/>
      <p:regular r:id="rId19"/>
      <p:bold r:id="rId20"/>
      <p:italic r:id="rId21"/>
      <p:boldItalic r:id="rId22"/>
    </p:embeddedFont>
    <p:embeddedFont>
      <p:font typeface="Montserrat Light" panose="020B0604020202020204" charset="0"/>
      <p:regular r:id="rId23"/>
      <p:bold r:id="rId24"/>
      <p:italic r:id="rId25"/>
      <p:boldItalic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Barlow Condensed SemiBold" panose="020B0604020202020204" charset="0"/>
      <p:regular r:id="rId31"/>
      <p:bold r:id="rId32"/>
      <p:italic r:id="rId33"/>
      <p:boldItalic r:id="rId34"/>
    </p:embeddedFont>
    <p:embeddedFont>
      <p:font typeface="Arvo" panose="020B060402020202020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C4B595B-6408-477F-9259-C40A9E373766}">
  <a:tblStyle styleId="{0C4B595B-6408-477F-9259-C40A9E37376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34" Type="http://schemas.openxmlformats.org/officeDocument/2006/relationships/font" Target="fonts/font24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font" Target="fonts/font23.fntdata"/><Relationship Id="rId38" Type="http://schemas.openxmlformats.org/officeDocument/2006/relationships/font" Target="fonts/font28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font" Target="fonts/font22.fntdata"/><Relationship Id="rId37" Type="http://schemas.openxmlformats.org/officeDocument/2006/relationships/font" Target="fonts/font27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36" Type="http://schemas.openxmlformats.org/officeDocument/2006/relationships/font" Target="fonts/font26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font" Target="fonts/font2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font" Target="fonts/font20.fntdata"/><Relationship Id="rId35" Type="http://schemas.openxmlformats.org/officeDocument/2006/relationships/font" Target="fonts/font2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183617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3551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9c487f8d59_0_7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Google Shape;885;g9c487f8d59_0_7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8297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9c487f8d59_0_1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" name="Google Shape;891;g9c487f8d59_0_1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9589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g9d33ba936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1" name="Google Shape;1231;g9d33ba936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1426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94950" y="1243575"/>
            <a:ext cx="47463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5950" y="3296175"/>
            <a:ext cx="3292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4"/>
          <p:cNvSpPr txBox="1">
            <a:spLocks noGrp="1"/>
          </p:cNvSpPr>
          <p:nvPr>
            <p:ph type="ctrTitle"/>
          </p:nvPr>
        </p:nvSpPr>
        <p:spPr>
          <a:xfrm>
            <a:off x="4155425" y="1966900"/>
            <a:ext cx="4275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433" name="Google Shape;433;p14"/>
          <p:cNvSpPr txBox="1">
            <a:spLocks noGrp="1"/>
          </p:cNvSpPr>
          <p:nvPr>
            <p:ph type="title" idx="2" hasCustomPrompt="1"/>
          </p:nvPr>
        </p:nvSpPr>
        <p:spPr>
          <a:xfrm>
            <a:off x="2319727" y="196688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4" name="Google Shape;434;p14"/>
          <p:cNvSpPr txBox="1">
            <a:spLocks noGrp="1"/>
          </p:cNvSpPr>
          <p:nvPr>
            <p:ph type="ctrTitle" idx="3"/>
          </p:nvPr>
        </p:nvSpPr>
        <p:spPr>
          <a:xfrm>
            <a:off x="4155425" y="2632150"/>
            <a:ext cx="4275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435" name="Google Shape;435;p14"/>
          <p:cNvSpPr txBox="1">
            <a:spLocks noGrp="1"/>
          </p:cNvSpPr>
          <p:nvPr>
            <p:ph type="title" idx="4" hasCustomPrompt="1"/>
          </p:nvPr>
        </p:nvSpPr>
        <p:spPr>
          <a:xfrm>
            <a:off x="2319727" y="263213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6" name="Google Shape;436;p14"/>
          <p:cNvSpPr txBox="1">
            <a:spLocks noGrp="1"/>
          </p:cNvSpPr>
          <p:nvPr>
            <p:ph type="ctrTitle" idx="5"/>
          </p:nvPr>
        </p:nvSpPr>
        <p:spPr>
          <a:xfrm>
            <a:off x="4155425" y="3297400"/>
            <a:ext cx="4275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437" name="Google Shape;437;p14"/>
          <p:cNvSpPr txBox="1">
            <a:spLocks noGrp="1"/>
          </p:cNvSpPr>
          <p:nvPr>
            <p:ph type="title" idx="6" hasCustomPrompt="1"/>
          </p:nvPr>
        </p:nvSpPr>
        <p:spPr>
          <a:xfrm>
            <a:off x="2319727" y="329738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8" name="Google Shape;438;p14"/>
          <p:cNvSpPr txBox="1">
            <a:spLocks noGrp="1"/>
          </p:cNvSpPr>
          <p:nvPr>
            <p:ph type="ctrTitle" idx="7"/>
          </p:nvPr>
        </p:nvSpPr>
        <p:spPr>
          <a:xfrm>
            <a:off x="4155425" y="3962650"/>
            <a:ext cx="4275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439" name="Google Shape;439;p14"/>
          <p:cNvSpPr txBox="1">
            <a:spLocks noGrp="1"/>
          </p:cNvSpPr>
          <p:nvPr>
            <p:ph type="title" idx="8" hasCustomPrompt="1"/>
          </p:nvPr>
        </p:nvSpPr>
        <p:spPr>
          <a:xfrm>
            <a:off x="2319727" y="396263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40" name="Google Shape;440;p14"/>
          <p:cNvSpPr txBox="1">
            <a:spLocks noGrp="1"/>
          </p:cNvSpPr>
          <p:nvPr>
            <p:ph type="ctrTitle" idx="9"/>
          </p:nvPr>
        </p:nvSpPr>
        <p:spPr>
          <a:xfrm>
            <a:off x="4155425" y="1184800"/>
            <a:ext cx="3888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Barlow Condensed"/>
              <a:buNone/>
              <a:defRPr sz="3600">
                <a:solidFill>
                  <a:schemeClr val="accent4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grpSp>
        <p:nvGrpSpPr>
          <p:cNvPr id="441" name="Google Shape;441;p14"/>
          <p:cNvGrpSpPr/>
          <p:nvPr/>
        </p:nvGrpSpPr>
        <p:grpSpPr>
          <a:xfrm rot="-5400000">
            <a:off x="286059" y="3659330"/>
            <a:ext cx="1209907" cy="1782035"/>
            <a:chOff x="700771" y="-227337"/>
            <a:chExt cx="1458774" cy="2138784"/>
          </a:xfrm>
        </p:grpSpPr>
        <p:sp>
          <p:nvSpPr>
            <p:cNvPr id="442" name="Google Shape;442;p14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4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4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4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4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4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4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4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4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4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4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4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4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4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4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4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4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4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4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1" name="Google Shape;461;p14"/>
          <p:cNvGrpSpPr/>
          <p:nvPr/>
        </p:nvGrpSpPr>
        <p:grpSpPr>
          <a:xfrm rot="5400000">
            <a:off x="7613820" y="-692278"/>
            <a:ext cx="877851" cy="2209091"/>
            <a:chOff x="-26858" y="-227337"/>
            <a:chExt cx="1093215" cy="2757917"/>
          </a:xfrm>
        </p:grpSpPr>
        <p:sp>
          <p:nvSpPr>
            <p:cNvPr id="462" name="Google Shape;462;p14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4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4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4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4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4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4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4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4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4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4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4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4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4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4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4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4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4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bg>
      <p:bgPr>
        <a:solidFill>
          <a:schemeClr val="lt1"/>
        </a:solidFill>
        <a:effectLst/>
      </p:bgPr>
    </p:bg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3" name="Google Shape;723;p20"/>
          <p:cNvGrpSpPr/>
          <p:nvPr/>
        </p:nvGrpSpPr>
        <p:grpSpPr>
          <a:xfrm>
            <a:off x="7099200" y="2933725"/>
            <a:ext cx="2044793" cy="2209776"/>
            <a:chOff x="1384075" y="241450"/>
            <a:chExt cx="4822625" cy="5215425"/>
          </a:xfrm>
        </p:grpSpPr>
        <p:sp>
          <p:nvSpPr>
            <p:cNvPr id="724" name="Google Shape;724;p20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0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0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0"/>
            <p:cNvSpPr/>
            <p:nvPr/>
          </p:nvSpPr>
          <p:spPr>
            <a:xfrm>
              <a:off x="4827375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0"/>
            <p:cNvSpPr/>
            <p:nvPr/>
          </p:nvSpPr>
          <p:spPr>
            <a:xfrm>
              <a:off x="4827375" y="1875125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0"/>
            <p:cNvSpPr/>
            <p:nvPr/>
          </p:nvSpPr>
          <p:spPr>
            <a:xfrm>
              <a:off x="5518700" y="2274575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0"/>
            <p:cNvSpPr/>
            <p:nvPr/>
          </p:nvSpPr>
          <p:spPr>
            <a:xfrm>
              <a:off x="4827375" y="3865700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0"/>
            <p:cNvSpPr/>
            <p:nvPr/>
          </p:nvSpPr>
          <p:spPr>
            <a:xfrm>
              <a:off x="4830700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0"/>
            <p:cNvSpPr/>
            <p:nvPr/>
          </p:nvSpPr>
          <p:spPr>
            <a:xfrm>
              <a:off x="5518700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0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0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0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0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0"/>
            <p:cNvSpPr/>
            <p:nvPr/>
          </p:nvSpPr>
          <p:spPr>
            <a:xfrm>
              <a:off x="4139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0"/>
            <p:cNvSpPr/>
            <p:nvPr/>
          </p:nvSpPr>
          <p:spPr>
            <a:xfrm>
              <a:off x="4139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0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0"/>
            <p:cNvSpPr/>
            <p:nvPr/>
          </p:nvSpPr>
          <p:spPr>
            <a:xfrm>
              <a:off x="3451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0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0"/>
            <p:cNvSpPr/>
            <p:nvPr/>
          </p:nvSpPr>
          <p:spPr>
            <a:xfrm>
              <a:off x="3451375" y="1479000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0"/>
            <p:cNvSpPr/>
            <p:nvPr/>
          </p:nvSpPr>
          <p:spPr>
            <a:xfrm>
              <a:off x="3448050" y="1878450"/>
              <a:ext cx="694675" cy="119172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0"/>
            <p:cNvSpPr/>
            <p:nvPr/>
          </p:nvSpPr>
          <p:spPr>
            <a:xfrm>
              <a:off x="4139375" y="1878450"/>
              <a:ext cx="688025" cy="1191725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0"/>
            <p:cNvSpPr/>
            <p:nvPr/>
          </p:nvSpPr>
          <p:spPr>
            <a:xfrm>
              <a:off x="4382875" y="241450"/>
              <a:ext cx="201000" cy="22935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0"/>
            <p:cNvSpPr/>
            <p:nvPr/>
          </p:nvSpPr>
          <p:spPr>
            <a:xfrm>
              <a:off x="4139375" y="682600"/>
              <a:ext cx="688025" cy="796425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0"/>
            <p:cNvSpPr/>
            <p:nvPr/>
          </p:nvSpPr>
          <p:spPr>
            <a:xfrm>
              <a:off x="3451375" y="4661275"/>
              <a:ext cx="1376025" cy="795600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0"/>
            <p:cNvSpPr/>
            <p:nvPr/>
          </p:nvSpPr>
          <p:spPr>
            <a:xfrm>
              <a:off x="4139375" y="3865700"/>
              <a:ext cx="688025" cy="1195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0"/>
            <p:cNvSpPr/>
            <p:nvPr/>
          </p:nvSpPr>
          <p:spPr>
            <a:xfrm>
              <a:off x="4139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0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0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0"/>
            <p:cNvSpPr/>
            <p:nvPr/>
          </p:nvSpPr>
          <p:spPr>
            <a:xfrm>
              <a:off x="3451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0"/>
            <p:cNvSpPr/>
            <p:nvPr/>
          </p:nvSpPr>
          <p:spPr>
            <a:xfrm>
              <a:off x="3451375" y="2670675"/>
              <a:ext cx="1376025" cy="1195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0"/>
            <p:cNvSpPr/>
            <p:nvPr/>
          </p:nvSpPr>
          <p:spPr>
            <a:xfrm>
              <a:off x="2760050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0"/>
            <p:cNvSpPr/>
            <p:nvPr/>
          </p:nvSpPr>
          <p:spPr>
            <a:xfrm>
              <a:off x="2760050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0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0"/>
            <p:cNvSpPr/>
            <p:nvPr/>
          </p:nvSpPr>
          <p:spPr>
            <a:xfrm>
              <a:off x="2072075" y="14790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0"/>
            <p:cNvSpPr/>
            <p:nvPr/>
          </p:nvSpPr>
          <p:spPr>
            <a:xfrm>
              <a:off x="1967825" y="2486400"/>
              <a:ext cx="322750" cy="371950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0"/>
            <p:cNvSpPr/>
            <p:nvPr/>
          </p:nvSpPr>
          <p:spPr>
            <a:xfrm>
              <a:off x="2065400" y="1412275"/>
              <a:ext cx="218500" cy="254375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0"/>
            <p:cNvSpPr/>
            <p:nvPr/>
          </p:nvSpPr>
          <p:spPr>
            <a:xfrm>
              <a:off x="2760050" y="1878450"/>
              <a:ext cx="691350" cy="119172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0"/>
            <p:cNvSpPr/>
            <p:nvPr/>
          </p:nvSpPr>
          <p:spPr>
            <a:xfrm>
              <a:off x="2760050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0"/>
            <p:cNvSpPr/>
            <p:nvPr/>
          </p:nvSpPr>
          <p:spPr>
            <a:xfrm>
              <a:off x="2072075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0"/>
            <p:cNvSpPr/>
            <p:nvPr/>
          </p:nvSpPr>
          <p:spPr>
            <a:xfrm>
              <a:off x="1384075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0"/>
            <p:cNvSpPr/>
            <p:nvPr/>
          </p:nvSpPr>
          <p:spPr>
            <a:xfrm>
              <a:off x="2760050" y="3865700"/>
              <a:ext cx="691350" cy="1591175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0"/>
            <p:cNvSpPr/>
            <p:nvPr/>
          </p:nvSpPr>
          <p:spPr>
            <a:xfrm>
              <a:off x="2760050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0"/>
            <p:cNvSpPr/>
            <p:nvPr/>
          </p:nvSpPr>
          <p:spPr>
            <a:xfrm>
              <a:off x="3448050" y="3469600"/>
              <a:ext cx="691350" cy="159115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0"/>
            <p:cNvSpPr/>
            <p:nvPr/>
          </p:nvSpPr>
          <p:spPr>
            <a:xfrm>
              <a:off x="2760050" y="2670675"/>
              <a:ext cx="1379350" cy="1195050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8" name="Google Shape;768;p20"/>
          <p:cNvGrpSpPr/>
          <p:nvPr/>
        </p:nvGrpSpPr>
        <p:grpSpPr>
          <a:xfrm>
            <a:off x="-76200" y="-76200"/>
            <a:ext cx="2286103" cy="2895537"/>
            <a:chOff x="-26858" y="-227337"/>
            <a:chExt cx="2186403" cy="2757917"/>
          </a:xfrm>
        </p:grpSpPr>
        <p:sp>
          <p:nvSpPr>
            <p:cNvPr id="769" name="Google Shape;769;p20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0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0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0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0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0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0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0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0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0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0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0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0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0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0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0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0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0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0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0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0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0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0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0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0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0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0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0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0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0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0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0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0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0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0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0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0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0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0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0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">
    <p:bg>
      <p:bgPr>
        <a:solidFill>
          <a:schemeClr val="lt1"/>
        </a:solidFill>
        <a:effectLst/>
      </p:bgPr>
    </p:bg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0" name="Google Shape;810;p21"/>
          <p:cNvGrpSpPr/>
          <p:nvPr/>
        </p:nvGrpSpPr>
        <p:grpSpPr>
          <a:xfrm rot="5400000" flipH="1">
            <a:off x="7613820" y="3611830"/>
            <a:ext cx="877851" cy="2209091"/>
            <a:chOff x="-26858" y="-227337"/>
            <a:chExt cx="1093215" cy="2757917"/>
          </a:xfrm>
        </p:grpSpPr>
        <p:sp>
          <p:nvSpPr>
            <p:cNvPr id="811" name="Google Shape;811;p21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1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1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1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1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1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1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1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1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1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1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1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1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1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1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1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1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1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1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1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1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1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016200" y="1122100"/>
            <a:ext cx="3527100" cy="13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1399800" y="1122100"/>
            <a:ext cx="14640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3016200" y="3237148"/>
            <a:ext cx="2389200" cy="58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2940913" y="-12"/>
            <a:ext cx="0" cy="27537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" name="Google Shape;16;p3"/>
          <p:cNvGrpSpPr/>
          <p:nvPr/>
        </p:nvGrpSpPr>
        <p:grpSpPr>
          <a:xfrm flipH="1">
            <a:off x="0" y="2933725"/>
            <a:ext cx="2044793" cy="2209776"/>
            <a:chOff x="1384075" y="241450"/>
            <a:chExt cx="4822625" cy="5215425"/>
          </a:xfrm>
        </p:grpSpPr>
        <p:sp>
          <p:nvSpPr>
            <p:cNvPr id="17" name="Google Shape;17;p3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4827375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4827375" y="1875125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5518700" y="2274575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4827375" y="3865700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4830700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5518700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139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4139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3451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3451375" y="1479000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3448050" y="1878450"/>
              <a:ext cx="694675" cy="119172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4139375" y="1878450"/>
              <a:ext cx="688025" cy="1191725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4382875" y="241450"/>
              <a:ext cx="201000" cy="22935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4139375" y="682600"/>
              <a:ext cx="688025" cy="796425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3451375" y="4661275"/>
              <a:ext cx="1376025" cy="795600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4139375" y="3865700"/>
              <a:ext cx="688025" cy="1195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4139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3451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3451375" y="2670675"/>
              <a:ext cx="1376025" cy="1195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2760050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2760050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2072075" y="14790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1967825" y="2486400"/>
              <a:ext cx="322750" cy="371950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2065400" y="1412275"/>
              <a:ext cx="218500" cy="254375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2760050" y="1878450"/>
              <a:ext cx="691350" cy="119172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2760050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2072075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1384075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2760050" y="3865700"/>
              <a:ext cx="691350" cy="1591175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2760050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3448050" y="3469600"/>
              <a:ext cx="691350" cy="159115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2760050" y="2670675"/>
              <a:ext cx="1379350" cy="1195050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61;p3"/>
          <p:cNvGrpSpPr/>
          <p:nvPr/>
        </p:nvGrpSpPr>
        <p:grpSpPr>
          <a:xfrm flipH="1">
            <a:off x="6934090" y="-76200"/>
            <a:ext cx="2286103" cy="2895537"/>
            <a:chOff x="-26858" y="-227337"/>
            <a:chExt cx="2186403" cy="2757917"/>
          </a:xfrm>
        </p:grpSpPr>
        <p:sp>
          <p:nvSpPr>
            <p:cNvPr id="62" name="Google Shape;62;p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>
            <a:spLocks noGrp="1"/>
          </p:cNvSpPr>
          <p:nvPr>
            <p:ph type="ctrTitle"/>
          </p:nvPr>
        </p:nvSpPr>
        <p:spPr>
          <a:xfrm flipH="1">
            <a:off x="770725" y="468450"/>
            <a:ext cx="4463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104" name="Google Shape;104;p4"/>
          <p:cNvCxnSpPr/>
          <p:nvPr/>
        </p:nvCxnSpPr>
        <p:spPr>
          <a:xfrm>
            <a:off x="498025" y="-63925"/>
            <a:ext cx="0" cy="11241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" name="Google Shape;105;p4"/>
          <p:cNvSpPr txBox="1">
            <a:spLocks noGrp="1"/>
          </p:cNvSpPr>
          <p:nvPr>
            <p:ph type="subTitle" idx="1"/>
          </p:nvPr>
        </p:nvSpPr>
        <p:spPr>
          <a:xfrm>
            <a:off x="770700" y="1216175"/>
            <a:ext cx="7662600" cy="33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  <a:defRPr sz="1000"/>
            </a:lvl1pPr>
            <a:lvl2pPr lvl="1" rtl="0"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1600"/>
              </a:spcBef>
              <a:spcAft>
                <a:spcPts val="0"/>
              </a:spcAft>
              <a:buSzPts val="1000"/>
              <a:buAutoNum type="romanLcPeriod"/>
              <a:defRPr sz="1000"/>
            </a:lvl3pPr>
            <a:lvl4pPr lvl="3" rtl="0">
              <a:spcBef>
                <a:spcPts val="1600"/>
              </a:spcBef>
              <a:spcAft>
                <a:spcPts val="0"/>
              </a:spcAft>
              <a:buSzPts val="1000"/>
              <a:buAutoNum type="arabicPeriod"/>
              <a:defRPr sz="1000"/>
            </a:lvl4pPr>
            <a:lvl5pPr lvl="4" rtl="0">
              <a:spcBef>
                <a:spcPts val="1600"/>
              </a:spcBef>
              <a:spcAft>
                <a:spcPts val="0"/>
              </a:spcAft>
              <a:buSzPts val="1000"/>
              <a:buAutoNum type="alphaLcPeriod"/>
              <a:defRPr sz="1000"/>
            </a:lvl5pPr>
            <a:lvl6pPr lvl="5" rtl="0">
              <a:spcBef>
                <a:spcPts val="1600"/>
              </a:spcBef>
              <a:spcAft>
                <a:spcPts val="0"/>
              </a:spcAft>
              <a:buSzPts val="1000"/>
              <a:buAutoNum type="romanLcPeriod"/>
              <a:defRPr sz="1000"/>
            </a:lvl6pPr>
            <a:lvl7pPr lvl="6" rtl="0">
              <a:spcBef>
                <a:spcPts val="1600"/>
              </a:spcBef>
              <a:spcAft>
                <a:spcPts val="0"/>
              </a:spcAft>
              <a:buSzPts val="1000"/>
              <a:buAutoNum type="arabicPeriod"/>
              <a:defRPr sz="1000"/>
            </a:lvl7pPr>
            <a:lvl8pPr lvl="7" rtl="0">
              <a:spcBef>
                <a:spcPts val="1600"/>
              </a:spcBef>
              <a:spcAft>
                <a:spcPts val="0"/>
              </a:spcAft>
              <a:buSzPts val="1000"/>
              <a:buAutoNum type="alphaLcPeriod"/>
              <a:defRPr sz="1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000"/>
              <a:buAutoNum type="romanLcPeriod"/>
              <a:defRPr sz="1000"/>
            </a:lvl9pPr>
          </a:lstStyle>
          <a:p>
            <a:endParaRPr/>
          </a:p>
        </p:txBody>
      </p:sp>
      <p:grpSp>
        <p:nvGrpSpPr>
          <p:cNvPr id="106" name="Google Shape;106;p4"/>
          <p:cNvGrpSpPr/>
          <p:nvPr/>
        </p:nvGrpSpPr>
        <p:grpSpPr>
          <a:xfrm rot="5400000" flipH="1">
            <a:off x="7613820" y="3611830"/>
            <a:ext cx="877851" cy="2209091"/>
            <a:chOff x="-26858" y="-227337"/>
            <a:chExt cx="1093215" cy="2757917"/>
          </a:xfrm>
        </p:grpSpPr>
        <p:sp>
          <p:nvSpPr>
            <p:cNvPr id="107" name="Google Shape;107;p4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4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4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"/>
          <p:cNvSpPr txBox="1">
            <a:spLocks noGrp="1"/>
          </p:cNvSpPr>
          <p:nvPr>
            <p:ph type="title"/>
          </p:nvPr>
        </p:nvSpPr>
        <p:spPr>
          <a:xfrm>
            <a:off x="5355638" y="1441125"/>
            <a:ext cx="2944500" cy="98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1" name="Google Shape;191;p7"/>
          <p:cNvSpPr txBox="1">
            <a:spLocks noGrp="1"/>
          </p:cNvSpPr>
          <p:nvPr>
            <p:ph type="subTitle" idx="1"/>
          </p:nvPr>
        </p:nvSpPr>
        <p:spPr>
          <a:xfrm>
            <a:off x="5355638" y="2577675"/>
            <a:ext cx="2944500" cy="11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2" name="Google Shape;192;p7"/>
          <p:cNvCxnSpPr/>
          <p:nvPr/>
        </p:nvCxnSpPr>
        <p:spPr>
          <a:xfrm>
            <a:off x="5360975" y="2502600"/>
            <a:ext cx="37830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3" name="Google Shape;193;p7"/>
          <p:cNvGrpSpPr/>
          <p:nvPr/>
        </p:nvGrpSpPr>
        <p:grpSpPr>
          <a:xfrm rot="5400000" flipH="1">
            <a:off x="7613820" y="3611830"/>
            <a:ext cx="877851" cy="2209091"/>
            <a:chOff x="-26858" y="-227337"/>
            <a:chExt cx="1093215" cy="2757917"/>
          </a:xfrm>
        </p:grpSpPr>
        <p:sp>
          <p:nvSpPr>
            <p:cNvPr id="194" name="Google Shape;194;p7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7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7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7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7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7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7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7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7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7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7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7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7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7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7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7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7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7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7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7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7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"/>
          <p:cNvSpPr txBox="1">
            <a:spLocks noGrp="1"/>
          </p:cNvSpPr>
          <p:nvPr>
            <p:ph type="title"/>
          </p:nvPr>
        </p:nvSpPr>
        <p:spPr>
          <a:xfrm>
            <a:off x="1869525" y="1705650"/>
            <a:ext cx="5405100" cy="17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218" name="Google Shape;218;p8"/>
          <p:cNvGrpSpPr/>
          <p:nvPr/>
        </p:nvGrpSpPr>
        <p:grpSpPr>
          <a:xfrm>
            <a:off x="7099200" y="2933725"/>
            <a:ext cx="2044793" cy="2209776"/>
            <a:chOff x="1384075" y="241450"/>
            <a:chExt cx="4822625" cy="5215425"/>
          </a:xfrm>
        </p:grpSpPr>
        <p:sp>
          <p:nvSpPr>
            <p:cNvPr id="219" name="Google Shape;219;p8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8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8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8"/>
            <p:cNvSpPr/>
            <p:nvPr/>
          </p:nvSpPr>
          <p:spPr>
            <a:xfrm>
              <a:off x="4827375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8"/>
            <p:cNvSpPr/>
            <p:nvPr/>
          </p:nvSpPr>
          <p:spPr>
            <a:xfrm>
              <a:off x="4827375" y="1875125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8"/>
            <p:cNvSpPr/>
            <p:nvPr/>
          </p:nvSpPr>
          <p:spPr>
            <a:xfrm>
              <a:off x="5518700" y="2274575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4827375" y="3865700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8"/>
            <p:cNvSpPr/>
            <p:nvPr/>
          </p:nvSpPr>
          <p:spPr>
            <a:xfrm>
              <a:off x="4830700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8"/>
            <p:cNvSpPr/>
            <p:nvPr/>
          </p:nvSpPr>
          <p:spPr>
            <a:xfrm>
              <a:off x="5518700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8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4139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4139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3451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8"/>
            <p:cNvSpPr/>
            <p:nvPr/>
          </p:nvSpPr>
          <p:spPr>
            <a:xfrm>
              <a:off x="3451375" y="1479000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3448050" y="1878450"/>
              <a:ext cx="694675" cy="119172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4139375" y="1878450"/>
              <a:ext cx="688025" cy="1191725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4382875" y="241450"/>
              <a:ext cx="201000" cy="22935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8"/>
            <p:cNvSpPr/>
            <p:nvPr/>
          </p:nvSpPr>
          <p:spPr>
            <a:xfrm>
              <a:off x="4139375" y="682600"/>
              <a:ext cx="688025" cy="796425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8"/>
            <p:cNvSpPr/>
            <p:nvPr/>
          </p:nvSpPr>
          <p:spPr>
            <a:xfrm>
              <a:off x="3451375" y="4661275"/>
              <a:ext cx="1376025" cy="795600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8"/>
            <p:cNvSpPr/>
            <p:nvPr/>
          </p:nvSpPr>
          <p:spPr>
            <a:xfrm>
              <a:off x="4139375" y="3865700"/>
              <a:ext cx="688025" cy="1195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8"/>
            <p:cNvSpPr/>
            <p:nvPr/>
          </p:nvSpPr>
          <p:spPr>
            <a:xfrm>
              <a:off x="4139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8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8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8"/>
            <p:cNvSpPr/>
            <p:nvPr/>
          </p:nvSpPr>
          <p:spPr>
            <a:xfrm>
              <a:off x="3451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8"/>
            <p:cNvSpPr/>
            <p:nvPr/>
          </p:nvSpPr>
          <p:spPr>
            <a:xfrm>
              <a:off x="3451375" y="2670675"/>
              <a:ext cx="1376025" cy="1195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8"/>
            <p:cNvSpPr/>
            <p:nvPr/>
          </p:nvSpPr>
          <p:spPr>
            <a:xfrm>
              <a:off x="2760050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8"/>
            <p:cNvSpPr/>
            <p:nvPr/>
          </p:nvSpPr>
          <p:spPr>
            <a:xfrm>
              <a:off x="2760050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8"/>
            <p:cNvSpPr/>
            <p:nvPr/>
          </p:nvSpPr>
          <p:spPr>
            <a:xfrm>
              <a:off x="2072075" y="14790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8"/>
            <p:cNvSpPr/>
            <p:nvPr/>
          </p:nvSpPr>
          <p:spPr>
            <a:xfrm>
              <a:off x="1967825" y="2486400"/>
              <a:ext cx="322750" cy="371950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8"/>
            <p:cNvSpPr/>
            <p:nvPr/>
          </p:nvSpPr>
          <p:spPr>
            <a:xfrm>
              <a:off x="2065400" y="1412275"/>
              <a:ext cx="218500" cy="254375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2760050" y="1878450"/>
              <a:ext cx="691350" cy="119172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2760050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2072075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1384075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2760050" y="3865700"/>
              <a:ext cx="691350" cy="1591175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2760050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3448050" y="3469600"/>
              <a:ext cx="691350" cy="159115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8"/>
            <p:cNvSpPr/>
            <p:nvPr/>
          </p:nvSpPr>
          <p:spPr>
            <a:xfrm>
              <a:off x="2760050" y="2670675"/>
              <a:ext cx="1379350" cy="1195050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" name="Google Shape;263;p8"/>
          <p:cNvGrpSpPr/>
          <p:nvPr/>
        </p:nvGrpSpPr>
        <p:grpSpPr>
          <a:xfrm>
            <a:off x="-76200" y="-76200"/>
            <a:ext cx="2286103" cy="2895537"/>
            <a:chOff x="-26858" y="-227337"/>
            <a:chExt cx="2186403" cy="2757917"/>
          </a:xfrm>
        </p:grpSpPr>
        <p:sp>
          <p:nvSpPr>
            <p:cNvPr id="264" name="Google Shape;264;p8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8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8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8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8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8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8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8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8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8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8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8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8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8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8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8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8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8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8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8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8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8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8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8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9"/>
          <p:cNvSpPr txBox="1">
            <a:spLocks noGrp="1"/>
          </p:cNvSpPr>
          <p:nvPr>
            <p:ph type="title"/>
          </p:nvPr>
        </p:nvSpPr>
        <p:spPr>
          <a:xfrm>
            <a:off x="713225" y="978238"/>
            <a:ext cx="3147300" cy="22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6" name="Google Shape;306;p9"/>
          <p:cNvSpPr txBox="1">
            <a:spLocks noGrp="1"/>
          </p:cNvSpPr>
          <p:nvPr>
            <p:ph type="subTitle" idx="1"/>
          </p:nvPr>
        </p:nvSpPr>
        <p:spPr>
          <a:xfrm>
            <a:off x="713225" y="3357063"/>
            <a:ext cx="3147300" cy="8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307" name="Google Shape;307;p9"/>
          <p:cNvGrpSpPr/>
          <p:nvPr/>
        </p:nvGrpSpPr>
        <p:grpSpPr>
          <a:xfrm flipH="1">
            <a:off x="4743766" y="-1156952"/>
            <a:ext cx="4451259" cy="6129060"/>
            <a:chOff x="-37799" y="-227337"/>
            <a:chExt cx="1833529" cy="2524637"/>
          </a:xfrm>
        </p:grpSpPr>
        <p:sp>
          <p:nvSpPr>
            <p:cNvPr id="308" name="Google Shape;308;p9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9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9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9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9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9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9"/>
            <p:cNvSpPr/>
            <p:nvPr/>
          </p:nvSpPr>
          <p:spPr>
            <a:xfrm rot="10800000">
              <a:off x="-37799" y="811313"/>
              <a:ext cx="381833" cy="44126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9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9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9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9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9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9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9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9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9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9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9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9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9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9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9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9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9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9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9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9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9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9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9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" name="Google Shape;344;p10"/>
          <p:cNvGrpSpPr/>
          <p:nvPr/>
        </p:nvGrpSpPr>
        <p:grpSpPr>
          <a:xfrm>
            <a:off x="-6570" y="518767"/>
            <a:ext cx="2604982" cy="2256975"/>
            <a:chOff x="-8580" y="487809"/>
            <a:chExt cx="2894424" cy="2507193"/>
          </a:xfrm>
        </p:grpSpPr>
        <p:sp>
          <p:nvSpPr>
            <p:cNvPr id="345" name="Google Shape;345;p10"/>
            <p:cNvSpPr/>
            <p:nvPr/>
          </p:nvSpPr>
          <p:spPr>
            <a:xfrm rot="10800000">
              <a:off x="-8580" y="2159250"/>
              <a:ext cx="726263" cy="83575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0"/>
            <p:cNvSpPr/>
            <p:nvPr/>
          </p:nvSpPr>
          <p:spPr>
            <a:xfrm rot="10800000">
              <a:off x="-8580" y="903907"/>
              <a:ext cx="726263" cy="125540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0"/>
            <p:cNvSpPr/>
            <p:nvPr/>
          </p:nvSpPr>
          <p:spPr>
            <a:xfrm rot="10800000">
              <a:off x="-8580" y="487809"/>
              <a:ext cx="722770" cy="835778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0"/>
            <p:cNvSpPr/>
            <p:nvPr/>
          </p:nvSpPr>
          <p:spPr>
            <a:xfrm rot="10800000">
              <a:off x="-8580" y="1739643"/>
              <a:ext cx="726263" cy="83575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0"/>
            <p:cNvSpPr/>
            <p:nvPr/>
          </p:nvSpPr>
          <p:spPr>
            <a:xfrm rot="10800000">
              <a:off x="-8580" y="2159250"/>
              <a:ext cx="726263" cy="83575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0"/>
            <p:cNvSpPr/>
            <p:nvPr/>
          </p:nvSpPr>
          <p:spPr>
            <a:xfrm rot="10800000">
              <a:off x="717603" y="487809"/>
              <a:ext cx="1445514" cy="835778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0"/>
            <p:cNvSpPr/>
            <p:nvPr/>
          </p:nvSpPr>
          <p:spPr>
            <a:xfrm rot="10800000">
              <a:off x="717630" y="903907"/>
              <a:ext cx="722770" cy="125540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0"/>
            <p:cNvSpPr/>
            <p:nvPr/>
          </p:nvSpPr>
          <p:spPr>
            <a:xfrm rot="10800000">
              <a:off x="717630" y="1739643"/>
              <a:ext cx="722770" cy="835752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0"/>
            <p:cNvSpPr/>
            <p:nvPr/>
          </p:nvSpPr>
          <p:spPr>
            <a:xfrm rot="10800000">
              <a:off x="-8580" y="1739643"/>
              <a:ext cx="726263" cy="83575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0"/>
            <p:cNvSpPr/>
            <p:nvPr/>
          </p:nvSpPr>
          <p:spPr>
            <a:xfrm rot="10800000">
              <a:off x="2163100" y="903904"/>
              <a:ext cx="722744" cy="835778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0"/>
            <p:cNvSpPr/>
            <p:nvPr/>
          </p:nvSpPr>
          <p:spPr>
            <a:xfrm rot="10800000" flipH="1">
              <a:off x="1442105" y="903907"/>
              <a:ext cx="722770" cy="125540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" name="Google Shape;356;p10"/>
          <p:cNvSpPr/>
          <p:nvPr/>
        </p:nvSpPr>
        <p:spPr>
          <a:xfrm flipH="1">
            <a:off x="-1017193" y="881512"/>
            <a:ext cx="4269126" cy="4942773"/>
          </a:xfrm>
          <a:custGeom>
            <a:avLst/>
            <a:gdLst/>
            <a:ahLst/>
            <a:cxnLst/>
            <a:rect l="l" t="t" r="r" b="b"/>
            <a:pathLst>
              <a:path w="27521" h="31857" extrusionOk="0">
                <a:moveTo>
                  <a:pt x="1" y="0"/>
                </a:moveTo>
                <a:lnTo>
                  <a:pt x="1" y="31857"/>
                </a:lnTo>
                <a:lnTo>
                  <a:pt x="27520" y="1584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10"/>
          <p:cNvSpPr txBox="1">
            <a:spLocks noGrp="1"/>
          </p:cNvSpPr>
          <p:nvPr>
            <p:ph type="title"/>
          </p:nvPr>
        </p:nvSpPr>
        <p:spPr>
          <a:xfrm>
            <a:off x="713225" y="2321675"/>
            <a:ext cx="2230800" cy="228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1"/>
          <p:cNvSpPr txBox="1">
            <a:spLocks noGrp="1"/>
          </p:cNvSpPr>
          <p:nvPr>
            <p:ph type="title" hasCustomPrompt="1"/>
          </p:nvPr>
        </p:nvSpPr>
        <p:spPr>
          <a:xfrm>
            <a:off x="713225" y="2012563"/>
            <a:ext cx="7717500" cy="91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0" name="Google Shape;360;p11"/>
          <p:cNvSpPr txBox="1">
            <a:spLocks noGrp="1"/>
          </p:cNvSpPr>
          <p:nvPr>
            <p:ph type="subTitle" idx="1"/>
          </p:nvPr>
        </p:nvSpPr>
        <p:spPr>
          <a:xfrm>
            <a:off x="713225" y="2856738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61" name="Google Shape;361;p11"/>
          <p:cNvGrpSpPr/>
          <p:nvPr/>
        </p:nvGrpSpPr>
        <p:grpSpPr>
          <a:xfrm rot="-5400000">
            <a:off x="665620" y="3611830"/>
            <a:ext cx="877851" cy="2209091"/>
            <a:chOff x="-26858" y="-227337"/>
            <a:chExt cx="1093215" cy="2757917"/>
          </a:xfrm>
        </p:grpSpPr>
        <p:sp>
          <p:nvSpPr>
            <p:cNvPr id="362" name="Google Shape;362;p11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1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1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1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1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1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1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1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1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1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1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1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1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1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1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1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1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1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1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1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1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1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4" name="Google Shape;384;p11"/>
          <p:cNvGrpSpPr/>
          <p:nvPr/>
        </p:nvGrpSpPr>
        <p:grpSpPr>
          <a:xfrm rot="5400000">
            <a:off x="7648034" y="-312722"/>
            <a:ext cx="1209907" cy="1782035"/>
            <a:chOff x="700771" y="-227337"/>
            <a:chExt cx="1458774" cy="2138784"/>
          </a:xfrm>
        </p:grpSpPr>
        <p:sp>
          <p:nvSpPr>
            <p:cNvPr id="385" name="Google Shape;385;p11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1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1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1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1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1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1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1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1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1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1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1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1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1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1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1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1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1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1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"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3"/>
          <p:cNvSpPr txBox="1">
            <a:spLocks noGrp="1"/>
          </p:cNvSpPr>
          <p:nvPr>
            <p:ph type="ctrTitle"/>
          </p:nvPr>
        </p:nvSpPr>
        <p:spPr>
          <a:xfrm flipH="1">
            <a:off x="770700" y="468450"/>
            <a:ext cx="3801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407" name="Google Shape;407;p13"/>
          <p:cNvCxnSpPr/>
          <p:nvPr/>
        </p:nvCxnSpPr>
        <p:spPr>
          <a:xfrm>
            <a:off x="498025" y="-63925"/>
            <a:ext cx="0" cy="11241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08" name="Google Shape;408;p13"/>
          <p:cNvGrpSpPr/>
          <p:nvPr/>
        </p:nvGrpSpPr>
        <p:grpSpPr>
          <a:xfrm rot="5400000" flipH="1">
            <a:off x="7613820" y="3611830"/>
            <a:ext cx="877851" cy="2209091"/>
            <a:chOff x="-26858" y="-227337"/>
            <a:chExt cx="1093215" cy="2757917"/>
          </a:xfrm>
        </p:grpSpPr>
        <p:sp>
          <p:nvSpPr>
            <p:cNvPr id="409" name="Google Shape;409;p1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3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3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3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3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3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3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3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3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3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3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3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3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3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3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 Condensed SemiBold"/>
              <a:buNone/>
              <a:defRPr sz="28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●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○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■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●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○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■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●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○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vo"/>
              <a:buChar char="■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9" r:id="rId9"/>
    <p:sldLayoutId id="2147483660" r:id="rId10"/>
    <p:sldLayoutId id="2147483666" r:id="rId11"/>
    <p:sldLayoutId id="2147483667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26"/>
          <p:cNvSpPr txBox="1">
            <a:spLocks noGrp="1"/>
          </p:cNvSpPr>
          <p:nvPr>
            <p:ph type="ctrTitle"/>
          </p:nvPr>
        </p:nvSpPr>
        <p:spPr>
          <a:xfrm>
            <a:off x="2069765" y="917438"/>
            <a:ext cx="5865044" cy="27163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HORAS DE ESTUDIO DEL ESTUDIANTE</a:t>
            </a:r>
            <a:endParaRPr dirty="0"/>
          </a:p>
        </p:txBody>
      </p:sp>
      <p:sp>
        <p:nvSpPr>
          <p:cNvPr id="848" name="Google Shape;848;p26"/>
          <p:cNvSpPr/>
          <p:nvPr/>
        </p:nvSpPr>
        <p:spPr>
          <a:xfrm rot="10800000">
            <a:off x="-76200" y="1690558"/>
            <a:ext cx="382257" cy="441707"/>
          </a:xfrm>
          <a:custGeom>
            <a:avLst/>
            <a:gdLst/>
            <a:ahLst/>
            <a:cxnLst/>
            <a:rect l="l" t="t" r="r" b="b"/>
            <a:pathLst>
              <a:path w="27654" h="31824" extrusionOk="0">
                <a:moveTo>
                  <a:pt x="27653" y="1"/>
                </a:moveTo>
                <a:lnTo>
                  <a:pt x="0" y="15845"/>
                </a:lnTo>
                <a:lnTo>
                  <a:pt x="27653" y="31823"/>
                </a:lnTo>
                <a:lnTo>
                  <a:pt x="27653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26"/>
          <p:cNvSpPr/>
          <p:nvPr/>
        </p:nvSpPr>
        <p:spPr>
          <a:xfrm rot="10800000">
            <a:off x="-76202" y="1248850"/>
            <a:ext cx="382247" cy="663492"/>
          </a:xfrm>
          <a:custGeom>
            <a:avLst/>
            <a:gdLst/>
            <a:ahLst/>
            <a:cxnLst/>
            <a:rect l="l" t="t" r="r" b="b"/>
            <a:pathLst>
              <a:path w="27654" h="47802" extrusionOk="0">
                <a:moveTo>
                  <a:pt x="0" y="0"/>
                </a:moveTo>
                <a:lnTo>
                  <a:pt x="0" y="31823"/>
                </a:lnTo>
                <a:lnTo>
                  <a:pt x="134" y="31956"/>
                </a:lnTo>
                <a:lnTo>
                  <a:pt x="27653" y="47801"/>
                </a:lnTo>
                <a:lnTo>
                  <a:pt x="27653" y="1597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26"/>
          <p:cNvSpPr/>
          <p:nvPr/>
        </p:nvSpPr>
        <p:spPr>
          <a:xfrm rot="10800000">
            <a:off x="-76200" y="143724"/>
            <a:ext cx="382257" cy="663476"/>
          </a:xfrm>
          <a:custGeom>
            <a:avLst/>
            <a:gdLst/>
            <a:ahLst/>
            <a:cxnLst/>
            <a:rect l="l" t="t" r="r" b="b"/>
            <a:pathLst>
              <a:path w="27654" h="47802" extrusionOk="0">
                <a:moveTo>
                  <a:pt x="27653" y="1"/>
                </a:moveTo>
                <a:lnTo>
                  <a:pt x="0" y="15979"/>
                </a:lnTo>
                <a:lnTo>
                  <a:pt x="0" y="47802"/>
                </a:lnTo>
                <a:lnTo>
                  <a:pt x="134" y="47802"/>
                </a:lnTo>
                <a:lnTo>
                  <a:pt x="27653" y="31824"/>
                </a:lnTo>
                <a:lnTo>
                  <a:pt x="2765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26"/>
          <p:cNvSpPr/>
          <p:nvPr/>
        </p:nvSpPr>
        <p:spPr>
          <a:xfrm rot="10800000">
            <a:off x="-76202" y="-76210"/>
            <a:ext cx="380409" cy="44171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27520" y="1"/>
                </a:moveTo>
                <a:lnTo>
                  <a:pt x="1" y="15979"/>
                </a:lnTo>
                <a:lnTo>
                  <a:pt x="27520" y="31823"/>
                </a:lnTo>
                <a:lnTo>
                  <a:pt x="2752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26"/>
          <p:cNvSpPr/>
          <p:nvPr/>
        </p:nvSpPr>
        <p:spPr>
          <a:xfrm rot="10800000">
            <a:off x="-76191" y="807176"/>
            <a:ext cx="382247" cy="441703"/>
          </a:xfrm>
          <a:custGeom>
            <a:avLst/>
            <a:gdLst/>
            <a:ahLst/>
            <a:cxnLst/>
            <a:rect l="l" t="t" r="r" b="b"/>
            <a:pathLst>
              <a:path w="27654" h="31823" extrusionOk="0">
                <a:moveTo>
                  <a:pt x="27653" y="0"/>
                </a:moveTo>
                <a:lnTo>
                  <a:pt x="0" y="15978"/>
                </a:lnTo>
                <a:lnTo>
                  <a:pt x="27653" y="31823"/>
                </a:lnTo>
                <a:lnTo>
                  <a:pt x="2765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26"/>
          <p:cNvSpPr/>
          <p:nvPr/>
        </p:nvSpPr>
        <p:spPr>
          <a:xfrm rot="10800000">
            <a:off x="686447" y="1690558"/>
            <a:ext cx="380418" cy="44170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27521" y="1"/>
                </a:moveTo>
                <a:lnTo>
                  <a:pt x="1" y="15845"/>
                </a:lnTo>
                <a:lnTo>
                  <a:pt x="27521" y="31823"/>
                </a:lnTo>
                <a:lnTo>
                  <a:pt x="2752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26"/>
          <p:cNvSpPr/>
          <p:nvPr/>
        </p:nvSpPr>
        <p:spPr>
          <a:xfrm rot="10800000">
            <a:off x="684609" y="1248865"/>
            <a:ext cx="384095" cy="661630"/>
          </a:xfrm>
          <a:custGeom>
            <a:avLst/>
            <a:gdLst/>
            <a:ahLst/>
            <a:cxnLst/>
            <a:rect l="l" t="t" r="r" b="b"/>
            <a:pathLst>
              <a:path w="27787" h="47669" extrusionOk="0">
                <a:moveTo>
                  <a:pt x="1" y="1"/>
                </a:moveTo>
                <a:lnTo>
                  <a:pt x="134" y="31823"/>
                </a:lnTo>
                <a:lnTo>
                  <a:pt x="27787" y="47668"/>
                </a:lnTo>
                <a:lnTo>
                  <a:pt x="27654" y="15845"/>
                </a:lnTo>
                <a:lnTo>
                  <a:pt x="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26"/>
          <p:cNvSpPr/>
          <p:nvPr/>
        </p:nvSpPr>
        <p:spPr>
          <a:xfrm rot="10800000">
            <a:off x="306052" y="1248850"/>
            <a:ext cx="380409" cy="661646"/>
          </a:xfrm>
          <a:custGeom>
            <a:avLst/>
            <a:gdLst/>
            <a:ahLst/>
            <a:cxnLst/>
            <a:rect l="l" t="t" r="r" b="b"/>
            <a:pathLst>
              <a:path w="27521" h="47669" extrusionOk="0">
                <a:moveTo>
                  <a:pt x="27520" y="1"/>
                </a:moveTo>
                <a:lnTo>
                  <a:pt x="1" y="15845"/>
                </a:lnTo>
                <a:lnTo>
                  <a:pt x="1" y="47668"/>
                </a:lnTo>
                <a:lnTo>
                  <a:pt x="27520" y="31823"/>
                </a:lnTo>
                <a:lnTo>
                  <a:pt x="27520" y="31690"/>
                </a:lnTo>
                <a:lnTo>
                  <a:pt x="2752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26"/>
          <p:cNvSpPr/>
          <p:nvPr/>
        </p:nvSpPr>
        <p:spPr>
          <a:xfrm rot="10800000">
            <a:off x="680965" y="2692002"/>
            <a:ext cx="111133" cy="127335"/>
          </a:xfrm>
          <a:custGeom>
            <a:avLst/>
            <a:gdLst/>
            <a:ahLst/>
            <a:cxnLst/>
            <a:rect l="l" t="t" r="r" b="b"/>
            <a:pathLst>
              <a:path w="8040" h="9174" extrusionOk="0">
                <a:moveTo>
                  <a:pt x="8040" y="0"/>
                </a:moveTo>
                <a:lnTo>
                  <a:pt x="1" y="4604"/>
                </a:lnTo>
                <a:lnTo>
                  <a:pt x="8040" y="9174"/>
                </a:lnTo>
                <a:lnTo>
                  <a:pt x="804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26"/>
          <p:cNvSpPr/>
          <p:nvPr/>
        </p:nvSpPr>
        <p:spPr>
          <a:xfrm rot="10800000">
            <a:off x="306043" y="2132251"/>
            <a:ext cx="380418" cy="442165"/>
          </a:xfrm>
          <a:custGeom>
            <a:avLst/>
            <a:gdLst/>
            <a:ahLst/>
            <a:cxnLst/>
            <a:rect l="l" t="t" r="r" b="b"/>
            <a:pathLst>
              <a:path w="27521" h="31857" extrusionOk="0">
                <a:moveTo>
                  <a:pt x="1" y="0"/>
                </a:moveTo>
                <a:lnTo>
                  <a:pt x="1" y="31857"/>
                </a:lnTo>
                <a:lnTo>
                  <a:pt x="27520" y="1584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26"/>
          <p:cNvSpPr/>
          <p:nvPr/>
        </p:nvSpPr>
        <p:spPr>
          <a:xfrm rot="10800000">
            <a:off x="306043" y="-76200"/>
            <a:ext cx="760822" cy="441707"/>
          </a:xfrm>
          <a:custGeom>
            <a:avLst/>
            <a:gdLst/>
            <a:ahLst/>
            <a:cxnLst/>
            <a:rect l="l" t="t" r="r" b="b"/>
            <a:pathLst>
              <a:path w="55041" h="31824" extrusionOk="0">
                <a:moveTo>
                  <a:pt x="27521" y="1"/>
                </a:moveTo>
                <a:lnTo>
                  <a:pt x="1" y="15979"/>
                </a:lnTo>
                <a:lnTo>
                  <a:pt x="27521" y="31823"/>
                </a:lnTo>
                <a:lnTo>
                  <a:pt x="55040" y="15979"/>
                </a:lnTo>
                <a:lnTo>
                  <a:pt x="275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26"/>
          <p:cNvSpPr/>
          <p:nvPr/>
        </p:nvSpPr>
        <p:spPr>
          <a:xfrm rot="10800000">
            <a:off x="306043" y="143724"/>
            <a:ext cx="380418" cy="663476"/>
          </a:xfrm>
          <a:custGeom>
            <a:avLst/>
            <a:gdLst/>
            <a:ahLst/>
            <a:cxnLst/>
            <a:rect l="l" t="t" r="r" b="b"/>
            <a:pathLst>
              <a:path w="27521" h="47802" extrusionOk="0">
                <a:moveTo>
                  <a:pt x="1" y="1"/>
                </a:moveTo>
                <a:lnTo>
                  <a:pt x="1" y="31824"/>
                </a:lnTo>
                <a:lnTo>
                  <a:pt x="27520" y="47802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26"/>
          <p:cNvSpPr/>
          <p:nvPr/>
        </p:nvSpPr>
        <p:spPr>
          <a:xfrm rot="10800000">
            <a:off x="306043" y="585416"/>
            <a:ext cx="380418" cy="441693"/>
          </a:xfrm>
          <a:custGeom>
            <a:avLst/>
            <a:gdLst/>
            <a:ahLst/>
            <a:cxnLst/>
            <a:rect l="l" t="t" r="r" b="b"/>
            <a:pathLst>
              <a:path w="27521" h="31823" extrusionOk="0">
                <a:moveTo>
                  <a:pt x="27520" y="0"/>
                </a:moveTo>
                <a:lnTo>
                  <a:pt x="1" y="15845"/>
                </a:lnTo>
                <a:lnTo>
                  <a:pt x="27520" y="31823"/>
                </a:lnTo>
                <a:lnTo>
                  <a:pt x="2752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26"/>
          <p:cNvSpPr/>
          <p:nvPr/>
        </p:nvSpPr>
        <p:spPr>
          <a:xfrm rot="10800000">
            <a:off x="-76191" y="585406"/>
            <a:ext cx="382247" cy="441703"/>
          </a:xfrm>
          <a:custGeom>
            <a:avLst/>
            <a:gdLst/>
            <a:ahLst/>
            <a:cxnLst/>
            <a:rect l="l" t="t" r="r" b="b"/>
            <a:pathLst>
              <a:path w="27654" h="31823" extrusionOk="0">
                <a:moveTo>
                  <a:pt x="0" y="0"/>
                </a:moveTo>
                <a:lnTo>
                  <a:pt x="0" y="31823"/>
                </a:lnTo>
                <a:lnTo>
                  <a:pt x="27653" y="1584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26"/>
          <p:cNvSpPr/>
          <p:nvPr/>
        </p:nvSpPr>
        <p:spPr>
          <a:xfrm rot="10800000">
            <a:off x="-76202" y="1027085"/>
            <a:ext cx="382247" cy="443577"/>
          </a:xfrm>
          <a:custGeom>
            <a:avLst/>
            <a:gdLst/>
            <a:ahLst/>
            <a:cxnLst/>
            <a:rect l="l" t="t" r="r" b="b"/>
            <a:pathLst>
              <a:path w="27654" h="31958" extrusionOk="0">
                <a:moveTo>
                  <a:pt x="0" y="1"/>
                </a:moveTo>
                <a:lnTo>
                  <a:pt x="0" y="31957"/>
                </a:lnTo>
                <a:lnTo>
                  <a:pt x="27653" y="15979"/>
                </a:lnTo>
                <a:lnTo>
                  <a:pt x="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26"/>
          <p:cNvSpPr/>
          <p:nvPr/>
        </p:nvSpPr>
        <p:spPr>
          <a:xfrm rot="10800000">
            <a:off x="306050" y="807171"/>
            <a:ext cx="760804" cy="663492"/>
          </a:xfrm>
          <a:custGeom>
            <a:avLst/>
            <a:gdLst/>
            <a:ahLst/>
            <a:cxnLst/>
            <a:rect l="l" t="t" r="r" b="b"/>
            <a:pathLst>
              <a:path w="55041" h="47802" extrusionOk="0">
                <a:moveTo>
                  <a:pt x="55040" y="1"/>
                </a:moveTo>
                <a:lnTo>
                  <a:pt x="27521" y="15979"/>
                </a:lnTo>
                <a:lnTo>
                  <a:pt x="1" y="31957"/>
                </a:lnTo>
                <a:lnTo>
                  <a:pt x="27521" y="47802"/>
                </a:lnTo>
                <a:lnTo>
                  <a:pt x="55040" y="31957"/>
                </a:lnTo>
                <a:lnTo>
                  <a:pt x="5504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26"/>
          <p:cNvSpPr/>
          <p:nvPr/>
        </p:nvSpPr>
        <p:spPr>
          <a:xfrm rot="10800000">
            <a:off x="1449103" y="1690548"/>
            <a:ext cx="380395" cy="441717"/>
          </a:xfrm>
          <a:custGeom>
            <a:avLst/>
            <a:gdLst/>
            <a:ahLst/>
            <a:cxnLst/>
            <a:rect l="l" t="t" r="r" b="b"/>
            <a:pathLst>
              <a:path w="27520" h="31824" extrusionOk="0">
                <a:moveTo>
                  <a:pt x="27520" y="1"/>
                </a:moveTo>
                <a:lnTo>
                  <a:pt x="0" y="15845"/>
                </a:lnTo>
                <a:lnTo>
                  <a:pt x="27520" y="31823"/>
                </a:lnTo>
                <a:lnTo>
                  <a:pt x="2752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26"/>
          <p:cNvSpPr/>
          <p:nvPr/>
        </p:nvSpPr>
        <p:spPr>
          <a:xfrm rot="10800000">
            <a:off x="1708691" y="1366463"/>
            <a:ext cx="178448" cy="206507"/>
          </a:xfrm>
          <a:custGeom>
            <a:avLst/>
            <a:gdLst/>
            <a:ahLst/>
            <a:cxnLst/>
            <a:rect l="l" t="t" r="r" b="b"/>
            <a:pathLst>
              <a:path w="12910" h="14878" extrusionOk="0">
                <a:moveTo>
                  <a:pt x="1" y="0"/>
                </a:moveTo>
                <a:lnTo>
                  <a:pt x="1" y="14877"/>
                </a:lnTo>
                <a:lnTo>
                  <a:pt x="12910" y="7505"/>
                </a:lnTo>
                <a:lnTo>
                  <a:pt x="13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26"/>
          <p:cNvSpPr/>
          <p:nvPr/>
        </p:nvSpPr>
        <p:spPr>
          <a:xfrm rot="10800000">
            <a:off x="1712381" y="2028081"/>
            <a:ext cx="120809" cy="141229"/>
          </a:xfrm>
          <a:custGeom>
            <a:avLst/>
            <a:gdLst/>
            <a:ahLst/>
            <a:cxnLst/>
            <a:rect l="l" t="t" r="r" b="b"/>
            <a:pathLst>
              <a:path w="8740" h="10175" extrusionOk="0">
                <a:moveTo>
                  <a:pt x="0" y="1"/>
                </a:moveTo>
                <a:lnTo>
                  <a:pt x="0" y="10175"/>
                </a:lnTo>
                <a:lnTo>
                  <a:pt x="8740" y="5005"/>
                </a:lnTo>
                <a:lnTo>
                  <a:pt x="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26"/>
          <p:cNvSpPr/>
          <p:nvPr/>
        </p:nvSpPr>
        <p:spPr>
          <a:xfrm rot="10800000">
            <a:off x="1066851" y="1248865"/>
            <a:ext cx="382257" cy="661630"/>
          </a:xfrm>
          <a:custGeom>
            <a:avLst/>
            <a:gdLst/>
            <a:ahLst/>
            <a:cxnLst/>
            <a:rect l="l" t="t" r="r" b="b"/>
            <a:pathLst>
              <a:path w="27654" h="47669" extrusionOk="0">
                <a:moveTo>
                  <a:pt x="27654" y="1"/>
                </a:moveTo>
                <a:lnTo>
                  <a:pt x="1" y="15845"/>
                </a:lnTo>
                <a:lnTo>
                  <a:pt x="1" y="47668"/>
                </a:lnTo>
                <a:lnTo>
                  <a:pt x="27521" y="31823"/>
                </a:lnTo>
                <a:lnTo>
                  <a:pt x="27654" y="31690"/>
                </a:lnTo>
                <a:lnTo>
                  <a:pt x="2765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26"/>
          <p:cNvSpPr/>
          <p:nvPr/>
        </p:nvSpPr>
        <p:spPr>
          <a:xfrm rot="10800000">
            <a:off x="1066861" y="1690548"/>
            <a:ext cx="382247" cy="441717"/>
          </a:xfrm>
          <a:custGeom>
            <a:avLst/>
            <a:gdLst/>
            <a:ahLst/>
            <a:cxnLst/>
            <a:rect l="l" t="t" r="r" b="b"/>
            <a:pathLst>
              <a:path w="27654" h="31824" extrusionOk="0">
                <a:moveTo>
                  <a:pt x="1" y="1"/>
                </a:moveTo>
                <a:lnTo>
                  <a:pt x="1" y="31823"/>
                </a:lnTo>
                <a:lnTo>
                  <a:pt x="27654" y="15979"/>
                </a:lnTo>
                <a:lnTo>
                  <a:pt x="27654" y="15845"/>
                </a:lnTo>
                <a:lnTo>
                  <a:pt x="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26"/>
          <p:cNvSpPr/>
          <p:nvPr/>
        </p:nvSpPr>
        <p:spPr>
          <a:xfrm rot="10800000">
            <a:off x="1449103" y="365483"/>
            <a:ext cx="380395" cy="441717"/>
          </a:xfrm>
          <a:custGeom>
            <a:avLst/>
            <a:gdLst/>
            <a:ahLst/>
            <a:cxnLst/>
            <a:rect l="l" t="t" r="r" b="b"/>
            <a:pathLst>
              <a:path w="27520" h="31824" extrusionOk="0">
                <a:moveTo>
                  <a:pt x="27520" y="1"/>
                </a:moveTo>
                <a:lnTo>
                  <a:pt x="0" y="15979"/>
                </a:lnTo>
                <a:lnTo>
                  <a:pt x="27520" y="31824"/>
                </a:lnTo>
                <a:lnTo>
                  <a:pt x="2752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26"/>
          <p:cNvSpPr/>
          <p:nvPr/>
        </p:nvSpPr>
        <p:spPr>
          <a:xfrm rot="10800000">
            <a:off x="2069765" y="-76210"/>
            <a:ext cx="380409" cy="44171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1" y="1"/>
                </a:moveTo>
                <a:lnTo>
                  <a:pt x="1" y="31823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26"/>
          <p:cNvSpPr/>
          <p:nvPr/>
        </p:nvSpPr>
        <p:spPr>
          <a:xfrm rot="10800000">
            <a:off x="1066851" y="-76200"/>
            <a:ext cx="382257" cy="883400"/>
          </a:xfrm>
          <a:custGeom>
            <a:avLst/>
            <a:gdLst/>
            <a:ahLst/>
            <a:cxnLst/>
            <a:rect l="l" t="t" r="r" b="b"/>
            <a:pathLst>
              <a:path w="27654" h="63647" extrusionOk="0">
                <a:moveTo>
                  <a:pt x="1" y="1"/>
                </a:moveTo>
                <a:lnTo>
                  <a:pt x="1" y="31824"/>
                </a:lnTo>
                <a:lnTo>
                  <a:pt x="1" y="63646"/>
                </a:lnTo>
                <a:lnTo>
                  <a:pt x="27521" y="47802"/>
                </a:lnTo>
                <a:lnTo>
                  <a:pt x="27654" y="47802"/>
                </a:lnTo>
                <a:lnTo>
                  <a:pt x="27654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26"/>
          <p:cNvSpPr/>
          <p:nvPr/>
        </p:nvSpPr>
        <p:spPr>
          <a:xfrm rot="10800000">
            <a:off x="1066851" y="585416"/>
            <a:ext cx="382257" cy="441693"/>
          </a:xfrm>
          <a:custGeom>
            <a:avLst/>
            <a:gdLst/>
            <a:ahLst/>
            <a:cxnLst/>
            <a:rect l="l" t="t" r="r" b="b"/>
            <a:pathLst>
              <a:path w="27654" h="31823" extrusionOk="0">
                <a:moveTo>
                  <a:pt x="27654" y="0"/>
                </a:moveTo>
                <a:lnTo>
                  <a:pt x="1" y="15845"/>
                </a:lnTo>
                <a:lnTo>
                  <a:pt x="27654" y="31823"/>
                </a:lnTo>
                <a:lnTo>
                  <a:pt x="2765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26"/>
          <p:cNvSpPr/>
          <p:nvPr/>
        </p:nvSpPr>
        <p:spPr>
          <a:xfrm rot="10800000">
            <a:off x="686445" y="143703"/>
            <a:ext cx="382247" cy="883406"/>
          </a:xfrm>
          <a:custGeom>
            <a:avLst/>
            <a:gdLst/>
            <a:ahLst/>
            <a:cxnLst/>
            <a:rect l="l" t="t" r="r" b="b"/>
            <a:pathLst>
              <a:path w="27654" h="63646" extrusionOk="0">
                <a:moveTo>
                  <a:pt x="134" y="0"/>
                </a:moveTo>
                <a:lnTo>
                  <a:pt x="1" y="31823"/>
                </a:lnTo>
                <a:lnTo>
                  <a:pt x="134" y="31823"/>
                </a:lnTo>
                <a:lnTo>
                  <a:pt x="134" y="63646"/>
                </a:lnTo>
                <a:lnTo>
                  <a:pt x="27654" y="47668"/>
                </a:lnTo>
                <a:lnTo>
                  <a:pt x="27654" y="15845"/>
                </a:lnTo>
                <a:lnTo>
                  <a:pt x="1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26"/>
          <p:cNvSpPr/>
          <p:nvPr/>
        </p:nvSpPr>
        <p:spPr>
          <a:xfrm rot="10800000">
            <a:off x="686465" y="807171"/>
            <a:ext cx="762643" cy="663492"/>
          </a:xfrm>
          <a:custGeom>
            <a:avLst/>
            <a:gdLst/>
            <a:ahLst/>
            <a:cxnLst/>
            <a:rect l="l" t="t" r="r" b="b"/>
            <a:pathLst>
              <a:path w="55174" h="47802" extrusionOk="0">
                <a:moveTo>
                  <a:pt x="27654" y="1"/>
                </a:moveTo>
                <a:lnTo>
                  <a:pt x="1" y="15979"/>
                </a:lnTo>
                <a:lnTo>
                  <a:pt x="1" y="47802"/>
                </a:lnTo>
                <a:lnTo>
                  <a:pt x="27654" y="31957"/>
                </a:lnTo>
                <a:lnTo>
                  <a:pt x="55174" y="15979"/>
                </a:lnTo>
                <a:lnTo>
                  <a:pt x="27654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26"/>
          <p:cNvSpPr/>
          <p:nvPr/>
        </p:nvSpPr>
        <p:spPr>
          <a:xfrm>
            <a:off x="8761740" y="4256839"/>
            <a:ext cx="382247" cy="663492"/>
          </a:xfrm>
          <a:custGeom>
            <a:avLst/>
            <a:gdLst/>
            <a:ahLst/>
            <a:cxnLst/>
            <a:rect l="l" t="t" r="r" b="b"/>
            <a:pathLst>
              <a:path w="27654" h="47802" extrusionOk="0">
                <a:moveTo>
                  <a:pt x="27653" y="1"/>
                </a:moveTo>
                <a:lnTo>
                  <a:pt x="0" y="15979"/>
                </a:lnTo>
                <a:lnTo>
                  <a:pt x="0" y="47802"/>
                </a:lnTo>
                <a:lnTo>
                  <a:pt x="134" y="47802"/>
                </a:lnTo>
                <a:lnTo>
                  <a:pt x="27653" y="31824"/>
                </a:lnTo>
                <a:lnTo>
                  <a:pt x="2765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26"/>
          <p:cNvSpPr/>
          <p:nvPr/>
        </p:nvSpPr>
        <p:spPr>
          <a:xfrm>
            <a:off x="8763590" y="4698532"/>
            <a:ext cx="380409" cy="44171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27520" y="1"/>
                </a:moveTo>
                <a:lnTo>
                  <a:pt x="1" y="15979"/>
                </a:lnTo>
                <a:lnTo>
                  <a:pt x="27520" y="31823"/>
                </a:lnTo>
                <a:lnTo>
                  <a:pt x="2752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26"/>
          <p:cNvSpPr/>
          <p:nvPr/>
        </p:nvSpPr>
        <p:spPr>
          <a:xfrm>
            <a:off x="8652474" y="3168852"/>
            <a:ext cx="111133" cy="127335"/>
          </a:xfrm>
          <a:custGeom>
            <a:avLst/>
            <a:gdLst/>
            <a:ahLst/>
            <a:cxnLst/>
            <a:rect l="l" t="t" r="r" b="b"/>
            <a:pathLst>
              <a:path w="8040" h="9174" extrusionOk="0">
                <a:moveTo>
                  <a:pt x="8040" y="0"/>
                </a:moveTo>
                <a:lnTo>
                  <a:pt x="1" y="4604"/>
                </a:lnTo>
                <a:lnTo>
                  <a:pt x="8040" y="9174"/>
                </a:lnTo>
                <a:lnTo>
                  <a:pt x="804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26"/>
          <p:cNvSpPr/>
          <p:nvPr/>
        </p:nvSpPr>
        <p:spPr>
          <a:xfrm>
            <a:off x="8000931" y="4698532"/>
            <a:ext cx="760804" cy="441717"/>
          </a:xfrm>
          <a:custGeom>
            <a:avLst/>
            <a:gdLst/>
            <a:ahLst/>
            <a:cxnLst/>
            <a:rect l="l" t="t" r="r" b="b"/>
            <a:pathLst>
              <a:path w="55041" h="31824" extrusionOk="0">
                <a:moveTo>
                  <a:pt x="27521" y="1"/>
                </a:moveTo>
                <a:lnTo>
                  <a:pt x="1" y="15979"/>
                </a:lnTo>
                <a:lnTo>
                  <a:pt x="27521" y="31823"/>
                </a:lnTo>
                <a:lnTo>
                  <a:pt x="55040" y="15979"/>
                </a:lnTo>
                <a:lnTo>
                  <a:pt x="2752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26"/>
          <p:cNvSpPr/>
          <p:nvPr/>
        </p:nvSpPr>
        <p:spPr>
          <a:xfrm>
            <a:off x="8381336" y="4256839"/>
            <a:ext cx="380409" cy="663492"/>
          </a:xfrm>
          <a:custGeom>
            <a:avLst/>
            <a:gdLst/>
            <a:ahLst/>
            <a:cxnLst/>
            <a:rect l="l" t="t" r="r" b="b"/>
            <a:pathLst>
              <a:path w="27521" h="47802" extrusionOk="0">
                <a:moveTo>
                  <a:pt x="1" y="1"/>
                </a:moveTo>
                <a:lnTo>
                  <a:pt x="1" y="31824"/>
                </a:lnTo>
                <a:lnTo>
                  <a:pt x="27520" y="47802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26"/>
          <p:cNvSpPr/>
          <p:nvPr/>
        </p:nvSpPr>
        <p:spPr>
          <a:xfrm>
            <a:off x="8761740" y="4036930"/>
            <a:ext cx="382247" cy="441703"/>
          </a:xfrm>
          <a:custGeom>
            <a:avLst/>
            <a:gdLst/>
            <a:ahLst/>
            <a:cxnLst/>
            <a:rect l="l" t="t" r="r" b="b"/>
            <a:pathLst>
              <a:path w="27654" h="31823" extrusionOk="0">
                <a:moveTo>
                  <a:pt x="0" y="0"/>
                </a:moveTo>
                <a:lnTo>
                  <a:pt x="0" y="31823"/>
                </a:lnTo>
                <a:lnTo>
                  <a:pt x="27653" y="1584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26"/>
          <p:cNvSpPr/>
          <p:nvPr/>
        </p:nvSpPr>
        <p:spPr>
          <a:xfrm>
            <a:off x="7822482" y="3491070"/>
            <a:ext cx="178448" cy="206507"/>
          </a:xfrm>
          <a:custGeom>
            <a:avLst/>
            <a:gdLst/>
            <a:ahLst/>
            <a:cxnLst/>
            <a:rect l="l" t="t" r="r" b="b"/>
            <a:pathLst>
              <a:path w="12910" h="14878" extrusionOk="0">
                <a:moveTo>
                  <a:pt x="1" y="0"/>
                </a:moveTo>
                <a:lnTo>
                  <a:pt x="1" y="14877"/>
                </a:lnTo>
                <a:lnTo>
                  <a:pt x="12910" y="7505"/>
                </a:lnTo>
                <a:lnTo>
                  <a:pt x="13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26"/>
          <p:cNvSpPr/>
          <p:nvPr/>
        </p:nvSpPr>
        <p:spPr>
          <a:xfrm>
            <a:off x="7259448" y="4698532"/>
            <a:ext cx="380409" cy="44171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1" y="1"/>
                </a:moveTo>
                <a:lnTo>
                  <a:pt x="1" y="31823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>
          <a:xfrm>
            <a:off x="2278252" y="3168852"/>
            <a:ext cx="5104942" cy="792600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r>
              <a:rPr lang="es-MX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Número de horas que el estudiante estudio y el promedio que obtuvo</a:t>
            </a:r>
            <a:endParaRPr lang="es-MX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/>
                                        <p:tgtEl>
                                          <p:spTgt spid="8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/>
                                        <p:tgtEl>
                                          <p:spTgt spid="8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/>
                                        <p:tgtEl>
                                          <p:spTgt spid="8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/>
                                        <p:tgtEl>
                                          <p:spTgt spid="8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00"/>
                            </p:stCondLst>
                            <p:childTnLst>
                              <p:par>
                                <p:cTn id="2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"/>
                                        <p:tgtEl>
                                          <p:spTgt spid="8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"/>
                                        <p:tgtEl>
                                          <p:spTgt spid="8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900"/>
                            </p:stCondLst>
                            <p:childTnLst>
                              <p:par>
                                <p:cTn id="2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"/>
                                        <p:tgtEl>
                                          <p:spTgt spid="8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"/>
                                        <p:tgtEl>
                                          <p:spTgt spid="8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100"/>
                            </p:stCondLst>
                            <p:childTnLst>
                              <p:par>
                                <p:cTn id="3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"/>
                                        <p:tgtEl>
                                          <p:spTgt spid="8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"/>
                                        <p:tgtEl>
                                          <p:spTgt spid="8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300"/>
                            </p:stCondLst>
                            <p:childTnLst>
                              <p:par>
                                <p:cTn id="3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00"/>
                                        <p:tgtEl>
                                          <p:spTgt spid="8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00"/>
                                        <p:tgtEl>
                                          <p:spTgt spid="8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00"/>
                                        <p:tgtEl>
                                          <p:spTgt spid="8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00"/>
                                        <p:tgtEl>
                                          <p:spTgt spid="8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700"/>
                            </p:stCondLst>
                            <p:childTnLst>
                              <p:par>
                                <p:cTn id="4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200"/>
                                        <p:tgtEl>
                                          <p:spTgt spid="8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200"/>
                                        <p:tgtEl>
                                          <p:spTgt spid="8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900"/>
                            </p:stCondLst>
                            <p:childTnLst>
                              <p:par>
                                <p:cTn id="5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00"/>
                                        <p:tgtEl>
                                          <p:spTgt spid="8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00"/>
                                        <p:tgtEl>
                                          <p:spTgt spid="8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100"/>
                            </p:stCondLst>
                            <p:childTnLst>
                              <p:par>
                                <p:cTn id="5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200"/>
                                        <p:tgtEl>
                                          <p:spTgt spid="8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200"/>
                                        <p:tgtEl>
                                          <p:spTgt spid="8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300"/>
                            </p:stCondLst>
                            <p:childTnLst>
                              <p:par>
                                <p:cTn id="6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200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200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0"/>
                            </p:stCondLst>
                            <p:childTnLst>
                              <p:par>
                                <p:cTn id="6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200"/>
                                        <p:tgtEl>
                                          <p:spTgt spid="8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200"/>
                                        <p:tgtEl>
                                          <p:spTgt spid="8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700"/>
                            </p:stCondLst>
                            <p:childTnLst>
                              <p:par>
                                <p:cTn id="7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200"/>
                                        <p:tgtEl>
                                          <p:spTgt spid="8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200"/>
                                        <p:tgtEl>
                                          <p:spTgt spid="8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900"/>
                            </p:stCondLst>
                            <p:childTnLst>
                              <p:par>
                                <p:cTn id="7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200"/>
                                        <p:tgtEl>
                                          <p:spTgt spid="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200"/>
                                        <p:tgtEl>
                                          <p:spTgt spid="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100"/>
                            </p:stCondLst>
                            <p:childTnLst>
                              <p:par>
                                <p:cTn id="8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200"/>
                                        <p:tgtEl>
                                          <p:spTgt spid="8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200"/>
                                        <p:tgtEl>
                                          <p:spTgt spid="8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300"/>
                            </p:stCondLst>
                            <p:childTnLst>
                              <p:par>
                                <p:cTn id="8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200"/>
                                        <p:tgtEl>
                                          <p:spTgt spid="8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200"/>
                                        <p:tgtEl>
                                          <p:spTgt spid="8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500"/>
                            </p:stCondLst>
                            <p:childTnLst>
                              <p:par>
                                <p:cTn id="9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200"/>
                                        <p:tgtEl>
                                          <p:spTgt spid="8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200"/>
                                        <p:tgtEl>
                                          <p:spTgt spid="8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700"/>
                            </p:stCondLst>
                            <p:childTnLst>
                              <p:par>
                                <p:cTn id="9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200"/>
                                        <p:tgtEl>
                                          <p:spTgt spid="8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200"/>
                                        <p:tgtEl>
                                          <p:spTgt spid="8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900"/>
                            </p:stCondLst>
                            <p:childTnLst>
                              <p:par>
                                <p:cTn id="10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200"/>
                                        <p:tgtEl>
                                          <p:spTgt spid="8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200"/>
                                        <p:tgtEl>
                                          <p:spTgt spid="8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100"/>
                            </p:stCondLst>
                            <p:childTnLst>
                              <p:par>
                                <p:cTn id="10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200"/>
                                        <p:tgtEl>
                                          <p:spTgt spid="8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200"/>
                                        <p:tgtEl>
                                          <p:spTgt spid="8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4300"/>
                            </p:stCondLst>
                            <p:childTnLst>
                              <p:par>
                                <p:cTn id="11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200"/>
                                        <p:tgtEl>
                                          <p:spTgt spid="8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200"/>
                                        <p:tgtEl>
                                          <p:spTgt spid="8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4500"/>
                            </p:stCondLst>
                            <p:childTnLst>
                              <p:par>
                                <p:cTn id="11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200"/>
                                        <p:tgtEl>
                                          <p:spTgt spid="8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200"/>
                                        <p:tgtEl>
                                          <p:spTgt spid="8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4700"/>
                            </p:stCondLst>
                            <p:childTnLst>
                              <p:par>
                                <p:cTn id="12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200"/>
                                        <p:tgtEl>
                                          <p:spTgt spid="8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200"/>
                                        <p:tgtEl>
                                          <p:spTgt spid="8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4900"/>
                            </p:stCondLst>
                            <p:childTnLst>
                              <p:par>
                                <p:cTn id="12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200"/>
                                        <p:tgtEl>
                                          <p:spTgt spid="8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200"/>
                                        <p:tgtEl>
                                          <p:spTgt spid="8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100"/>
                            </p:stCondLst>
                            <p:childTnLst>
                              <p:par>
                                <p:cTn id="13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200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200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300"/>
                            </p:stCondLst>
                            <p:childTnLst>
                              <p:par>
                                <p:cTn id="13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200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200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500"/>
                            </p:stCondLst>
                            <p:childTnLst>
                              <p:par>
                                <p:cTn id="14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200"/>
                                        <p:tgtEl>
                                          <p:spTgt spid="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200"/>
                                        <p:tgtEl>
                                          <p:spTgt spid="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700"/>
                            </p:stCondLst>
                            <p:childTnLst>
                              <p:par>
                                <p:cTn id="14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200"/>
                                        <p:tgtEl>
                                          <p:spTgt spid="8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200"/>
                                        <p:tgtEl>
                                          <p:spTgt spid="8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900"/>
                            </p:stCondLst>
                            <p:childTnLst>
                              <p:par>
                                <p:cTn id="15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200"/>
                                        <p:tgtEl>
                                          <p:spTgt spid="8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200"/>
                                        <p:tgtEl>
                                          <p:spTgt spid="8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6100"/>
                            </p:stCondLst>
                            <p:childTnLst>
                              <p:par>
                                <p:cTn id="15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200"/>
                                        <p:tgtEl>
                                          <p:spTgt spid="8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200"/>
                                        <p:tgtEl>
                                          <p:spTgt spid="8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6300"/>
                            </p:stCondLst>
                            <p:childTnLst>
                              <p:par>
                                <p:cTn id="16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200"/>
                                        <p:tgtEl>
                                          <p:spTgt spid="8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200"/>
                                        <p:tgtEl>
                                          <p:spTgt spid="8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6500"/>
                            </p:stCondLst>
                            <p:childTnLst>
                              <p:par>
                                <p:cTn id="16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200"/>
                                        <p:tgtEl>
                                          <p:spTgt spid="8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200"/>
                                        <p:tgtEl>
                                          <p:spTgt spid="8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6700"/>
                            </p:stCondLst>
                            <p:childTnLst>
                              <p:par>
                                <p:cTn id="17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200"/>
                                        <p:tgtEl>
                                          <p:spTgt spid="8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200"/>
                                        <p:tgtEl>
                                          <p:spTgt spid="8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6900"/>
                            </p:stCondLst>
                            <p:childTnLst>
                              <p:par>
                                <p:cTn id="17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200"/>
                                        <p:tgtEl>
                                          <p:spTgt spid="8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200"/>
                                        <p:tgtEl>
                                          <p:spTgt spid="8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7100"/>
                            </p:stCondLst>
                            <p:childTnLst>
                              <p:par>
                                <p:cTn id="18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200"/>
                                        <p:tgtEl>
                                          <p:spTgt spid="8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200"/>
                                        <p:tgtEl>
                                          <p:spTgt spid="8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38707" y="618405"/>
            <a:ext cx="4237007" cy="1334100"/>
          </a:xfrm>
        </p:spPr>
        <p:txBody>
          <a:bodyPr/>
          <a:lstStyle/>
          <a:p>
            <a:r>
              <a:rPr lang="es-MX" dirty="0" smtClean="0"/>
              <a:t>Base de datos</a:t>
            </a:r>
            <a:endParaRPr lang="es-MX" dirty="0"/>
          </a:p>
        </p:txBody>
      </p:sp>
      <p:sp>
        <p:nvSpPr>
          <p:cNvPr id="3" name="Título 2"/>
          <p:cNvSpPr>
            <a:spLocks noGrp="1"/>
          </p:cNvSpPr>
          <p:nvPr>
            <p:ph type="title" idx="2"/>
          </p:nvPr>
        </p:nvSpPr>
        <p:spPr>
          <a:xfrm>
            <a:off x="3204963" y="1650251"/>
            <a:ext cx="3704493" cy="3302749"/>
          </a:xfrm>
        </p:spPr>
        <p:txBody>
          <a:bodyPr/>
          <a:lstStyle/>
          <a:p>
            <a:pPr algn="ctr"/>
            <a:r>
              <a:rPr lang="es-MX" sz="2400" dirty="0" smtClean="0"/>
              <a:t>-&gt; Nombre de la base de datos: </a:t>
            </a:r>
            <a:br>
              <a:rPr lang="es-MX" sz="2400" dirty="0" smtClean="0"/>
            </a:br>
            <a:r>
              <a:rPr lang="es-MX" sz="2400" dirty="0" smtClean="0"/>
              <a:t>Horas de estudio del estudiante</a:t>
            </a:r>
            <a:br>
              <a:rPr lang="es-MX" sz="2400" dirty="0" smtClean="0"/>
            </a:br>
            <a:r>
              <a:rPr lang="es-MX" sz="2400" dirty="0" smtClean="0"/>
              <a:t/>
            </a:r>
            <a:br>
              <a:rPr lang="es-MX" sz="2400" dirty="0" smtClean="0"/>
            </a:br>
            <a:r>
              <a:rPr lang="es-MX" sz="2400" dirty="0" smtClean="0"/>
              <a:t>-&gt; Plataforma </a:t>
            </a:r>
            <a:r>
              <a:rPr lang="es-MX" sz="2400" dirty="0"/>
              <a:t>web: </a:t>
            </a:r>
            <a:r>
              <a:rPr lang="es-MX" sz="2400" dirty="0" smtClean="0"/>
              <a:t>KGGLE</a:t>
            </a:r>
            <a:br>
              <a:rPr lang="es-MX" sz="2400" dirty="0" smtClean="0"/>
            </a:br>
            <a:r>
              <a:rPr lang="es-MX" sz="2400" dirty="0"/>
              <a:t/>
            </a:r>
            <a:br>
              <a:rPr lang="es-MX" sz="2400" dirty="0"/>
            </a:br>
            <a:r>
              <a:rPr lang="es-MX" sz="2400" dirty="0" smtClean="0"/>
              <a:t>-&gt; Número de datos: 30</a:t>
            </a:r>
            <a:br>
              <a:rPr lang="es-MX" sz="2400" dirty="0" smtClean="0"/>
            </a:br>
            <a:r>
              <a:rPr lang="es-MX" sz="2400" dirty="0"/>
              <a:t/>
            </a:r>
            <a:br>
              <a:rPr lang="es-MX" sz="2400" dirty="0"/>
            </a:br>
            <a:r>
              <a:rPr lang="es-MX" sz="2400" dirty="0" smtClean="0"/>
              <a:t>-&gt; Autor: </a:t>
            </a:r>
            <a:r>
              <a:rPr lang="es-MX" sz="2400" dirty="0" err="1" smtClean="0"/>
              <a:t>Himanshu</a:t>
            </a:r>
            <a:r>
              <a:rPr lang="es-MX" sz="2400" dirty="0" smtClean="0"/>
              <a:t> </a:t>
            </a:r>
            <a:r>
              <a:rPr lang="es-MX" sz="2400" dirty="0" err="1" smtClean="0"/>
              <a:t>Nakrani</a:t>
            </a:r>
            <a:r>
              <a:rPr lang="es-MX" sz="1800" dirty="0"/>
              <a:t/>
            </a:r>
            <a:br>
              <a:rPr lang="es-MX" sz="1800" dirty="0"/>
            </a:br>
            <a:endParaRPr lang="es-MX" sz="1800" dirty="0"/>
          </a:p>
        </p:txBody>
      </p:sp>
    </p:spTree>
    <p:extLst>
      <p:ext uri="{BB962C8B-B14F-4D97-AF65-F5344CB8AC3E}">
        <p14:creationId xmlns:p14="http://schemas.microsoft.com/office/powerpoint/2010/main" val="379149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27"/>
          <p:cNvSpPr txBox="1">
            <a:spLocks noGrp="1"/>
          </p:cNvSpPr>
          <p:nvPr>
            <p:ph type="ctrTitle"/>
          </p:nvPr>
        </p:nvSpPr>
        <p:spPr>
          <a:xfrm flipH="1">
            <a:off x="1083417" y="119054"/>
            <a:ext cx="7051375" cy="9748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Cantidad de horas que el estudiante estudio </a:t>
            </a:r>
            <a:br>
              <a:rPr lang="es-MX" dirty="0" smtClean="0"/>
            </a:br>
            <a:r>
              <a:rPr lang="es-MX" dirty="0" smtClean="0"/>
              <a:t>y la calificación que obtuvo</a:t>
            </a:r>
            <a:endParaRPr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l="8417" t="20703" r="3065"/>
          <a:stretch/>
        </p:blipFill>
        <p:spPr>
          <a:xfrm>
            <a:off x="2700020" y="1455720"/>
            <a:ext cx="3429000" cy="32093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28"/>
          <p:cNvSpPr txBox="1">
            <a:spLocks noGrp="1"/>
          </p:cNvSpPr>
          <p:nvPr>
            <p:ph type="ctrTitle"/>
          </p:nvPr>
        </p:nvSpPr>
        <p:spPr>
          <a:xfrm>
            <a:off x="4193224" y="1919716"/>
            <a:ext cx="4275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Cuartil 1 (acumula 25%)</a:t>
            </a:r>
            <a:endParaRPr dirty="0"/>
          </a:p>
        </p:txBody>
      </p:sp>
      <p:sp>
        <p:nvSpPr>
          <p:cNvPr id="895" name="Google Shape;895;p28"/>
          <p:cNvSpPr txBox="1">
            <a:spLocks noGrp="1"/>
          </p:cNvSpPr>
          <p:nvPr>
            <p:ph type="title" idx="2"/>
          </p:nvPr>
        </p:nvSpPr>
        <p:spPr>
          <a:xfrm>
            <a:off x="2319727" y="1966888"/>
            <a:ext cx="1460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30</a:t>
            </a:r>
            <a:endParaRPr dirty="0"/>
          </a:p>
        </p:txBody>
      </p:sp>
      <p:sp>
        <p:nvSpPr>
          <p:cNvPr id="896" name="Google Shape;896;p28"/>
          <p:cNvSpPr txBox="1">
            <a:spLocks noGrp="1"/>
          </p:cNvSpPr>
          <p:nvPr>
            <p:ph type="ctrTitle" idx="3"/>
          </p:nvPr>
        </p:nvSpPr>
        <p:spPr>
          <a:xfrm>
            <a:off x="4193224" y="2575684"/>
            <a:ext cx="4275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Mediana (acumula 50%)</a:t>
            </a:r>
            <a:endParaRPr dirty="0"/>
          </a:p>
        </p:txBody>
      </p:sp>
      <p:sp>
        <p:nvSpPr>
          <p:cNvPr id="897" name="Google Shape;897;p28"/>
          <p:cNvSpPr txBox="1">
            <a:spLocks noGrp="1"/>
          </p:cNvSpPr>
          <p:nvPr>
            <p:ph type="title" idx="4"/>
          </p:nvPr>
        </p:nvSpPr>
        <p:spPr>
          <a:xfrm>
            <a:off x="2319727" y="2632138"/>
            <a:ext cx="1460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47</a:t>
            </a:r>
            <a:endParaRPr dirty="0"/>
          </a:p>
        </p:txBody>
      </p:sp>
      <p:sp>
        <p:nvSpPr>
          <p:cNvPr id="899" name="Google Shape;899;p28"/>
          <p:cNvSpPr txBox="1">
            <a:spLocks noGrp="1"/>
          </p:cNvSpPr>
          <p:nvPr>
            <p:ph type="title" idx="6"/>
          </p:nvPr>
        </p:nvSpPr>
        <p:spPr>
          <a:xfrm>
            <a:off x="2319727" y="3297388"/>
            <a:ext cx="1460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75</a:t>
            </a:r>
            <a:endParaRPr dirty="0"/>
          </a:p>
        </p:txBody>
      </p:sp>
      <p:sp>
        <p:nvSpPr>
          <p:cNvPr id="900" name="Google Shape;900;p28"/>
          <p:cNvSpPr txBox="1">
            <a:spLocks noGrp="1"/>
          </p:cNvSpPr>
          <p:nvPr>
            <p:ph type="title" idx="8"/>
          </p:nvPr>
        </p:nvSpPr>
        <p:spPr>
          <a:xfrm>
            <a:off x="2319727" y="3962638"/>
            <a:ext cx="1460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95</a:t>
            </a:r>
            <a:endParaRPr dirty="0"/>
          </a:p>
        </p:txBody>
      </p:sp>
      <p:sp>
        <p:nvSpPr>
          <p:cNvPr id="901" name="Google Shape;901;p28"/>
          <p:cNvSpPr txBox="1">
            <a:spLocks noGrp="1"/>
          </p:cNvSpPr>
          <p:nvPr>
            <p:ph type="ctrTitle" idx="9"/>
          </p:nvPr>
        </p:nvSpPr>
        <p:spPr>
          <a:xfrm>
            <a:off x="1655383" y="359303"/>
            <a:ext cx="4794848" cy="6234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Descripción de la muestra</a:t>
            </a:r>
            <a:endParaRPr dirty="0"/>
          </a:p>
        </p:txBody>
      </p:sp>
      <p:cxnSp>
        <p:nvCxnSpPr>
          <p:cNvPr id="902" name="Google Shape;902;p28"/>
          <p:cNvCxnSpPr/>
          <p:nvPr/>
        </p:nvCxnSpPr>
        <p:spPr>
          <a:xfrm>
            <a:off x="4052807" y="1199465"/>
            <a:ext cx="3761" cy="3691295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Google Shape;893;p28"/>
          <p:cNvSpPr txBox="1">
            <a:spLocks/>
          </p:cNvSpPr>
          <p:nvPr/>
        </p:nvSpPr>
        <p:spPr>
          <a:xfrm>
            <a:off x="4155425" y="3962638"/>
            <a:ext cx="4275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 lang="es-MX" dirty="0"/>
          </a:p>
        </p:txBody>
      </p:sp>
      <p:sp>
        <p:nvSpPr>
          <p:cNvPr id="14" name="Google Shape;895;p28"/>
          <p:cNvSpPr txBox="1">
            <a:spLocks/>
          </p:cNvSpPr>
          <p:nvPr/>
        </p:nvSpPr>
        <p:spPr>
          <a:xfrm>
            <a:off x="2319727" y="1255956"/>
            <a:ext cx="1460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 Condensed SemiBold"/>
              <a:buNone/>
              <a:defRPr sz="36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 smtClean="0"/>
              <a:t>17</a:t>
            </a:r>
            <a:endParaRPr lang="en" dirty="0"/>
          </a:p>
        </p:txBody>
      </p:sp>
      <p:sp>
        <p:nvSpPr>
          <p:cNvPr id="3" name="Título 2"/>
          <p:cNvSpPr>
            <a:spLocks noGrp="1"/>
          </p:cNvSpPr>
          <p:nvPr>
            <p:ph type="ctrTitle" idx="5"/>
          </p:nvPr>
        </p:nvSpPr>
        <p:spPr>
          <a:xfrm>
            <a:off x="4155425" y="3298921"/>
            <a:ext cx="4275300" cy="577800"/>
          </a:xfrm>
        </p:spPr>
        <p:txBody>
          <a:bodyPr/>
          <a:lstStyle/>
          <a:p>
            <a:r>
              <a:rPr lang="es-MX" dirty="0" smtClean="0"/>
              <a:t>Cuartil 3 (acumula 75%)</a:t>
            </a:r>
            <a:endParaRPr lang="es-MX" dirty="0"/>
          </a:p>
        </p:txBody>
      </p:sp>
      <p:sp>
        <p:nvSpPr>
          <p:cNvPr id="4" name="Título 3"/>
          <p:cNvSpPr>
            <a:spLocks noGrp="1"/>
          </p:cNvSpPr>
          <p:nvPr>
            <p:ph type="ctrTitle" idx="7"/>
          </p:nvPr>
        </p:nvSpPr>
        <p:spPr/>
        <p:txBody>
          <a:bodyPr/>
          <a:lstStyle/>
          <a:p>
            <a:r>
              <a:rPr lang="es-MX" dirty="0" smtClean="0"/>
              <a:t>Máximo</a:t>
            </a:r>
            <a:endParaRPr lang="es-MX" dirty="0"/>
          </a:p>
        </p:txBody>
      </p:sp>
      <p:sp>
        <p:nvSpPr>
          <p:cNvPr id="17" name="Título 3"/>
          <p:cNvSpPr txBox="1">
            <a:spLocks/>
          </p:cNvSpPr>
          <p:nvPr/>
        </p:nvSpPr>
        <p:spPr>
          <a:xfrm>
            <a:off x="4155425" y="1238210"/>
            <a:ext cx="4275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r>
              <a:rPr lang="es-MX" dirty="0" smtClean="0"/>
              <a:t>Mínimo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p60"/>
          <p:cNvSpPr/>
          <p:nvPr/>
        </p:nvSpPr>
        <p:spPr>
          <a:xfrm>
            <a:off x="880456" y="3135238"/>
            <a:ext cx="2098567" cy="570170"/>
          </a:xfrm>
          <a:custGeom>
            <a:avLst/>
            <a:gdLst/>
            <a:ahLst/>
            <a:cxnLst/>
            <a:rect l="l" t="t" r="r" b="b"/>
            <a:pathLst>
              <a:path w="29550" h="12332" extrusionOk="0">
                <a:moveTo>
                  <a:pt x="1579" y="0"/>
                </a:moveTo>
                <a:cubicBezTo>
                  <a:pt x="727" y="0"/>
                  <a:pt x="0" y="627"/>
                  <a:pt x="0" y="1579"/>
                </a:cubicBezTo>
                <a:lnTo>
                  <a:pt x="0" y="10777"/>
                </a:lnTo>
                <a:cubicBezTo>
                  <a:pt x="0" y="11604"/>
                  <a:pt x="727" y="12331"/>
                  <a:pt x="1579" y="12331"/>
                </a:cubicBezTo>
                <a:lnTo>
                  <a:pt x="24437" y="12331"/>
                </a:lnTo>
                <a:cubicBezTo>
                  <a:pt x="24437" y="12231"/>
                  <a:pt x="29549" y="6166"/>
                  <a:pt x="29549" y="6166"/>
                </a:cubicBezTo>
                <a:cubicBezTo>
                  <a:pt x="29549" y="6166"/>
                  <a:pt x="24537" y="126"/>
                  <a:pt x="2443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6" name="Google Shape;1236;p60"/>
          <p:cNvSpPr/>
          <p:nvPr/>
        </p:nvSpPr>
        <p:spPr>
          <a:xfrm>
            <a:off x="832646" y="1602970"/>
            <a:ext cx="2098567" cy="570170"/>
          </a:xfrm>
          <a:custGeom>
            <a:avLst/>
            <a:gdLst/>
            <a:ahLst/>
            <a:cxnLst/>
            <a:rect l="l" t="t" r="r" b="b"/>
            <a:pathLst>
              <a:path w="29550" h="12332" extrusionOk="0">
                <a:moveTo>
                  <a:pt x="1579" y="0"/>
                </a:moveTo>
                <a:cubicBezTo>
                  <a:pt x="727" y="0"/>
                  <a:pt x="0" y="627"/>
                  <a:pt x="0" y="1579"/>
                </a:cubicBezTo>
                <a:lnTo>
                  <a:pt x="0" y="10777"/>
                </a:lnTo>
                <a:cubicBezTo>
                  <a:pt x="0" y="11604"/>
                  <a:pt x="727" y="12331"/>
                  <a:pt x="1579" y="12331"/>
                </a:cubicBezTo>
                <a:lnTo>
                  <a:pt x="24437" y="12331"/>
                </a:lnTo>
                <a:cubicBezTo>
                  <a:pt x="24437" y="12231"/>
                  <a:pt x="29549" y="6166"/>
                  <a:pt x="29549" y="6166"/>
                </a:cubicBezTo>
                <a:cubicBezTo>
                  <a:pt x="29549" y="6166"/>
                  <a:pt x="24537" y="126"/>
                  <a:pt x="2443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0" name="Google Shape;1240;p60"/>
          <p:cNvSpPr/>
          <p:nvPr/>
        </p:nvSpPr>
        <p:spPr>
          <a:xfrm>
            <a:off x="3497485" y="3066489"/>
            <a:ext cx="1326093" cy="823581"/>
          </a:xfrm>
          <a:custGeom>
            <a:avLst/>
            <a:gdLst/>
            <a:ahLst/>
            <a:cxnLst/>
            <a:rect l="l" t="t" r="r" b="b"/>
            <a:pathLst>
              <a:path w="12432" h="12332" extrusionOk="0">
                <a:moveTo>
                  <a:pt x="6166" y="1"/>
                </a:moveTo>
                <a:cubicBezTo>
                  <a:pt x="2808" y="1"/>
                  <a:pt x="1" y="2733"/>
                  <a:pt x="1" y="6166"/>
                </a:cubicBezTo>
                <a:cubicBezTo>
                  <a:pt x="1" y="9625"/>
                  <a:pt x="2808" y="12332"/>
                  <a:pt x="6166" y="12332"/>
                </a:cubicBezTo>
                <a:cubicBezTo>
                  <a:pt x="9600" y="12332"/>
                  <a:pt x="12432" y="9625"/>
                  <a:pt x="12432" y="6166"/>
                </a:cubicBezTo>
                <a:cubicBezTo>
                  <a:pt x="12432" y="2733"/>
                  <a:pt x="9600" y="1"/>
                  <a:pt x="616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dirty="0" smtClean="0">
                <a:solidFill>
                  <a:srgbClr val="FFFFFF"/>
                </a:solidFill>
              </a:rPr>
              <a:t>51.48</a:t>
            </a:r>
            <a:endParaRPr sz="2800" dirty="0">
              <a:solidFill>
                <a:srgbClr val="FFFFFF"/>
              </a:solidFill>
            </a:endParaRPr>
          </a:p>
        </p:txBody>
      </p:sp>
      <p:sp>
        <p:nvSpPr>
          <p:cNvPr id="1242" name="Google Shape;1242;p60"/>
          <p:cNvSpPr txBox="1"/>
          <p:nvPr/>
        </p:nvSpPr>
        <p:spPr>
          <a:xfrm>
            <a:off x="829606" y="3166135"/>
            <a:ext cx="1751700" cy="3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rgbClr val="FFFFFF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Promedio</a:t>
            </a:r>
            <a:endParaRPr sz="2000" dirty="0">
              <a:solidFill>
                <a:srgbClr val="FFFFFF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243" name="Google Shape;1243;p60"/>
          <p:cNvSpPr txBox="1">
            <a:spLocks noGrp="1"/>
          </p:cNvSpPr>
          <p:nvPr>
            <p:ph type="ctrTitle"/>
          </p:nvPr>
        </p:nvSpPr>
        <p:spPr>
          <a:xfrm flipH="1">
            <a:off x="770700" y="468450"/>
            <a:ext cx="3801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Datos obtenidos</a:t>
            </a:r>
            <a:endParaRPr sz="4000" dirty="0"/>
          </a:p>
        </p:txBody>
      </p:sp>
      <p:sp>
        <p:nvSpPr>
          <p:cNvPr id="1244" name="Google Shape;1244;p60"/>
          <p:cNvSpPr/>
          <p:nvPr/>
        </p:nvSpPr>
        <p:spPr>
          <a:xfrm>
            <a:off x="3497485" y="1523461"/>
            <a:ext cx="1407729" cy="853815"/>
          </a:xfrm>
          <a:custGeom>
            <a:avLst/>
            <a:gdLst/>
            <a:ahLst/>
            <a:cxnLst/>
            <a:rect l="l" t="t" r="r" b="b"/>
            <a:pathLst>
              <a:path w="12432" h="12332" extrusionOk="0">
                <a:moveTo>
                  <a:pt x="6166" y="1"/>
                </a:moveTo>
                <a:cubicBezTo>
                  <a:pt x="2808" y="1"/>
                  <a:pt x="1" y="2733"/>
                  <a:pt x="1" y="6166"/>
                </a:cubicBezTo>
                <a:cubicBezTo>
                  <a:pt x="1" y="9625"/>
                  <a:pt x="2808" y="12332"/>
                  <a:pt x="6166" y="12332"/>
                </a:cubicBezTo>
                <a:cubicBezTo>
                  <a:pt x="9600" y="12332"/>
                  <a:pt x="12432" y="9625"/>
                  <a:pt x="12432" y="6166"/>
                </a:cubicBezTo>
                <a:cubicBezTo>
                  <a:pt x="12432" y="2733"/>
                  <a:pt x="9600" y="1"/>
                  <a:pt x="616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dirty="0" smtClean="0">
                <a:solidFill>
                  <a:srgbClr val="FFFFFF"/>
                </a:solidFill>
              </a:rPr>
              <a:t>47</a:t>
            </a:r>
            <a:endParaRPr sz="2800" dirty="0">
              <a:solidFill>
                <a:srgbClr val="FFFFFF"/>
              </a:solidFill>
            </a:endParaRPr>
          </a:p>
        </p:txBody>
      </p:sp>
      <p:sp>
        <p:nvSpPr>
          <p:cNvPr id="1253" name="Google Shape;1253;p60"/>
          <p:cNvSpPr txBox="1"/>
          <p:nvPr/>
        </p:nvSpPr>
        <p:spPr>
          <a:xfrm>
            <a:off x="831531" y="1662666"/>
            <a:ext cx="1751700" cy="3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rgbClr val="FFFFFF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Mediana</a:t>
            </a:r>
            <a:endParaRPr sz="2000" dirty="0">
              <a:solidFill>
                <a:srgbClr val="FFFFFF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cxnSp>
        <p:nvCxnSpPr>
          <p:cNvPr id="3" name="Conector recto 2"/>
          <p:cNvCxnSpPr/>
          <p:nvPr/>
        </p:nvCxnSpPr>
        <p:spPr>
          <a:xfrm flipH="1">
            <a:off x="5749871" y="147234"/>
            <a:ext cx="23248" cy="4734732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 flipH="1">
            <a:off x="770725" y="468450"/>
            <a:ext cx="5568082" cy="577800"/>
          </a:xfrm>
        </p:spPr>
        <p:txBody>
          <a:bodyPr/>
          <a:lstStyle/>
          <a:p>
            <a:r>
              <a:rPr lang="es-MX" sz="4000" dirty="0" smtClean="0"/>
              <a:t>Como se dispersan los datos</a:t>
            </a:r>
            <a:endParaRPr lang="es-MX" sz="4000" dirty="0"/>
          </a:p>
        </p:txBody>
      </p:sp>
      <p:sp>
        <p:nvSpPr>
          <p:cNvPr id="5" name="Google Shape;1234;p60"/>
          <p:cNvSpPr/>
          <p:nvPr/>
        </p:nvSpPr>
        <p:spPr>
          <a:xfrm>
            <a:off x="921748" y="3945384"/>
            <a:ext cx="2098567" cy="753406"/>
          </a:xfrm>
          <a:custGeom>
            <a:avLst/>
            <a:gdLst/>
            <a:ahLst/>
            <a:cxnLst/>
            <a:rect l="l" t="t" r="r" b="b"/>
            <a:pathLst>
              <a:path w="29550" h="12332" extrusionOk="0">
                <a:moveTo>
                  <a:pt x="1579" y="0"/>
                </a:moveTo>
                <a:cubicBezTo>
                  <a:pt x="727" y="0"/>
                  <a:pt x="0" y="627"/>
                  <a:pt x="0" y="1579"/>
                </a:cubicBezTo>
                <a:lnTo>
                  <a:pt x="0" y="10777"/>
                </a:lnTo>
                <a:cubicBezTo>
                  <a:pt x="0" y="11604"/>
                  <a:pt x="727" y="12331"/>
                  <a:pt x="1579" y="12331"/>
                </a:cubicBezTo>
                <a:lnTo>
                  <a:pt x="24437" y="12331"/>
                </a:lnTo>
                <a:cubicBezTo>
                  <a:pt x="24437" y="12231"/>
                  <a:pt x="29549" y="6166"/>
                  <a:pt x="29549" y="6166"/>
                </a:cubicBezTo>
                <a:cubicBezTo>
                  <a:pt x="29549" y="6166"/>
                  <a:pt x="24537" y="126"/>
                  <a:pt x="2443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235;p60"/>
          <p:cNvSpPr/>
          <p:nvPr/>
        </p:nvSpPr>
        <p:spPr>
          <a:xfrm>
            <a:off x="880456" y="2676582"/>
            <a:ext cx="2098567" cy="765360"/>
          </a:xfrm>
          <a:custGeom>
            <a:avLst/>
            <a:gdLst/>
            <a:ahLst/>
            <a:cxnLst/>
            <a:rect l="l" t="t" r="r" b="b"/>
            <a:pathLst>
              <a:path w="29550" h="12332" extrusionOk="0">
                <a:moveTo>
                  <a:pt x="1579" y="0"/>
                </a:moveTo>
                <a:cubicBezTo>
                  <a:pt x="727" y="0"/>
                  <a:pt x="0" y="627"/>
                  <a:pt x="0" y="1579"/>
                </a:cubicBezTo>
                <a:lnTo>
                  <a:pt x="0" y="10777"/>
                </a:lnTo>
                <a:cubicBezTo>
                  <a:pt x="0" y="11604"/>
                  <a:pt x="727" y="12331"/>
                  <a:pt x="1579" y="12331"/>
                </a:cubicBezTo>
                <a:lnTo>
                  <a:pt x="24437" y="12331"/>
                </a:lnTo>
                <a:cubicBezTo>
                  <a:pt x="24437" y="12231"/>
                  <a:pt x="29549" y="6166"/>
                  <a:pt x="29549" y="6166"/>
                </a:cubicBezTo>
                <a:cubicBezTo>
                  <a:pt x="29549" y="6166"/>
                  <a:pt x="24537" y="126"/>
                  <a:pt x="2443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236;p60"/>
          <p:cNvSpPr/>
          <p:nvPr/>
        </p:nvSpPr>
        <p:spPr>
          <a:xfrm>
            <a:off x="832646" y="1602970"/>
            <a:ext cx="2098567" cy="570170"/>
          </a:xfrm>
          <a:custGeom>
            <a:avLst/>
            <a:gdLst/>
            <a:ahLst/>
            <a:cxnLst/>
            <a:rect l="l" t="t" r="r" b="b"/>
            <a:pathLst>
              <a:path w="29550" h="12332" extrusionOk="0">
                <a:moveTo>
                  <a:pt x="1579" y="0"/>
                </a:moveTo>
                <a:cubicBezTo>
                  <a:pt x="727" y="0"/>
                  <a:pt x="0" y="627"/>
                  <a:pt x="0" y="1579"/>
                </a:cubicBezTo>
                <a:lnTo>
                  <a:pt x="0" y="10777"/>
                </a:lnTo>
                <a:cubicBezTo>
                  <a:pt x="0" y="11604"/>
                  <a:pt x="727" y="12331"/>
                  <a:pt x="1579" y="12331"/>
                </a:cubicBezTo>
                <a:lnTo>
                  <a:pt x="24437" y="12331"/>
                </a:lnTo>
                <a:cubicBezTo>
                  <a:pt x="24437" y="12231"/>
                  <a:pt x="29549" y="6166"/>
                  <a:pt x="29549" y="6166"/>
                </a:cubicBezTo>
                <a:cubicBezTo>
                  <a:pt x="29549" y="6166"/>
                  <a:pt x="24537" y="126"/>
                  <a:pt x="2443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237;p60"/>
          <p:cNvSpPr/>
          <p:nvPr/>
        </p:nvSpPr>
        <p:spPr>
          <a:xfrm>
            <a:off x="3574508" y="4045579"/>
            <a:ext cx="2221858" cy="736251"/>
          </a:xfrm>
          <a:custGeom>
            <a:avLst/>
            <a:gdLst/>
            <a:ahLst/>
            <a:cxnLst/>
            <a:rect l="l" t="t" r="r" b="b"/>
            <a:pathLst>
              <a:path w="12432" h="12332" extrusionOk="0">
                <a:moveTo>
                  <a:pt x="6166" y="1"/>
                </a:moveTo>
                <a:cubicBezTo>
                  <a:pt x="2808" y="1"/>
                  <a:pt x="1" y="2733"/>
                  <a:pt x="1" y="6166"/>
                </a:cubicBezTo>
                <a:cubicBezTo>
                  <a:pt x="1" y="9625"/>
                  <a:pt x="2808" y="12332"/>
                  <a:pt x="6166" y="12332"/>
                </a:cubicBezTo>
                <a:cubicBezTo>
                  <a:pt x="9600" y="12332"/>
                  <a:pt x="12432" y="9625"/>
                  <a:pt x="12432" y="6166"/>
                </a:cubicBezTo>
                <a:cubicBezTo>
                  <a:pt x="12432" y="2733"/>
                  <a:pt x="9600" y="1"/>
                  <a:pt x="616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dirty="0" smtClean="0">
                <a:solidFill>
                  <a:srgbClr val="FFFFFF"/>
                </a:solidFill>
              </a:rPr>
              <a:t>32.6172</a:t>
            </a:r>
            <a:endParaRPr sz="2800" dirty="0">
              <a:solidFill>
                <a:srgbClr val="FFFFFF"/>
              </a:solidFill>
            </a:endParaRPr>
          </a:p>
        </p:txBody>
      </p:sp>
      <p:sp>
        <p:nvSpPr>
          <p:cNvPr id="9" name="Google Shape;1239;p60"/>
          <p:cNvSpPr txBox="1"/>
          <p:nvPr/>
        </p:nvSpPr>
        <p:spPr>
          <a:xfrm>
            <a:off x="880456" y="4146107"/>
            <a:ext cx="1751700" cy="3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rgbClr val="FFFFFF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MAD</a:t>
            </a:r>
            <a:endParaRPr sz="2000" dirty="0">
              <a:solidFill>
                <a:srgbClr val="FFFFFF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0" name="Google Shape;1240;p60"/>
          <p:cNvSpPr/>
          <p:nvPr/>
        </p:nvSpPr>
        <p:spPr>
          <a:xfrm>
            <a:off x="3497485" y="2803023"/>
            <a:ext cx="2298881" cy="823581"/>
          </a:xfrm>
          <a:custGeom>
            <a:avLst/>
            <a:gdLst/>
            <a:ahLst/>
            <a:cxnLst/>
            <a:rect l="l" t="t" r="r" b="b"/>
            <a:pathLst>
              <a:path w="12432" h="12332" extrusionOk="0">
                <a:moveTo>
                  <a:pt x="6166" y="1"/>
                </a:moveTo>
                <a:cubicBezTo>
                  <a:pt x="2808" y="1"/>
                  <a:pt x="1" y="2733"/>
                  <a:pt x="1" y="6166"/>
                </a:cubicBezTo>
                <a:cubicBezTo>
                  <a:pt x="1" y="9625"/>
                  <a:pt x="2808" y="12332"/>
                  <a:pt x="6166" y="12332"/>
                </a:cubicBezTo>
                <a:cubicBezTo>
                  <a:pt x="9600" y="12332"/>
                  <a:pt x="12432" y="9625"/>
                  <a:pt x="12432" y="6166"/>
                </a:cubicBezTo>
                <a:cubicBezTo>
                  <a:pt x="12432" y="2733"/>
                  <a:pt x="9600" y="1"/>
                  <a:pt x="616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dirty="0" smtClean="0">
                <a:solidFill>
                  <a:srgbClr val="FFFFFF"/>
                </a:solidFill>
              </a:rPr>
              <a:t>25.28689</a:t>
            </a:r>
            <a:endParaRPr sz="2800" dirty="0">
              <a:solidFill>
                <a:srgbClr val="FFFFFF"/>
              </a:solidFill>
            </a:endParaRPr>
          </a:p>
        </p:txBody>
      </p:sp>
      <p:sp>
        <p:nvSpPr>
          <p:cNvPr id="11" name="Google Shape;1242;p60"/>
          <p:cNvSpPr txBox="1"/>
          <p:nvPr/>
        </p:nvSpPr>
        <p:spPr>
          <a:xfrm>
            <a:off x="829606" y="2604273"/>
            <a:ext cx="1751700" cy="3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rgbClr val="FFFFFF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SD</a:t>
            </a:r>
            <a:endParaRPr sz="2000" dirty="0">
              <a:solidFill>
                <a:srgbClr val="FFFFFF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3" name="Google Shape;1244;p60"/>
          <p:cNvSpPr/>
          <p:nvPr/>
        </p:nvSpPr>
        <p:spPr>
          <a:xfrm>
            <a:off x="3497485" y="1523461"/>
            <a:ext cx="2229139" cy="853815"/>
          </a:xfrm>
          <a:custGeom>
            <a:avLst/>
            <a:gdLst/>
            <a:ahLst/>
            <a:cxnLst/>
            <a:rect l="l" t="t" r="r" b="b"/>
            <a:pathLst>
              <a:path w="12432" h="12332" extrusionOk="0">
                <a:moveTo>
                  <a:pt x="6166" y="1"/>
                </a:moveTo>
                <a:cubicBezTo>
                  <a:pt x="2808" y="1"/>
                  <a:pt x="1" y="2733"/>
                  <a:pt x="1" y="6166"/>
                </a:cubicBezTo>
                <a:cubicBezTo>
                  <a:pt x="1" y="9625"/>
                  <a:pt x="2808" y="12332"/>
                  <a:pt x="6166" y="12332"/>
                </a:cubicBezTo>
                <a:cubicBezTo>
                  <a:pt x="9600" y="12332"/>
                  <a:pt x="12432" y="9625"/>
                  <a:pt x="12432" y="6166"/>
                </a:cubicBezTo>
                <a:cubicBezTo>
                  <a:pt x="12432" y="2733"/>
                  <a:pt x="9600" y="1"/>
                  <a:pt x="616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dirty="0" smtClean="0">
                <a:solidFill>
                  <a:srgbClr val="FFFFFF"/>
                </a:solidFill>
              </a:rPr>
              <a:t>639.4267</a:t>
            </a:r>
            <a:endParaRPr sz="2800" dirty="0">
              <a:solidFill>
                <a:srgbClr val="FFFFFF"/>
              </a:solidFill>
            </a:endParaRPr>
          </a:p>
        </p:txBody>
      </p:sp>
      <p:sp>
        <p:nvSpPr>
          <p:cNvPr id="14" name="Google Shape;1253;p60"/>
          <p:cNvSpPr txBox="1"/>
          <p:nvPr/>
        </p:nvSpPr>
        <p:spPr>
          <a:xfrm>
            <a:off x="831531" y="1662666"/>
            <a:ext cx="1751700" cy="3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rgbClr val="FFFFFF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Varianza</a:t>
            </a:r>
            <a:endParaRPr sz="2000" dirty="0">
              <a:solidFill>
                <a:srgbClr val="FFFFFF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cxnSp>
        <p:nvCxnSpPr>
          <p:cNvPr id="26" name="Conector recto 25"/>
          <p:cNvCxnSpPr/>
          <p:nvPr/>
        </p:nvCxnSpPr>
        <p:spPr>
          <a:xfrm flipH="1">
            <a:off x="6389657" y="216976"/>
            <a:ext cx="3394" cy="475023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Google Shape;1242;p60"/>
          <p:cNvSpPr txBox="1"/>
          <p:nvPr/>
        </p:nvSpPr>
        <p:spPr>
          <a:xfrm>
            <a:off x="624189" y="2881211"/>
            <a:ext cx="2515479" cy="3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rgbClr val="FFFFFF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Desviación estándar</a:t>
            </a:r>
            <a:endParaRPr sz="2000" dirty="0">
              <a:solidFill>
                <a:srgbClr val="FFFFFF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81780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2038" y="273065"/>
            <a:ext cx="4649189" cy="1176026"/>
          </a:xfrm>
        </p:spPr>
        <p:txBody>
          <a:bodyPr/>
          <a:lstStyle/>
          <a:p>
            <a:r>
              <a:rPr lang="es-MX" dirty="0" smtClean="0"/>
              <a:t>Comportamientos atípicos en los datos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13408" b="15168"/>
          <a:stretch/>
        </p:blipFill>
        <p:spPr>
          <a:xfrm>
            <a:off x="445317" y="1804996"/>
            <a:ext cx="3816716" cy="284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54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400360"/>
            <a:ext cx="7271847" cy="1167652"/>
          </a:xfrm>
        </p:spPr>
        <p:txBody>
          <a:bodyPr/>
          <a:lstStyle/>
          <a:p>
            <a:r>
              <a:rPr lang="es-MX" dirty="0"/>
              <a:t>Función de distribución empírica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t="14613"/>
          <a:stretch/>
        </p:blipFill>
        <p:spPr>
          <a:xfrm>
            <a:off x="454985" y="1303370"/>
            <a:ext cx="4036635" cy="3601087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454985" y="937520"/>
            <a:ext cx="4036635" cy="5157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Cantidad de horas que el estudiante estudio </a:t>
            </a:r>
            <a:br>
              <a:rPr lang="es-MX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MX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 </a:t>
            </a:r>
            <a:r>
              <a:rPr lang="es-MX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resultado </a:t>
            </a:r>
            <a:r>
              <a:rPr lang="es-MX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 obtuvo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l="68728" t="40515" r="3363" b="16818"/>
          <a:stretch/>
        </p:blipFill>
        <p:spPr>
          <a:xfrm>
            <a:off x="960386" y="1453253"/>
            <a:ext cx="3262480" cy="280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61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y Creative CV XL by Slidesgo">
  <a:themeElements>
    <a:clrScheme name="Simple Light">
      <a:dk1>
        <a:srgbClr val="434343"/>
      </a:dk1>
      <a:lt1>
        <a:srgbClr val="E9E6E1"/>
      </a:lt1>
      <a:dk2>
        <a:srgbClr val="0C2E3A"/>
      </a:dk2>
      <a:lt2>
        <a:srgbClr val="018790"/>
      </a:lt2>
      <a:accent1>
        <a:srgbClr val="FFD497"/>
      </a:accent1>
      <a:accent2>
        <a:srgbClr val="1DCDC3"/>
      </a:accent2>
      <a:accent3>
        <a:srgbClr val="78001B"/>
      </a:accent3>
      <a:accent4>
        <a:srgbClr val="F5340B"/>
      </a:accent4>
      <a:accent5>
        <a:srgbClr val="FF823B"/>
      </a:accent5>
      <a:accent6>
        <a:srgbClr val="FFA73B"/>
      </a:accent6>
      <a:hlink>
        <a:srgbClr val="1DCDC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</TotalTime>
  <Words>98</Words>
  <Application>Microsoft Office PowerPoint</Application>
  <PresentationFormat>Presentación en pantalla (16:9)</PresentationFormat>
  <Paragraphs>32</Paragraphs>
  <Slides>8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7" baseType="lpstr">
      <vt:lpstr>Arial</vt:lpstr>
      <vt:lpstr>Fira Sans Extra Condensed Medium</vt:lpstr>
      <vt:lpstr>Barlow Condensed</vt:lpstr>
      <vt:lpstr>Roboto Condensed</vt:lpstr>
      <vt:lpstr>Montserrat Light</vt:lpstr>
      <vt:lpstr>Calibri</vt:lpstr>
      <vt:lpstr>Barlow Condensed SemiBold</vt:lpstr>
      <vt:lpstr>Arvo</vt:lpstr>
      <vt:lpstr>My Creative CV XL by Slidesgo</vt:lpstr>
      <vt:lpstr>HORAS DE ESTUDIO DEL ESTUDIANTE</vt:lpstr>
      <vt:lpstr>Base de datos</vt:lpstr>
      <vt:lpstr>Cantidad de horas que el estudiante estudio  y la calificación que obtuvo</vt:lpstr>
      <vt:lpstr>Cuartil 1 (acumula 25%)</vt:lpstr>
      <vt:lpstr>Datos obtenidos</vt:lpstr>
      <vt:lpstr>Como se dispersan los datos</vt:lpstr>
      <vt:lpstr>Comportamientos atípicos en los datos</vt:lpstr>
      <vt:lpstr>Función de distribución empírica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HORAS DE ESTUDIO DEL ESTUDIANTE</dc:title>
  <dc:creator>andre</dc:creator>
  <cp:lastModifiedBy>HP</cp:lastModifiedBy>
  <cp:revision>18</cp:revision>
  <dcterms:modified xsi:type="dcterms:W3CDTF">2022-08-23T00:10:39Z</dcterms:modified>
</cp:coreProperties>
</file>