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4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7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9751-76EF-462A-9240-4135E5F44E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DC8E-E5D8-4552-B8AE-B73D3A4776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873" y="470911"/>
            <a:ext cx="9144000" cy="498778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Funciones</a:t>
            </a:r>
            <a:r>
              <a:rPr lang="en-US" dirty="0" smtClean="0"/>
              <a:t> (arrow functions) </a:t>
            </a:r>
          </a:p>
          <a:p>
            <a:pPr algn="l"/>
            <a:r>
              <a:rPr lang="en-US" dirty="0" err="1" smtClean="0"/>
              <a:t>Peticiones</a:t>
            </a:r>
            <a:r>
              <a:rPr lang="en-US" dirty="0" smtClean="0"/>
              <a:t> HTTPs (GET, POST, PUT, PATCH, delete) </a:t>
            </a:r>
          </a:p>
          <a:p>
            <a:pPr algn="l"/>
            <a:r>
              <a:rPr lang="en-US" dirty="0" err="1" smtClean="0"/>
              <a:t>Condicionales</a:t>
            </a:r>
            <a:r>
              <a:rPr lang="en-US" dirty="0" smtClean="0"/>
              <a:t> d. JSON-server </a:t>
            </a:r>
          </a:p>
          <a:p>
            <a:pPr algn="l"/>
            <a:r>
              <a:rPr lang="en-US" dirty="0" err="1" smtClean="0"/>
              <a:t>Eventos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Métodos</a:t>
            </a:r>
            <a:r>
              <a:rPr lang="en-US" dirty="0" smtClean="0"/>
              <a:t> del DOM HTML </a:t>
            </a:r>
          </a:p>
          <a:p>
            <a:pPr algn="l"/>
            <a:r>
              <a:rPr lang="en-US" dirty="0" err="1" smtClean="0"/>
              <a:t>Async</a:t>
            </a:r>
            <a:r>
              <a:rPr lang="en-US" dirty="0" smtClean="0"/>
              <a:t>/Await o .then().catch </a:t>
            </a:r>
          </a:p>
          <a:p>
            <a:pPr algn="l"/>
            <a:r>
              <a:rPr lang="en-US" dirty="0" err="1" smtClean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71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3035" y="129604"/>
            <a:ext cx="10515600" cy="540039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b="1" dirty="0" smtClean="0"/>
              <a:t>Estructuras de las carpetas</a:t>
            </a:r>
            <a:endParaRPr lang="en-US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66" y="751772"/>
            <a:ext cx="2656073" cy="413511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6228272" y="4245839"/>
            <a:ext cx="2406770" cy="1188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8712982" y="4886883"/>
            <a:ext cx="2900218" cy="1366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En </a:t>
            </a:r>
            <a:r>
              <a:rPr lang="es-CO" sz="1400" dirty="0" smtClean="0"/>
              <a:t>este archivo se </a:t>
            </a:r>
            <a:r>
              <a:rPr lang="es-CO" sz="1400" dirty="0" smtClean="0"/>
              <a:t>realizara la maquetación de la página principal, los textos, las imágenes de los productos, los botones, las categorías de los productos </a:t>
            </a:r>
            <a:endParaRPr lang="en-US" sz="1400" dirty="0"/>
          </a:p>
        </p:txBody>
      </p:sp>
      <p:cxnSp>
        <p:nvCxnSpPr>
          <p:cNvPr id="24" name="Conector recto de flecha 23"/>
          <p:cNvCxnSpPr/>
          <p:nvPr/>
        </p:nvCxnSpPr>
        <p:spPr>
          <a:xfrm flipH="1">
            <a:off x="3614469" y="4028536"/>
            <a:ext cx="1325894" cy="85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ángulo redondeado 27"/>
          <p:cNvSpPr/>
          <p:nvPr/>
        </p:nvSpPr>
        <p:spPr>
          <a:xfrm>
            <a:off x="653035" y="4751151"/>
            <a:ext cx="2900218" cy="1366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d</a:t>
            </a:r>
            <a:r>
              <a:rPr lang="es-CO" sz="1400" dirty="0" err="1" smtClean="0"/>
              <a:t>b.json</a:t>
            </a:r>
            <a:endParaRPr lang="es-CO" sz="1400" dirty="0" smtClean="0"/>
          </a:p>
          <a:p>
            <a:pPr algn="ctr"/>
            <a:r>
              <a:rPr lang="es-CO" sz="1400" dirty="0" smtClean="0"/>
              <a:t>Se creara los objetos del productos que se venderán.</a:t>
            </a:r>
            <a:endParaRPr lang="en-US" sz="1400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373091" y="1366982"/>
            <a:ext cx="2261951" cy="18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6530109" y="1644073"/>
            <a:ext cx="2104933" cy="46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6228272" y="1828801"/>
            <a:ext cx="2406770" cy="73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635042" y="932873"/>
            <a:ext cx="2978158" cy="1330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 estos archivos se creara los estilos de cada pagina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70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661"/>
          <a:stretch/>
        </p:blipFill>
        <p:spPr>
          <a:xfrm>
            <a:off x="276045" y="314036"/>
            <a:ext cx="6114329" cy="62678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74" y="1644073"/>
            <a:ext cx="5494391" cy="41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352" y="278861"/>
            <a:ext cx="2232804" cy="825319"/>
          </a:xfrm>
        </p:spPr>
        <p:txBody>
          <a:bodyPr>
            <a:noAutofit/>
          </a:bodyPr>
          <a:lstStyle/>
          <a:p>
            <a:pPr algn="ctr"/>
            <a:r>
              <a:rPr lang="es-CO" sz="2400" b="1" dirty="0" smtClean="0"/>
              <a:t>Filtra por </a:t>
            </a:r>
            <a:br>
              <a:rPr lang="es-CO" sz="2400" b="1" dirty="0" smtClean="0"/>
            </a:br>
            <a:r>
              <a:rPr lang="es-CO" sz="2400" b="1" dirty="0" smtClean="0"/>
              <a:t>categoría</a:t>
            </a:r>
            <a:endParaRPr lang="en-US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558" t="7525" r="26282" b="9166"/>
          <a:stretch/>
        </p:blipFill>
        <p:spPr>
          <a:xfrm>
            <a:off x="163231" y="1319841"/>
            <a:ext cx="2850593" cy="41061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00400" y="370301"/>
            <a:ext cx="8910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HTML  </a:t>
            </a:r>
            <a:r>
              <a:rPr lang="en-US" sz="1600" dirty="0" err="1"/>
              <a:t>creo</a:t>
            </a:r>
            <a:r>
              <a:rPr lang="en-US" sz="1600" dirty="0"/>
              <a:t> </a:t>
            </a:r>
            <a:r>
              <a:rPr lang="es-CO" sz="1600" dirty="0"/>
              <a:t>unos</a:t>
            </a:r>
            <a:r>
              <a:rPr lang="en-US" sz="1600" dirty="0"/>
              <a:t> </a:t>
            </a:r>
            <a:r>
              <a:rPr lang="en-US" sz="1600" dirty="0" err="1"/>
              <a:t>botones</a:t>
            </a:r>
            <a:r>
              <a:rPr lang="en-US" sz="1600" dirty="0"/>
              <a:t> para </a:t>
            </a:r>
            <a:r>
              <a:rPr lang="en-US" sz="1600" dirty="0" err="1"/>
              <a:t>poder</a:t>
            </a:r>
            <a:r>
              <a:rPr lang="en-US" sz="1600" dirty="0"/>
              <a:t> </a:t>
            </a:r>
            <a:r>
              <a:rPr lang="en-US" sz="1600" dirty="0" err="1"/>
              <a:t>filtrar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productos</a:t>
            </a:r>
            <a:r>
              <a:rPr lang="en-US" sz="1600" dirty="0"/>
              <a:t>,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nombres</a:t>
            </a:r>
            <a:r>
              <a:rPr lang="en-US" sz="1600" dirty="0"/>
              <a:t> </a:t>
            </a:r>
          </a:p>
          <a:p>
            <a:r>
              <a:rPr lang="en-US" sz="1600" dirty="0"/>
              <a:t>&lt;button id="button-vegetables" class=“</a:t>
            </a:r>
            <a:r>
              <a:rPr lang="en-US" sz="1600" dirty="0" err="1"/>
              <a:t>vegetablesFruit</a:t>
            </a:r>
            <a:r>
              <a:rPr lang="en-US" sz="1600" dirty="0"/>
              <a:t>" type="button"&gt;Vegetables &amp; Fruit&lt;/button&gt;</a:t>
            </a:r>
          </a:p>
          <a:p>
            <a:endParaRPr lang="es-CO" sz="1600" dirty="0"/>
          </a:p>
          <a:p>
            <a:r>
              <a:rPr lang="es-CO" sz="1600" dirty="0"/>
              <a:t>Lugo se crea una </a:t>
            </a:r>
            <a:r>
              <a:rPr lang="es-CO" sz="1600" dirty="0" err="1"/>
              <a:t>section</a:t>
            </a:r>
            <a:r>
              <a:rPr lang="es-CO" sz="1600" dirty="0"/>
              <a:t> con el nombre de </a:t>
            </a:r>
            <a:r>
              <a:rPr lang="en-US" sz="1600" dirty="0"/>
              <a:t>class=“</a:t>
            </a:r>
            <a:r>
              <a:rPr lang="en-US" sz="1600" dirty="0" err="1"/>
              <a:t>category__product</a:t>
            </a:r>
            <a:r>
              <a:rPr lang="en-US" sz="1600" dirty="0"/>
              <a:t>“&gt;, para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llamado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el </a:t>
            </a:r>
            <a:r>
              <a:rPr lang="en-US" sz="1600" dirty="0" err="1"/>
              <a:t>js</a:t>
            </a:r>
            <a:r>
              <a:rPr lang="en-US" sz="1600" dirty="0"/>
              <a:t> </a:t>
            </a:r>
            <a:r>
              <a:rPr lang="en-US" sz="1600" dirty="0"/>
              <a:t>con </a:t>
            </a:r>
            <a:r>
              <a:rPr lang="en-US" sz="1600" dirty="0" err="1"/>
              <a:t>queryselector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cual</a:t>
            </a:r>
            <a:r>
              <a:rPr lang="en-US" sz="1600" dirty="0"/>
              <a:t> </a:t>
            </a:r>
            <a:r>
              <a:rPr lang="en-US" sz="1600" dirty="0" err="1"/>
              <a:t>voy</a:t>
            </a:r>
            <a:r>
              <a:rPr lang="en-US" sz="1600" dirty="0"/>
              <a:t> a </a:t>
            </a:r>
            <a:r>
              <a:rPr lang="en-US" sz="1600" dirty="0" err="1"/>
              <a:t>llenar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productos</a:t>
            </a:r>
            <a:r>
              <a:rPr lang="en-US" sz="1600" dirty="0"/>
              <a:t>  </a:t>
            </a:r>
            <a:r>
              <a:rPr lang="en-US" sz="1600" dirty="0" err="1"/>
              <a:t>filtrados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Para </a:t>
            </a:r>
            <a:r>
              <a:rPr lang="en-US" sz="1600" dirty="0" err="1"/>
              <a:t>esto</a:t>
            </a:r>
            <a:r>
              <a:rPr lang="en-US" sz="1600" dirty="0"/>
              <a:t> </a:t>
            </a:r>
            <a:r>
              <a:rPr lang="en-US" sz="1600" dirty="0" err="1"/>
              <a:t>creamos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constante</a:t>
            </a:r>
            <a:r>
              <a:rPr lang="en-US" sz="1600" dirty="0"/>
              <a:t> con el </a:t>
            </a:r>
            <a:r>
              <a:rPr lang="en-US" sz="1600" dirty="0" err="1"/>
              <a:t>nombre</a:t>
            </a:r>
            <a:r>
              <a:rPr lang="en-US" sz="1600" dirty="0"/>
              <a:t> de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botones</a:t>
            </a:r>
            <a:r>
              <a:rPr lang="en-US" sz="1600" dirty="0"/>
              <a:t> para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llamados</a:t>
            </a:r>
            <a:r>
              <a:rPr lang="en-US" sz="1600" dirty="0"/>
              <a:t> con el </a:t>
            </a:r>
            <a:r>
              <a:rPr lang="en-US" sz="1600" dirty="0" err="1"/>
              <a:t>document.getElementById</a:t>
            </a:r>
            <a:r>
              <a:rPr lang="en-US" sz="1600" dirty="0"/>
              <a:t> </a:t>
            </a:r>
            <a:br>
              <a:rPr lang="en-US" sz="1600" dirty="0"/>
            </a:br>
            <a:endParaRPr lang="es-CO" sz="1600" dirty="0"/>
          </a:p>
          <a:p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buttonVegetablesFruit</a:t>
            </a:r>
            <a:r>
              <a:rPr lang="en-US" sz="16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document.getElementById</a:t>
            </a:r>
            <a:r>
              <a:rPr lang="en-US" sz="1600" dirty="0"/>
              <a:t>(`</a:t>
            </a:r>
            <a:r>
              <a:rPr lang="en-US" sz="1600" dirty="0"/>
              <a:t>button-vegetables`);</a:t>
            </a:r>
          </a:p>
          <a:p>
            <a:endParaRPr lang="en-US" sz="1600" dirty="0"/>
          </a:p>
          <a:p>
            <a:r>
              <a:rPr lang="en-US" sz="1600" dirty="0" err="1"/>
              <a:t>Agregamos</a:t>
            </a:r>
            <a:r>
              <a:rPr lang="en-US" sz="1600" dirty="0"/>
              <a:t> un </a:t>
            </a:r>
            <a:r>
              <a:rPr lang="en-US" sz="1600" dirty="0" err="1"/>
              <a:t>evento</a:t>
            </a:r>
            <a:r>
              <a:rPr lang="en-US" sz="1600" dirty="0"/>
              <a:t> para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boton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dirty="0" err="1"/>
              <a:t>buttonVegetablesFruit.addEventListener</a:t>
            </a:r>
            <a:r>
              <a:rPr lang="en-US" sz="1600" dirty="0"/>
              <a:t>("click", () =&gt; {</a:t>
            </a:r>
          </a:p>
          <a:p>
            <a:r>
              <a:rPr lang="en-US" sz="1600" dirty="0" err="1"/>
              <a:t>filteredProductCategory</a:t>
            </a:r>
            <a:r>
              <a:rPr lang="en-US" sz="1600" dirty="0"/>
              <a:t>(</a:t>
            </a:r>
            <a:r>
              <a:rPr lang="en-US" sz="1600" dirty="0" err="1"/>
              <a:t>buttonVegetablesFruit</a:t>
            </a:r>
            <a:r>
              <a:rPr lang="en-US" sz="1600" dirty="0"/>
              <a:t>);</a:t>
            </a:r>
            <a:endParaRPr lang="en-US" sz="1600" dirty="0"/>
          </a:p>
          <a:p>
            <a:r>
              <a:rPr lang="en-US" sz="1600" dirty="0"/>
              <a:t>});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creamos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funcion</a:t>
            </a:r>
            <a:r>
              <a:rPr lang="en-US" sz="1600" dirty="0"/>
              <a:t> para </a:t>
            </a:r>
            <a:r>
              <a:rPr lang="en-US" sz="1600" dirty="0" err="1"/>
              <a:t>filtrar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productos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y </a:t>
            </a:r>
            <a:r>
              <a:rPr lang="en-US" sz="1600" dirty="0" err="1"/>
              <a:t>validamos</a:t>
            </a:r>
            <a:r>
              <a:rPr lang="en-US" sz="1600" dirty="0"/>
              <a:t> con un if y else </a:t>
            </a:r>
            <a:r>
              <a:rPr lang="en-US" sz="1600" dirty="0" err="1"/>
              <a:t>segun</a:t>
            </a:r>
            <a:r>
              <a:rPr lang="en-US" sz="1600" dirty="0"/>
              <a:t> el </a:t>
            </a:r>
            <a:r>
              <a:rPr lang="en-US" sz="1600" dirty="0" err="1"/>
              <a:t>boton</a:t>
            </a:r>
            <a:r>
              <a:rPr lang="en-US" sz="1600" dirty="0"/>
              <a:t> </a:t>
            </a:r>
            <a:r>
              <a:rPr lang="en-US" sz="1600" dirty="0" err="1"/>
              <a:t>presionado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filteredProductCategory</a:t>
            </a:r>
            <a:r>
              <a:rPr lang="en-US" sz="1600" dirty="0"/>
              <a:t> (category) {</a:t>
            </a:r>
          </a:p>
          <a:p>
            <a:r>
              <a:rPr lang="en-US" sz="1600" dirty="0"/>
              <a:t>  if (category == </a:t>
            </a:r>
            <a:r>
              <a:rPr lang="en-US" sz="1600" dirty="0" err="1"/>
              <a:t>buttonVegetablesFruit</a:t>
            </a:r>
            <a:r>
              <a:rPr lang="en-US" sz="1600" dirty="0"/>
              <a:t>{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categoryProduct</a:t>
            </a:r>
            <a:r>
              <a:rPr lang="en-US" sz="1600" dirty="0"/>
              <a:t>(“Vegetables &amp; Fruit");</a:t>
            </a:r>
          </a:p>
          <a:p>
            <a:r>
              <a:rPr lang="en-US" sz="1600" dirty="0"/>
              <a:t>    console.log(“</a:t>
            </a:r>
            <a:r>
              <a:rPr lang="en-US" sz="1600" dirty="0" err="1"/>
              <a:t>vegetablesFruit</a:t>
            </a:r>
            <a:r>
              <a:rPr lang="en-US" sz="1600" dirty="0"/>
              <a:t>");</a:t>
            </a:r>
          </a:p>
          <a:p>
            <a:endParaRPr lang="en-US" sz="1600" dirty="0"/>
          </a:p>
          <a:p>
            <a:r>
              <a:rPr lang="en-US" sz="1600" dirty="0" err="1"/>
              <a:t>Posteriormente</a:t>
            </a:r>
            <a:r>
              <a:rPr lang="en-US" sz="1600" dirty="0"/>
              <a:t> </a:t>
            </a:r>
            <a:r>
              <a:rPr lang="en-US" sz="1600" dirty="0" err="1"/>
              <a:t>obtenemo</a:t>
            </a:r>
            <a:r>
              <a:rPr lang="en-US" sz="1600" dirty="0"/>
              <a:t> la </a:t>
            </a:r>
            <a:r>
              <a:rPr lang="en-US" sz="1600" dirty="0" err="1"/>
              <a:t>lista</a:t>
            </a:r>
            <a:r>
              <a:rPr lang="en-US" sz="1600" dirty="0"/>
              <a:t> de </a:t>
            </a:r>
            <a:r>
              <a:rPr lang="en-US" sz="1600" dirty="0" err="1"/>
              <a:t>productos</a:t>
            </a:r>
            <a:r>
              <a:rPr lang="en-US" sz="1600" dirty="0"/>
              <a:t> </a:t>
            </a:r>
            <a:r>
              <a:rPr lang="en-US" sz="1600" dirty="0" err="1"/>
              <a:t>filtrados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pantalla</a:t>
            </a:r>
            <a:endParaRPr lang="en-US" sz="1600" dirty="0"/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Autofit/>
          </a:bodyPr>
          <a:lstStyle/>
          <a:p>
            <a:r>
              <a:rPr lang="es-ES" sz="2000" b="1" dirty="0" smtClean="0"/>
              <a:t>Al dar </a:t>
            </a:r>
            <a:r>
              <a:rPr lang="es-ES" sz="2000" b="1" dirty="0" err="1" smtClean="0"/>
              <a:t>click</a:t>
            </a:r>
            <a:r>
              <a:rPr lang="es-ES" sz="2000" b="1" dirty="0" smtClean="0"/>
              <a:t> sobre un botón en la </a:t>
            </a:r>
            <a:r>
              <a:rPr lang="es-ES" sz="2000" b="1" dirty="0" err="1" smtClean="0"/>
              <a:t>card</a:t>
            </a:r>
            <a:r>
              <a:rPr lang="es-ES" sz="2000" b="1" dirty="0" smtClean="0"/>
              <a:t> del producto, debe permitir la opción de agregar a favoritos.</a:t>
            </a:r>
            <a:endParaRPr lang="en-US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58" y="1274619"/>
            <a:ext cx="4228635" cy="36298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63783" y="1796902"/>
            <a:ext cx="4479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HTML creo uno botón con forma de corazón como lo pinta la imagen, en </a:t>
            </a:r>
            <a:r>
              <a:rPr lang="es-CO" dirty="0" err="1" smtClean="0"/>
              <a:t>css</a:t>
            </a:r>
            <a:r>
              <a:rPr lang="es-CO" dirty="0" smtClean="0"/>
              <a:t> realizamos los estilos del botón, cuando demos </a:t>
            </a:r>
            <a:r>
              <a:rPr lang="es-CO" dirty="0" err="1" smtClean="0"/>
              <a:t>click</a:t>
            </a:r>
            <a:r>
              <a:rPr lang="es-CO" dirty="0" smtClean="0"/>
              <a:t> en el corazón se debe agregar en la nueva ventana de favoritos, esto con un evento </a:t>
            </a:r>
            <a:r>
              <a:rPr lang="es-CO" dirty="0" err="1" smtClean="0"/>
              <a:t>click</a:t>
            </a:r>
            <a:r>
              <a:rPr lang="es-CO" dirty="0" smtClean="0"/>
              <a:t> encima de la </a:t>
            </a:r>
            <a:r>
              <a:rPr lang="es-CO" dirty="0" err="1" smtClean="0"/>
              <a:t>card</a:t>
            </a:r>
            <a:r>
              <a:rPr lang="es-CO" dirty="0" smtClean="0"/>
              <a:t> de la imagen, después de este evento se agrega a una lista y la lista se guarda en el </a:t>
            </a:r>
            <a:r>
              <a:rPr lang="es-CO" dirty="0" err="1" smtClean="0"/>
              <a:t>secionStorage</a:t>
            </a:r>
            <a:r>
              <a:rPr lang="es-CO" dirty="0" smtClean="0"/>
              <a:t> con el id del producto.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43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 smtClean="0"/>
              <a:t>Desde la página de favoritos al darle </a:t>
            </a:r>
            <a:r>
              <a:rPr lang="es-ES" sz="2400" b="1" dirty="0" err="1" smtClean="0"/>
              <a:t>click</a:t>
            </a:r>
            <a:r>
              <a:rPr lang="es-ES" sz="2400" b="1" dirty="0" smtClean="0"/>
              <a:t> al corazón en la </a:t>
            </a:r>
            <a:r>
              <a:rPr lang="es-ES" sz="2400" b="1" dirty="0" err="1" smtClean="0"/>
              <a:t>card</a:t>
            </a:r>
            <a:r>
              <a:rPr lang="es-ES" sz="2400" b="1" dirty="0" smtClean="0"/>
              <a:t> del producto, el usuario debe tener la oportunidad de eliminar el producto de favoritos.</a:t>
            </a:r>
            <a:endParaRPr lang="en-US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04520" y="1590387"/>
            <a:ext cx="62183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Se lleva a la pagina de favoritos cuando realicen el </a:t>
            </a:r>
            <a:r>
              <a:rPr lang="es-CO" sz="1600" dirty="0" err="1" smtClean="0"/>
              <a:t>click</a:t>
            </a:r>
            <a:r>
              <a:rPr lang="es-CO" sz="1600" dirty="0" smtClean="0"/>
              <a:t> al corazón en la parte superior.</a:t>
            </a:r>
          </a:p>
          <a:p>
            <a:endParaRPr lang="es-CO" sz="1600" dirty="0" smtClean="0"/>
          </a:p>
          <a:p>
            <a:r>
              <a:rPr lang="es-CO" sz="1600" dirty="0" smtClean="0"/>
              <a:t>Se </a:t>
            </a:r>
            <a:r>
              <a:rPr lang="es-CO" sz="1600" dirty="0"/>
              <a:t>l</a:t>
            </a:r>
            <a:r>
              <a:rPr lang="es-CO" sz="1600" dirty="0" smtClean="0"/>
              <a:t>ista los productos por el id guardado en el </a:t>
            </a:r>
            <a:r>
              <a:rPr lang="es-CO" sz="1600" dirty="0" err="1" smtClean="0"/>
              <a:t>sesionStorage</a:t>
            </a:r>
            <a:r>
              <a:rPr lang="es-CO" sz="1600" dirty="0" smtClean="0"/>
              <a:t> , para pintar los productos favoritos voy a crear una función que tome la lista completa y filtre por id para obtener los que estaban guardados en el </a:t>
            </a:r>
            <a:r>
              <a:rPr lang="es-CO" sz="1600" dirty="0" err="1" smtClean="0"/>
              <a:t>sesionStorage</a:t>
            </a:r>
            <a:r>
              <a:rPr lang="es-CO" sz="1600" dirty="0" smtClean="0"/>
              <a:t>.</a:t>
            </a:r>
          </a:p>
          <a:p>
            <a:r>
              <a:rPr lang="es-CO" sz="1600" dirty="0" smtClean="0"/>
              <a:t>  </a:t>
            </a:r>
          </a:p>
          <a:p>
            <a:r>
              <a:rPr lang="es-CO" sz="1600" dirty="0" smtClean="0"/>
              <a:t>Para pintar la lista de los productos llamamos el </a:t>
            </a:r>
            <a:r>
              <a:rPr lang="es-CO" sz="1600" dirty="0" err="1" smtClean="0"/>
              <a:t>html</a:t>
            </a:r>
            <a:r>
              <a:rPr lang="es-CO" sz="1600" dirty="0" smtClean="0"/>
              <a:t> de favoritos.html para obtener la </a:t>
            </a:r>
            <a:r>
              <a:rPr lang="es-CO" sz="1600" dirty="0" err="1" smtClean="0"/>
              <a:t>section</a:t>
            </a:r>
            <a:r>
              <a:rPr lang="es-CO" sz="1600" dirty="0" smtClean="0"/>
              <a:t> en la cual vamos a pintar cada uno de los </a:t>
            </a:r>
            <a:r>
              <a:rPr lang="es-CO" sz="1600" dirty="0" err="1" smtClean="0"/>
              <a:t>card</a:t>
            </a:r>
            <a:r>
              <a:rPr lang="es-CO" sz="1600" dirty="0" smtClean="0"/>
              <a:t> de  los productos favoritos.</a:t>
            </a:r>
          </a:p>
          <a:p>
            <a:endParaRPr lang="es-CO" sz="1600" dirty="0"/>
          </a:p>
          <a:p>
            <a:r>
              <a:rPr lang="es-CO" sz="1600" dirty="0" smtClean="0"/>
              <a:t>En la </a:t>
            </a:r>
            <a:r>
              <a:rPr lang="es-CO" sz="1600" dirty="0" err="1" smtClean="0"/>
              <a:t>card</a:t>
            </a:r>
            <a:r>
              <a:rPr lang="es-CO" sz="1600" dirty="0" smtClean="0"/>
              <a:t> creamos un botón de eliminar y en el </a:t>
            </a:r>
            <a:r>
              <a:rPr lang="es-CO" sz="1600" dirty="0" err="1" smtClean="0"/>
              <a:t>js</a:t>
            </a:r>
            <a:r>
              <a:rPr lang="es-CO" sz="1600" dirty="0" smtClean="0"/>
              <a:t> creo una función con </a:t>
            </a:r>
            <a:r>
              <a:rPr lang="es-CO" sz="1600" dirty="0" err="1" smtClean="0"/>
              <a:t>delete</a:t>
            </a:r>
            <a:r>
              <a:rPr lang="es-CO" sz="1600" dirty="0" smtClean="0"/>
              <a:t> para eliminar el favorito de la lista </a:t>
            </a:r>
          </a:p>
          <a:p>
            <a:endParaRPr lang="es-CO" sz="1600" dirty="0"/>
          </a:p>
          <a:p>
            <a:endParaRPr lang="es-CO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48925"/>
          <a:stretch/>
        </p:blipFill>
        <p:spPr>
          <a:xfrm>
            <a:off x="7205806" y="1590387"/>
            <a:ext cx="438813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8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 smtClean="0"/>
              <a:t>Agregar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productos</a:t>
            </a:r>
            <a:r>
              <a:rPr lang="en-US" sz="2000" b="1" dirty="0" smtClean="0"/>
              <a:t> al </a:t>
            </a:r>
            <a:r>
              <a:rPr lang="en-US" sz="2000" b="1" dirty="0" err="1" smtClean="0"/>
              <a:t>carrito</a:t>
            </a:r>
            <a:endParaRPr lang="en-US" sz="2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500671"/>
            <a:ext cx="6661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</a:t>
            </a:r>
            <a:r>
              <a:rPr lang="es-CO" dirty="0" err="1" smtClean="0"/>
              <a:t>html</a:t>
            </a:r>
            <a:r>
              <a:rPr lang="es-CO" dirty="0" smtClean="0"/>
              <a:t> creamos el botón de carrito de compras, realizamos los estilos del botón con </a:t>
            </a:r>
            <a:r>
              <a:rPr lang="es-CO" dirty="0" err="1" smtClean="0"/>
              <a:t>css</a:t>
            </a:r>
            <a:r>
              <a:rPr lang="es-CO" dirty="0" smtClean="0"/>
              <a:t>, este lo ponemos debajo de la imagen, el botón va a tener un mas para ingresar la cantidad del producto que desea comprar, esto lo realizamos en </a:t>
            </a:r>
            <a:r>
              <a:rPr lang="es-CO" dirty="0" err="1" smtClean="0"/>
              <a:t>js</a:t>
            </a:r>
            <a:r>
              <a:rPr lang="es-CO" dirty="0" smtClean="0"/>
              <a:t> con una </a:t>
            </a:r>
            <a:r>
              <a:rPr lang="es-CO" dirty="0" err="1" smtClean="0"/>
              <a:t>function</a:t>
            </a:r>
            <a:r>
              <a:rPr lang="es-CO" dirty="0" smtClean="0"/>
              <a:t> que cada que realicen un </a:t>
            </a:r>
            <a:r>
              <a:rPr lang="es-CO" dirty="0" err="1" smtClean="0"/>
              <a:t>click</a:t>
            </a:r>
            <a:r>
              <a:rPr lang="es-CO" dirty="0" smtClean="0"/>
              <a:t> en el más, en una variable se sume el producto de 1 en 1, luego de </a:t>
            </a:r>
            <a:r>
              <a:rPr lang="es-CO" dirty="0" err="1" smtClean="0"/>
              <a:t>aver</a:t>
            </a:r>
            <a:r>
              <a:rPr lang="es-CO" dirty="0" smtClean="0"/>
              <a:t> agregado la cantidad de producto deseada le damos al botón </a:t>
            </a:r>
            <a:r>
              <a:rPr lang="es-CO" dirty="0" err="1" smtClean="0"/>
              <a:t>add</a:t>
            </a:r>
            <a:r>
              <a:rPr lang="es-CO" dirty="0" smtClean="0"/>
              <a:t> (agregar), esta se guardara en el </a:t>
            </a:r>
            <a:r>
              <a:rPr lang="es-CO" dirty="0" err="1" smtClean="0"/>
              <a:t>sesionStorage</a:t>
            </a:r>
            <a:r>
              <a:rPr lang="es-CO" dirty="0" smtClean="0"/>
              <a:t> con el id del producto. Le permitimos al usuario que cuando le vaya dar </a:t>
            </a:r>
            <a:r>
              <a:rPr lang="es-CO" dirty="0" err="1" smtClean="0"/>
              <a:t>click</a:t>
            </a:r>
            <a:r>
              <a:rPr lang="es-CO" dirty="0" smtClean="0"/>
              <a:t> al carrito le redirecciones a la nueva ventana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1730952"/>
            <a:ext cx="2805247" cy="9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798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/>
              <a:t>El botón "</a:t>
            </a:r>
            <a:r>
              <a:rPr lang="es-ES" sz="2000" b="1" dirty="0" err="1" smtClean="0"/>
              <a:t>Process</a:t>
            </a:r>
            <a:r>
              <a:rPr lang="es-ES" sz="2000" b="1" dirty="0" smtClean="0"/>
              <a:t> To </a:t>
            </a:r>
            <a:r>
              <a:rPr lang="es-ES" sz="2000" b="1" dirty="0" err="1" smtClean="0"/>
              <a:t>Checkout</a:t>
            </a:r>
            <a:r>
              <a:rPr lang="es-ES" sz="2000" b="1" dirty="0" smtClean="0"/>
              <a:t>" debe abrir un formulario, donde permita ingresar: nombre, dirección y teléfono.</a:t>
            </a:r>
            <a:endParaRPr lang="en-US" sz="2000" b="1" dirty="0"/>
          </a:p>
        </p:txBody>
      </p:sp>
      <p:sp>
        <p:nvSpPr>
          <p:cNvPr id="7" name="Rectángulo 6"/>
          <p:cNvSpPr/>
          <p:nvPr/>
        </p:nvSpPr>
        <p:spPr>
          <a:xfrm>
            <a:off x="182419" y="1607083"/>
            <a:ext cx="54175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el html principal </a:t>
            </a:r>
            <a:r>
              <a:rPr lang="en-US" dirty="0" err="1" smtClean="0"/>
              <a:t>creamos</a:t>
            </a:r>
            <a:r>
              <a:rPr lang="en-US" dirty="0" smtClean="0"/>
              <a:t> un </a:t>
            </a:r>
            <a:r>
              <a:rPr lang="en-US" dirty="0" err="1" smtClean="0"/>
              <a:t>formulario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</a:t>
            </a:r>
            <a:r>
              <a:rPr lang="en-US" dirty="0" err="1" smtClean="0"/>
              <a:t>permita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llenar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con el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telefono</a:t>
            </a:r>
            <a:r>
              <a:rPr lang="en-US" dirty="0" smtClean="0"/>
              <a:t> y </a:t>
            </a:r>
            <a:r>
              <a:rPr lang="en-US" dirty="0" err="1" smtClean="0"/>
              <a:t>direccion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 un form y </a:t>
            </a:r>
            <a:r>
              <a:rPr lang="en-US" dirty="0" err="1" smtClean="0"/>
              <a:t>dentro</a:t>
            </a:r>
            <a:r>
              <a:rPr lang="en-US" dirty="0" smtClean="0"/>
              <a:t> del form </a:t>
            </a:r>
            <a:r>
              <a:rPr lang="en-US" dirty="0" err="1" smtClean="0"/>
              <a:t>creamos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label, </a:t>
            </a:r>
            <a:r>
              <a:rPr lang="en-US" dirty="0" err="1" smtClean="0"/>
              <a:t>imput</a:t>
            </a:r>
            <a:r>
              <a:rPr lang="en-US" dirty="0" smtClean="0"/>
              <a:t>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botones</a:t>
            </a:r>
            <a:r>
              <a:rPr lang="en-US" dirty="0" smtClean="0"/>
              <a:t> de </a:t>
            </a:r>
            <a:r>
              <a:rPr lang="en-US" dirty="0" err="1" smtClean="0"/>
              <a:t>eliminar</a:t>
            </a:r>
            <a:r>
              <a:rPr lang="en-US" dirty="0" smtClean="0"/>
              <a:t> o </a:t>
            </a:r>
            <a:r>
              <a:rPr lang="en-US" dirty="0" err="1" smtClean="0"/>
              <a:t>cancelar</a:t>
            </a:r>
            <a:r>
              <a:rPr lang="en-US" dirty="0" smtClean="0"/>
              <a:t>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con un </a:t>
            </a:r>
            <a:r>
              <a:rPr lang="en-US" dirty="0" err="1" smtClean="0"/>
              <a:t>document.querySelector</a:t>
            </a:r>
            <a:r>
              <a:rPr lang="en-US" dirty="0" smtClean="0"/>
              <a:t> </a:t>
            </a:r>
            <a:r>
              <a:rPr lang="en-US" dirty="0" err="1" smtClean="0"/>
              <a:t>selecionamos</a:t>
            </a:r>
            <a:r>
              <a:rPr lang="en-US" dirty="0" smtClean="0"/>
              <a:t> el </a:t>
            </a:r>
            <a:r>
              <a:rPr lang="en-US" dirty="0" err="1" smtClean="0"/>
              <a:t>formulario</a:t>
            </a:r>
            <a:r>
              <a:rPr lang="en-US" dirty="0" smtClean="0"/>
              <a:t> del html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a </a:t>
            </a:r>
            <a:r>
              <a:rPr lang="en-US" dirty="0" err="1" smtClean="0"/>
              <a:t>llenar</a:t>
            </a:r>
            <a:r>
              <a:rPr lang="en-US" dirty="0" smtClean="0"/>
              <a:t>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creamos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function para </a:t>
            </a:r>
            <a:r>
              <a:rPr lang="en-US" dirty="0" err="1" smtClean="0"/>
              <a:t>validar</a:t>
            </a:r>
            <a:r>
              <a:rPr lang="en-US" dirty="0" smtClean="0"/>
              <a:t> el </a:t>
            </a:r>
            <a:r>
              <a:rPr lang="en-US" dirty="0" err="1" smtClean="0"/>
              <a:t>evento</a:t>
            </a:r>
            <a:r>
              <a:rPr lang="en-US" dirty="0" smtClean="0"/>
              <a:t>, </a:t>
            </a:r>
            <a:r>
              <a:rPr lang="en-US" dirty="0" err="1" smtClean="0"/>
              <a:t>debemos</a:t>
            </a:r>
            <a:r>
              <a:rPr lang="en-US" dirty="0" smtClean="0"/>
              <a:t> de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constant o un let de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 sea </a:t>
            </a:r>
            <a:r>
              <a:rPr lang="en-US" dirty="0" err="1" smtClean="0"/>
              <a:t>llenada</a:t>
            </a:r>
            <a:r>
              <a:rPr lang="en-US" dirty="0" smtClean="0"/>
              <a:t> con un </a:t>
            </a:r>
            <a:r>
              <a:rPr lang="en-US" dirty="0" err="1" smtClean="0"/>
              <a:t>addEvenListener</a:t>
            </a:r>
            <a:r>
              <a:rPr lang="en-US" dirty="0" smtClean="0"/>
              <a:t> con el click o </a:t>
            </a:r>
            <a:r>
              <a:rPr lang="en-US" dirty="0" err="1" smtClean="0"/>
              <a:t>sumbit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y </a:t>
            </a:r>
            <a:r>
              <a:rPr lang="en-US" dirty="0" err="1" smtClean="0"/>
              <a:t>gurdarla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sesionStorage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2210910"/>
            <a:ext cx="6056226" cy="27894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1607083"/>
            <a:ext cx="6056226" cy="4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es-CO" sz="2000" b="1" dirty="0" smtClean="0"/>
              <a:t>Al presionar el botón “</a:t>
            </a:r>
            <a:r>
              <a:rPr lang="es-CO" sz="2000" b="1" dirty="0" err="1" smtClean="0"/>
              <a:t>Buy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Now</a:t>
            </a:r>
            <a:r>
              <a:rPr lang="es-CO" sz="2000" b="1" dirty="0" smtClean="0"/>
              <a:t>” debe guardar la compra en un </a:t>
            </a:r>
            <a:r>
              <a:rPr lang="es-CO" sz="2000" b="1" dirty="0" err="1" smtClean="0"/>
              <a:t>array</a:t>
            </a:r>
            <a:r>
              <a:rPr lang="es-CO" sz="2000" b="1" dirty="0" smtClean="0"/>
              <a:t> de compras dentro del </a:t>
            </a:r>
            <a:r>
              <a:rPr lang="es-CO" sz="2000" b="1" dirty="0" err="1" smtClean="0"/>
              <a:t>Json</a:t>
            </a:r>
            <a:r>
              <a:rPr lang="es-CO" sz="2000" b="1" dirty="0" smtClean="0"/>
              <a:t>-Server</a:t>
            </a:r>
            <a:endParaRPr lang="es-CO" sz="2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71945" y="1108364"/>
            <a:ext cx="71489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Voy a usar el api de </a:t>
            </a:r>
            <a:r>
              <a:rPr lang="es-CO" sz="1600" dirty="0" err="1" smtClean="0"/>
              <a:t>json</a:t>
            </a:r>
            <a:r>
              <a:rPr lang="es-CO" sz="1600" dirty="0" smtClean="0"/>
              <a:t> server para enviar la lista de compras y que quede guardado en el </a:t>
            </a:r>
            <a:r>
              <a:rPr lang="es-CO" sz="1600" dirty="0" err="1" smtClean="0"/>
              <a:t>json</a:t>
            </a:r>
            <a:r>
              <a:rPr lang="es-CO" sz="1600" dirty="0" smtClean="0"/>
              <a:t>, la estructura de la compra va a ser, ejemplo</a:t>
            </a:r>
          </a:p>
          <a:p>
            <a:r>
              <a:rPr lang="es-CO" sz="1600" dirty="0"/>
              <a:t>{</a:t>
            </a:r>
          </a:p>
          <a:p>
            <a:r>
              <a:rPr lang="es-CO" sz="1600" dirty="0"/>
              <a:t>    "compras": [</a:t>
            </a:r>
          </a:p>
          <a:p>
            <a:r>
              <a:rPr lang="es-CO" sz="1600" dirty="0"/>
              <a:t>      {</a:t>
            </a:r>
          </a:p>
          <a:p>
            <a:r>
              <a:rPr lang="es-CO" sz="1600" dirty="0"/>
              <a:t>        "id": 1,</a:t>
            </a:r>
          </a:p>
          <a:p>
            <a:r>
              <a:rPr lang="es-CO" sz="1600" dirty="0"/>
              <a:t>        "</a:t>
            </a:r>
            <a:r>
              <a:rPr lang="es-CO" sz="1600" dirty="0" err="1"/>
              <a:t>nameProduct</a:t>
            </a:r>
            <a:r>
              <a:rPr lang="es-CO" sz="1600" dirty="0"/>
              <a:t>": "banana",</a:t>
            </a:r>
          </a:p>
          <a:p>
            <a:r>
              <a:rPr lang="es-CO" sz="1600" dirty="0"/>
              <a:t>        "precio": 2000,</a:t>
            </a:r>
          </a:p>
          <a:p>
            <a:r>
              <a:rPr lang="es-CO" sz="1600" dirty="0"/>
              <a:t>        "cantidad": 1</a:t>
            </a:r>
          </a:p>
          <a:p>
            <a:r>
              <a:rPr lang="es-CO" sz="1600" dirty="0"/>
              <a:t>      },</a:t>
            </a:r>
          </a:p>
          <a:p>
            <a:r>
              <a:rPr lang="es-CO" sz="1600" dirty="0"/>
              <a:t>      {</a:t>
            </a:r>
          </a:p>
          <a:p>
            <a:r>
              <a:rPr lang="es-CO" sz="1600" dirty="0"/>
              <a:t>        "id": 2,</a:t>
            </a:r>
          </a:p>
          <a:p>
            <a:r>
              <a:rPr lang="es-CO" sz="1600" dirty="0"/>
              <a:t>        "</a:t>
            </a:r>
            <a:r>
              <a:rPr lang="es-CO" sz="1600" dirty="0" err="1"/>
              <a:t>nameProduct</a:t>
            </a:r>
            <a:r>
              <a:rPr lang="es-CO" sz="1600" dirty="0"/>
              <a:t>": "sopa",</a:t>
            </a:r>
          </a:p>
          <a:p>
            <a:r>
              <a:rPr lang="es-CO" sz="1600" dirty="0"/>
              <a:t>        "precio": 2000,</a:t>
            </a:r>
          </a:p>
          <a:p>
            <a:r>
              <a:rPr lang="es-CO" sz="1600" dirty="0"/>
              <a:t>        "cantidad": 1</a:t>
            </a:r>
          </a:p>
          <a:p>
            <a:r>
              <a:rPr lang="es-CO" sz="1600" dirty="0"/>
              <a:t>      }</a:t>
            </a:r>
          </a:p>
          <a:p>
            <a:r>
              <a:rPr lang="es-CO" sz="1600" dirty="0"/>
              <a:t> </a:t>
            </a:r>
            <a:r>
              <a:rPr lang="es-CO" sz="1600" dirty="0" smtClean="0"/>
              <a:t>   ]</a:t>
            </a:r>
            <a:endParaRPr lang="es-CO" sz="1600" dirty="0"/>
          </a:p>
          <a:p>
            <a:r>
              <a:rPr lang="es-CO" sz="1600" dirty="0"/>
              <a:t>  }</a:t>
            </a:r>
          </a:p>
          <a:p>
            <a:endParaRPr lang="es-CO" sz="1600" dirty="0" smtClean="0"/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7956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719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Estructuras de las carpetas</vt:lpstr>
      <vt:lpstr>Presentación de PowerPoint</vt:lpstr>
      <vt:lpstr>Filtra por  categoría</vt:lpstr>
      <vt:lpstr>Al dar click sobre un botón en la card del producto, debe permitir la opción de agregar a favoritos.</vt:lpstr>
      <vt:lpstr>Desde la página de favoritos al darle click al corazón en la card del producto, el usuario debe tener la oportunidad de eliminar el producto de favoritos.</vt:lpstr>
      <vt:lpstr>Agregar productos al carrito</vt:lpstr>
      <vt:lpstr>El botón "Process To Checkout" debe abrir un formulario, donde permita ingresar: nombre, dirección y teléfono.</vt:lpstr>
      <vt:lpstr>Al presionar el botón “Buy Now” debe guardar la compra en un array de compras dentro del Json-Server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33</cp:revision>
  <dcterms:created xsi:type="dcterms:W3CDTF">2023-03-23T19:58:34Z</dcterms:created>
  <dcterms:modified xsi:type="dcterms:W3CDTF">2023-03-24T05:21:14Z</dcterms:modified>
</cp:coreProperties>
</file>