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75" r:id="rId4"/>
    <p:sldId id="276" r:id="rId5"/>
    <p:sldId id="302" r:id="rId6"/>
    <p:sldId id="258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270" r:id="rId20"/>
    <p:sldId id="321" r:id="rId21"/>
    <p:sldId id="314" r:id="rId22"/>
    <p:sldId id="315" r:id="rId23"/>
    <p:sldId id="317" r:id="rId24"/>
    <p:sldId id="319" r:id="rId25"/>
    <p:sldId id="320" r:id="rId26"/>
    <p:sldId id="291" r:id="rId27"/>
    <p:sldId id="277" r:id="rId28"/>
    <p:sldId id="318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A8A4-D436-46B0-B7F9-149310B95C00}" v="3204" dt="2020-05-27T16:53:25.021"/>
    <p1510:client id="{0697CD2A-1203-42C1-919C-1149DCF2B967}" v="241" dt="2020-06-02T12:17:43.177"/>
    <p1510:client id="{148815C6-E6CB-4C27-B0A0-6A79A96475BE}" v="51" dt="2020-06-02T14:09:12.195"/>
    <p1510:client id="{1686EAFE-3F7D-40E6-8104-A7B8D803EE78}" v="1" dt="2020-06-01T23:19:59.701"/>
    <p1510:client id="{1899C53C-BBD7-4BD6-83A5-F59E549A83E2}" v="319" dt="2020-05-26T12:58:27.960"/>
    <p1510:client id="{22AAB855-1256-418E-BE5C-47679A217D20}" v="40" dt="2020-06-02T17:05:26.185"/>
    <p1510:client id="{2E549D2F-C9FA-4243-A681-B563A5CCF00B}" v="34" dt="2020-06-02T10:16:23.166"/>
    <p1510:client id="{49770AA9-EE7D-4185-A1E4-6D9C8793BAC7}" v="179" dt="2020-07-24T09:30:30.426"/>
    <p1510:client id="{49FDB38F-47FA-4804-9688-BBEF258FCA7E}" v="313" dt="2020-07-22T10:28:52.765"/>
    <p1510:client id="{53F2028B-338F-487B-AF21-895798557C0D}" v="15" dt="2020-06-02T16:06:42.810"/>
    <p1510:client id="{59173BAA-1EC6-4348-AB24-351279983D73}" v="167" dt="2020-07-26T21:06:56.771"/>
    <p1510:client id="{5FB49D71-B2B8-47FB-AAC6-AB8159075365}" v="104" dt="2020-07-24T08:58:41.553"/>
    <p1510:client id="{6149836D-15E2-4AA7-A42D-F63FCE49F0A4}" v="824" dt="2020-06-02T04:24:01.997"/>
    <p1510:client id="{6CE8274E-CC31-4385-8BC9-E133593A8F8D}" v="714" dt="2020-06-01T10:42:25.287"/>
    <p1510:client id="{6D70F9A8-53A4-41BD-B196-2306906781A4}" v="706" dt="2020-07-21T19:00:34.696"/>
    <p1510:client id="{7D661930-115D-4228-A4D8-64B3A5D0907E}" v="421" dt="2020-06-02T11:35:30.643"/>
    <p1510:client id="{8FBD62EE-27A9-4E12-9D8A-B525F28DE959}" v="415" dt="2020-06-01T15:49:30.280"/>
    <p1510:client id="{93557EC0-A2C3-4B67-A930-1C6CBD852E8D}" v="309" dt="2020-06-02T01:24:43.873"/>
    <p1510:client id="{969B4B62-911E-4456-AF69-146973EC0703}" v="593" dt="2020-06-01T21:59:32.586"/>
    <p1510:client id="{994BAAC6-BB9F-4840-9BC4-59F48EA834D9}" v="46" dt="2020-06-01T13:33:21.384"/>
    <p1510:client id="{9FCFABD5-574A-4747-BF50-8BAEA0D4C210}" v="343" dt="2020-06-02T12:54:38.503"/>
    <p1510:client id="{A33F65D8-6D63-41A5-974E-F0AF6D658C84}" v="520" dt="2020-06-02T14:21:56.656"/>
    <p1510:client id="{A3A362F4-1A2C-4292-8604-35C23EDE3A11}" v="53" dt="2020-05-27T20:44:42.312"/>
    <p1510:client id="{A3E075F1-7ED5-4088-B8C1-C869B235FECD}" v="913" dt="2020-07-26T20:32:07.530"/>
    <p1510:client id="{A455E39C-9024-42D2-B07C-553CCD603B1F}" v="1133" dt="2020-06-02T04:59:56.317"/>
    <p1510:client id="{A5ACF57C-EAE7-4DC4-BDEF-118397FEF378}" v="134" dt="2020-06-02T05:22:38.020"/>
    <p1510:client id="{B52F3D8E-93CA-4CB4-AF61-0D26D06A4319}" v="11" dt="2020-06-02T12:57:41.018"/>
    <p1510:client id="{C7964AC0-2770-4C96-827B-550D030FE86B}" v="88" dt="2020-06-02T08:28:42.424"/>
    <p1510:client id="{D189C590-B0C9-4518-A509-E4D2D6C5FEEB}" v="10" dt="2020-06-02T05:21:14.823"/>
    <p1510:client id="{D3EC1B81-289F-45FE-AF8B-0764C04AA42F}" v="3" dt="2020-07-27T11:18:00.075"/>
    <p1510:client id="{F0676D73-D762-4A9F-A60B-36CBB8D0482A}" v="55" dt="2020-06-02T12:16:35.794"/>
    <p1510:client id="{F22C7B78-D3CA-4CB6-B772-3926EFECBAFF}" v="309" dt="2020-05-27T22:22:32.908"/>
    <p1510:client id="{F822F017-BD70-4A5C-ACFE-AADC6DA71DC3}" v="161" dt="2020-05-31T19:00:32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2AAB855-1256-418E-BE5C-47679A217D20}"/>
    <pc:docChg chg="modSld">
      <pc:chgData name="Guest User" userId="" providerId="Windows Live" clId="Web-{22AAB855-1256-418E-BE5C-47679A217D20}" dt="2020-06-02T17:05:26.185" v="37"/>
      <pc:docMkLst>
        <pc:docMk/>
      </pc:docMkLst>
      <pc:sldChg chg="modSp">
        <pc:chgData name="Guest User" userId="" providerId="Windows Live" clId="Web-{22AAB855-1256-418E-BE5C-47679A217D20}" dt="2020-06-02T17:03:39.543" v="10" actId="20577"/>
        <pc:sldMkLst>
          <pc:docMk/>
          <pc:sldMk cId="109857222" sldId="256"/>
        </pc:sldMkLst>
        <pc:spChg chg="mod">
          <ac:chgData name="Guest User" userId="" providerId="Windows Live" clId="Web-{22AAB855-1256-418E-BE5C-47679A217D20}" dt="2020-06-02T17:03:39.543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">
        <pc:chgData name="Guest User" userId="" providerId="Windows Live" clId="Web-{22AAB855-1256-418E-BE5C-47679A217D20}" dt="2020-06-02T17:05:26.185" v="37"/>
        <pc:sldMkLst>
          <pc:docMk/>
          <pc:sldMk cId="2307954748" sldId="259"/>
        </pc:sldMkLst>
        <pc:picChg chg="add">
          <ac:chgData name="Guest User" userId="" providerId="Windows Live" clId="Web-{22AAB855-1256-418E-BE5C-47679A217D20}" dt="2020-06-02T17:05:26.185" v="37"/>
          <ac:picMkLst>
            <pc:docMk/>
            <pc:sldMk cId="2307954748" sldId="259"/>
            <ac:picMk id="4" creationId="{2C9063F4-C312-4194-A0F5-4569E3F6FA08}"/>
          </ac:picMkLst>
        </pc:picChg>
      </pc:sldChg>
      <pc:sldChg chg="modSp">
        <pc:chgData name="Guest User" userId="" providerId="Windows Live" clId="Web-{22AAB855-1256-418E-BE5C-47679A217D20}" dt="2020-06-02T17:04:52.044" v="31" actId="20577"/>
        <pc:sldMkLst>
          <pc:docMk/>
          <pc:sldMk cId="4030103994" sldId="277"/>
        </pc:sldMkLst>
        <pc:spChg chg="mod">
          <ac:chgData name="Guest User" userId="" providerId="Windows Live" clId="Web-{22AAB855-1256-418E-BE5C-47679A217D20}" dt="2020-06-02T17:04:52.044" v="31" actId="20577"/>
          <ac:spMkLst>
            <pc:docMk/>
            <pc:sldMk cId="4030103994" sldId="277"/>
            <ac:spMk id="3" creationId="{643A13C1-A43E-4977-98B6-96940756594B}"/>
          </ac:spMkLst>
        </pc:spChg>
      </pc:sldChg>
      <pc:sldChg chg="addSp">
        <pc:chgData name="Guest User" userId="" providerId="Windows Live" clId="Web-{22AAB855-1256-418E-BE5C-47679A217D20}" dt="2020-06-02T17:05:06.185" v="33"/>
        <pc:sldMkLst>
          <pc:docMk/>
          <pc:sldMk cId="2657299186" sldId="291"/>
        </pc:sldMkLst>
        <pc:picChg chg="add">
          <ac:chgData name="Guest User" userId="" providerId="Windows Live" clId="Web-{22AAB855-1256-418E-BE5C-47679A217D20}" dt="2020-06-02T17:05:06.185" v="33"/>
          <ac:picMkLst>
            <pc:docMk/>
            <pc:sldMk cId="2657299186" sldId="291"/>
            <ac:picMk id="5" creationId="{BBDE928F-77BD-48F1-BAED-4BA20F23052D}"/>
          </ac:picMkLst>
        </pc:picChg>
      </pc:sldChg>
      <pc:sldChg chg="addSp">
        <pc:chgData name="Guest User" userId="" providerId="Windows Live" clId="Web-{22AAB855-1256-418E-BE5C-47679A217D20}" dt="2020-06-02T17:05:23.544" v="36"/>
        <pc:sldMkLst>
          <pc:docMk/>
          <pc:sldMk cId="3896560277" sldId="296"/>
        </pc:sldMkLst>
        <pc:picChg chg="add">
          <ac:chgData name="Guest User" userId="" providerId="Windows Live" clId="Web-{22AAB855-1256-418E-BE5C-47679A217D20}" dt="2020-06-02T17:05:23.544" v="36"/>
          <ac:picMkLst>
            <pc:docMk/>
            <pc:sldMk cId="3896560277" sldId="296"/>
            <ac:picMk id="5" creationId="{9E05C4D6-7AE7-4B49-A699-FDED8BBD0D04}"/>
          </ac:picMkLst>
        </pc:picChg>
      </pc:sldChg>
      <pc:sldChg chg="addSp">
        <pc:chgData name="Guest User" userId="" providerId="Windows Live" clId="Web-{22AAB855-1256-418E-BE5C-47679A217D20}" dt="2020-06-02T17:05:15.716" v="35"/>
        <pc:sldMkLst>
          <pc:docMk/>
          <pc:sldMk cId="928815448" sldId="298"/>
        </pc:sldMkLst>
        <pc:picChg chg="add">
          <ac:chgData name="Guest User" userId="" providerId="Windows Live" clId="Web-{22AAB855-1256-418E-BE5C-47679A217D20}" dt="2020-06-02T17:05:15.716" v="35"/>
          <ac:picMkLst>
            <pc:docMk/>
            <pc:sldMk cId="928815448" sldId="298"/>
            <ac:picMk id="5" creationId="{8EEF9EB0-1CCA-4A7E-8847-9F6BE1D02A78}"/>
          </ac:picMkLst>
        </pc:picChg>
      </pc:sldChg>
      <pc:sldChg chg="addSp">
        <pc:chgData name="Guest User" userId="" providerId="Windows Live" clId="Web-{22AAB855-1256-418E-BE5C-47679A217D20}" dt="2020-06-02T17:05:10.872" v="34"/>
        <pc:sldMkLst>
          <pc:docMk/>
          <pc:sldMk cId="168974208" sldId="299"/>
        </pc:sldMkLst>
        <pc:picChg chg="add">
          <ac:chgData name="Guest User" userId="" providerId="Windows Live" clId="Web-{22AAB855-1256-418E-BE5C-47679A217D20}" dt="2020-06-02T17:05:10.872" v="34"/>
          <ac:picMkLst>
            <pc:docMk/>
            <pc:sldMk cId="168974208" sldId="299"/>
            <ac:picMk id="3" creationId="{E93627DB-36EC-4C0F-B276-472B87BF64E2}"/>
          </ac:picMkLst>
        </pc:picChg>
      </pc:sldChg>
    </pc:docChg>
  </pc:docChgLst>
  <pc:docChgLst>
    <pc:chgData name="Guest User" providerId="Windows Live" clId="Web-{F0676D73-D762-4A9F-A60B-36CBB8D0482A}"/>
    <pc:docChg chg="addSld modSld">
      <pc:chgData name="Guest User" userId="" providerId="Windows Live" clId="Web-{F0676D73-D762-4A9F-A60B-36CBB8D0482A}" dt="2020-06-02T12:16:35.778" v="51"/>
      <pc:docMkLst>
        <pc:docMk/>
      </pc:docMkLst>
      <pc:sldChg chg="modSp">
        <pc:chgData name="Guest User" userId="" providerId="Windows Live" clId="Web-{F0676D73-D762-4A9F-A60B-36CBB8D0482A}" dt="2020-06-02T12:04:17.068" v="44"/>
        <pc:sldMkLst>
          <pc:docMk/>
          <pc:sldMk cId="4030103994" sldId="277"/>
        </pc:sldMkLst>
        <pc:spChg chg="mod">
          <ac:chgData name="Guest User" userId="" providerId="Windows Live" clId="Web-{F0676D73-D762-4A9F-A60B-36CBB8D0482A}" dt="2020-06-02T12:04:17.068" v="44"/>
          <ac:spMkLst>
            <pc:docMk/>
            <pc:sldMk cId="4030103994" sldId="277"/>
            <ac:spMk id="3" creationId="{643A13C1-A43E-4977-98B6-96940756594B}"/>
          </ac:spMkLst>
        </pc:spChg>
      </pc:sldChg>
      <pc:sldChg chg="modSp">
        <pc:chgData name="Guest User" userId="" providerId="Windows Live" clId="Web-{F0676D73-D762-4A9F-A60B-36CBB8D0482A}" dt="2020-06-02T11:50:11.387" v="25" actId="20577"/>
        <pc:sldMkLst>
          <pc:docMk/>
          <pc:sldMk cId="1023330379" sldId="279"/>
        </pc:sldMkLst>
        <pc:spChg chg="mod">
          <ac:chgData name="Guest User" userId="" providerId="Windows Live" clId="Web-{F0676D73-D762-4A9F-A60B-36CBB8D0482A}" dt="2020-06-02T11:50:11.387" v="25" actId="20577"/>
          <ac:spMkLst>
            <pc:docMk/>
            <pc:sldMk cId="1023330379" sldId="279"/>
            <ac:spMk id="3" creationId="{193A3AAC-F0AF-4BBA-B0E3-2C4005E8D697}"/>
          </ac:spMkLst>
        </pc:spChg>
      </pc:sldChg>
      <pc:sldChg chg="modSp">
        <pc:chgData name="Guest User" userId="" providerId="Windows Live" clId="Web-{F0676D73-D762-4A9F-A60B-36CBB8D0482A}" dt="2020-06-02T12:00:53.828" v="41" actId="20577"/>
        <pc:sldMkLst>
          <pc:docMk/>
          <pc:sldMk cId="2657299186" sldId="291"/>
        </pc:sldMkLst>
        <pc:spChg chg="mod">
          <ac:chgData name="Guest User" userId="" providerId="Windows Live" clId="Web-{F0676D73-D762-4A9F-A60B-36CBB8D0482A}" dt="2020-06-02T12:00:53.828" v="41" actId="20577"/>
          <ac:spMkLst>
            <pc:docMk/>
            <pc:sldMk cId="2657299186" sldId="291"/>
            <ac:spMk id="3" creationId="{5151A786-A96F-4F37-BBE6-C4C392804209}"/>
          </ac:spMkLst>
        </pc:spChg>
      </pc:sldChg>
      <pc:sldChg chg="addSp delSp modSp new">
        <pc:chgData name="Guest User" userId="" providerId="Windows Live" clId="Web-{F0676D73-D762-4A9F-A60B-36CBB8D0482A}" dt="2020-06-02T12:16:35.778" v="51"/>
        <pc:sldMkLst>
          <pc:docMk/>
          <pc:sldMk cId="2905629141" sldId="297"/>
        </pc:sldMkLst>
        <pc:spChg chg="del">
          <ac:chgData name="Guest User" userId="" providerId="Windows Live" clId="Web-{F0676D73-D762-4A9F-A60B-36CBB8D0482A}" dt="2020-06-02T12:15:09.838" v="46"/>
          <ac:spMkLst>
            <pc:docMk/>
            <pc:sldMk cId="2905629141" sldId="297"/>
            <ac:spMk id="3" creationId="{00B5FE9C-8108-4A53-B295-1E4966E7AEBC}"/>
          </ac:spMkLst>
        </pc:spChg>
        <pc:picChg chg="add mod ord">
          <ac:chgData name="Guest User" userId="" providerId="Windows Live" clId="Web-{F0676D73-D762-4A9F-A60B-36CBB8D0482A}" dt="2020-06-02T12:15:31.979" v="47" actId="1076"/>
          <ac:picMkLst>
            <pc:docMk/>
            <pc:sldMk cId="2905629141" sldId="297"/>
            <ac:picMk id="4" creationId="{71080C74-70FC-42B3-89BE-3910ED260E51}"/>
          </ac:picMkLst>
        </pc:picChg>
        <pc:picChg chg="add del mod">
          <ac:chgData name="Guest User" userId="" providerId="Windows Live" clId="Web-{F0676D73-D762-4A9F-A60B-36CBB8D0482A}" dt="2020-06-02T12:15:49.167" v="50"/>
          <ac:picMkLst>
            <pc:docMk/>
            <pc:sldMk cId="2905629141" sldId="297"/>
            <ac:picMk id="5" creationId="{E753701C-25EB-411C-AF45-5BA9BF66BB28}"/>
          </ac:picMkLst>
        </pc:picChg>
        <pc:picChg chg="add mod">
          <ac:chgData name="Guest User" userId="" providerId="Windows Live" clId="Web-{F0676D73-D762-4A9F-A60B-36CBB8D0482A}" dt="2020-06-02T12:16:35.778" v="51"/>
          <ac:picMkLst>
            <pc:docMk/>
            <pc:sldMk cId="2905629141" sldId="297"/>
            <ac:picMk id="6" creationId="{598028CB-C2F9-4D3B-B334-4EEAFA9BDEF6}"/>
          </ac:picMkLst>
        </pc:picChg>
      </pc:sldChg>
    </pc:docChg>
  </pc:docChgLst>
  <pc:docChgLst>
    <pc:chgData name="Guest User" providerId="Windows Live" clId="Web-{93557EC0-A2C3-4B67-A930-1C6CBD852E8D}"/>
    <pc:docChg chg="addSld modSld">
      <pc:chgData name="Guest User" userId="" providerId="Windows Live" clId="Web-{93557EC0-A2C3-4B67-A930-1C6CBD852E8D}" dt="2020-06-02T01:24:43.873" v="306" actId="20577"/>
      <pc:docMkLst>
        <pc:docMk/>
      </pc:docMkLst>
      <pc:sldChg chg="modSp">
        <pc:chgData name="Guest User" userId="" providerId="Windows Live" clId="Web-{93557EC0-A2C3-4B67-A930-1C6CBD852E8D}" dt="2020-06-02T01:19:42.653" v="273" actId="20577"/>
        <pc:sldMkLst>
          <pc:docMk/>
          <pc:sldMk cId="2307954748" sldId="259"/>
        </pc:sldMkLst>
        <pc:spChg chg="mod">
          <ac:chgData name="Guest User" userId="" providerId="Windows Live" clId="Web-{93557EC0-A2C3-4B67-A930-1C6CBD852E8D}" dt="2020-06-02T01:19:42.653" v="273" actId="20577"/>
          <ac:spMkLst>
            <pc:docMk/>
            <pc:sldMk cId="2307954748" sldId="259"/>
            <ac:spMk id="3" creationId="{6B9E76CF-AF97-463E-9E39-4C98EAA959B4}"/>
          </ac:spMkLst>
        </pc:spChg>
      </pc:sldChg>
      <pc:sldChg chg="addSp delSp modSp">
        <pc:chgData name="Guest User" userId="" providerId="Windows Live" clId="Web-{93557EC0-A2C3-4B67-A930-1C6CBD852E8D}" dt="2020-06-02T00:49:35.589" v="268" actId="20577"/>
        <pc:sldMkLst>
          <pc:docMk/>
          <pc:sldMk cId="2070723899" sldId="288"/>
        </pc:sldMkLst>
        <pc:spChg chg="mod">
          <ac:chgData name="Guest User" userId="" providerId="Windows Live" clId="Web-{93557EC0-A2C3-4B67-A930-1C6CBD852E8D}" dt="2020-06-02T00:49:10.385" v="217" actId="20577"/>
          <ac:spMkLst>
            <pc:docMk/>
            <pc:sldMk cId="2070723899" sldId="288"/>
            <ac:spMk id="2" creationId="{6A837628-63E3-4B06-BD5F-22C9C9ABBDF8}"/>
          </ac:spMkLst>
        </pc:spChg>
        <pc:spChg chg="del">
          <ac:chgData name="Guest User" userId="" providerId="Windows Live" clId="Web-{93557EC0-A2C3-4B67-A930-1C6CBD852E8D}" dt="2020-06-02T00:21:53.593" v="0"/>
          <ac:spMkLst>
            <pc:docMk/>
            <pc:sldMk cId="2070723899" sldId="288"/>
            <ac:spMk id="3" creationId="{F3CBD035-59A1-4C63-82F0-A776DC380F96}"/>
          </ac:spMkLst>
        </pc:spChg>
        <pc:spChg chg="mod">
          <ac:chgData name="Guest User" userId="" providerId="Windows Live" clId="Web-{93557EC0-A2C3-4B67-A930-1C6CBD852E8D}" dt="2020-06-02T00:49:35.589" v="268" actId="20577"/>
          <ac:spMkLst>
            <pc:docMk/>
            <pc:sldMk cId="2070723899" sldId="288"/>
            <ac:spMk id="4" creationId="{5D81517C-3168-4D4D-952F-C212033F6B04}"/>
          </ac:spMkLst>
        </pc:spChg>
        <pc:picChg chg="add mod ord modCrop">
          <ac:chgData name="Guest User" userId="" providerId="Windows Live" clId="Web-{93557EC0-A2C3-4B67-A930-1C6CBD852E8D}" dt="2020-06-02T00:23:03.655" v="8" actId="1076"/>
          <ac:picMkLst>
            <pc:docMk/>
            <pc:sldMk cId="2070723899" sldId="288"/>
            <ac:picMk id="5" creationId="{1FF084F8-4F54-47F4-82BE-C84E3A7692D3}"/>
          </ac:picMkLst>
        </pc:picChg>
      </pc:sldChg>
      <pc:sldChg chg="addSp modSp new">
        <pc:chgData name="Guest User" userId="" providerId="Windows Live" clId="Web-{93557EC0-A2C3-4B67-A930-1C6CBD852E8D}" dt="2020-06-02T01:24:42.904" v="304" actId="20577"/>
        <pc:sldMkLst>
          <pc:docMk/>
          <pc:sldMk cId="1538005493" sldId="289"/>
        </pc:sldMkLst>
        <pc:spChg chg="add mod">
          <ac:chgData name="Guest User" userId="" providerId="Windows Live" clId="Web-{93557EC0-A2C3-4B67-A930-1C6CBD852E8D}" dt="2020-06-02T01:24:42.904" v="304" actId="20577"/>
          <ac:spMkLst>
            <pc:docMk/>
            <pc:sldMk cId="1538005493" sldId="289"/>
            <ac:spMk id="2" creationId="{82A4D8E9-CE2A-4726-8E64-9B26D9CA4FFB}"/>
          </ac:spMkLst>
        </pc:spChg>
      </pc:sldChg>
    </pc:docChg>
  </pc:docChgLst>
  <pc:docChgLst>
    <pc:chgData name="Nelisiwe Phiwe Mabanga" userId="fe0ade45fb386ba4" providerId="Windows Live" clId="Web-{59173BAA-1EC6-4348-AB24-351279983D73}"/>
    <pc:docChg chg="modSld">
      <pc:chgData name="Nelisiwe Phiwe Mabanga" userId="fe0ade45fb386ba4" providerId="Windows Live" clId="Web-{59173BAA-1EC6-4348-AB24-351279983D73}" dt="2020-07-26T21:06:56.771" v="163" actId="1076"/>
      <pc:docMkLst>
        <pc:docMk/>
      </pc:docMkLst>
      <pc:sldChg chg="addSp modSp">
        <pc:chgData name="Nelisiwe Phiwe Mabanga" userId="fe0ade45fb386ba4" providerId="Windows Live" clId="Web-{59173BAA-1EC6-4348-AB24-351279983D73}" dt="2020-07-26T20:59:04.128" v="93" actId="1076"/>
        <pc:sldMkLst>
          <pc:docMk/>
          <pc:sldMk cId="109857222" sldId="256"/>
        </pc:sldMkLst>
        <pc:picChg chg="add mod">
          <ac:chgData name="Nelisiwe Phiwe Mabanga" userId="fe0ade45fb386ba4" providerId="Windows Live" clId="Web-{59173BAA-1EC6-4348-AB24-351279983D73}" dt="2020-07-26T20:59:04.128" v="93" actId="1076"/>
          <ac:picMkLst>
            <pc:docMk/>
            <pc:sldMk cId="109857222" sldId="256"/>
            <ac:picMk id="4" creationId="{BEAD99F2-3436-4F5B-A39E-9F8AA36D3F14}"/>
          </ac:picMkLst>
        </pc:picChg>
      </pc:sldChg>
      <pc:sldChg chg="addSp delSp modSp">
        <pc:chgData name="Nelisiwe Phiwe Mabanga" userId="fe0ade45fb386ba4" providerId="Windows Live" clId="Web-{59173BAA-1EC6-4348-AB24-351279983D73}" dt="2020-07-26T20:59:31.410" v="100" actId="1076"/>
        <pc:sldMkLst>
          <pc:docMk/>
          <pc:sldMk cId="1753187811" sldId="257"/>
        </pc:sldMkLst>
        <pc:spChg chg="mod">
          <ac:chgData name="Nelisiwe Phiwe Mabanga" userId="fe0ade45fb386ba4" providerId="Windows Live" clId="Web-{59173BAA-1EC6-4348-AB24-351279983D73}" dt="2020-07-26T20:36:21.389" v="1" actId="14100"/>
          <ac:spMkLst>
            <pc:docMk/>
            <pc:sldMk cId="1753187811" sldId="257"/>
            <ac:spMk id="2" creationId="{7BD5E80B-612E-48DB-BB4B-18DB71EF4A9F}"/>
          </ac:spMkLst>
        </pc:spChg>
        <pc:picChg chg="add del mod">
          <ac:chgData name="Nelisiwe Phiwe Mabanga" userId="fe0ade45fb386ba4" providerId="Windows Live" clId="Web-{59173BAA-1EC6-4348-AB24-351279983D73}" dt="2020-07-26T20:59:15.332" v="97"/>
          <ac:picMkLst>
            <pc:docMk/>
            <pc:sldMk cId="1753187811" sldId="257"/>
            <ac:picMk id="4" creationId="{7449F1D6-49A1-42EC-BE87-632B400A21AB}"/>
          </ac:picMkLst>
        </pc:picChg>
        <pc:picChg chg="add mod">
          <ac:chgData name="Nelisiwe Phiwe Mabanga" userId="fe0ade45fb386ba4" providerId="Windows Live" clId="Web-{59173BAA-1EC6-4348-AB24-351279983D73}" dt="2020-07-26T20:59:31.410" v="100" actId="1076"/>
          <ac:picMkLst>
            <pc:docMk/>
            <pc:sldMk cId="1753187811" sldId="257"/>
            <ac:picMk id="5" creationId="{DD9FC969-56D5-4FC3-A76F-036045ED377F}"/>
          </ac:picMkLst>
        </pc:picChg>
      </pc:sldChg>
      <pc:sldChg chg="addSp modSp">
        <pc:chgData name="Nelisiwe Phiwe Mabanga" userId="fe0ade45fb386ba4" providerId="Windows Live" clId="Web-{59173BAA-1EC6-4348-AB24-351279983D73}" dt="2020-07-26T21:00:35.129" v="113" actId="1076"/>
        <pc:sldMkLst>
          <pc:docMk/>
          <pc:sldMk cId="1046976446" sldId="258"/>
        </pc:sldMkLst>
        <pc:picChg chg="add mod">
          <ac:chgData name="Nelisiwe Phiwe Mabanga" userId="fe0ade45fb386ba4" providerId="Windows Live" clId="Web-{59173BAA-1EC6-4348-AB24-351279983D73}" dt="2020-07-26T21:00:35.129" v="113" actId="1076"/>
          <ac:picMkLst>
            <pc:docMk/>
            <pc:sldMk cId="1046976446" sldId="258"/>
            <ac:picMk id="12" creationId="{6544AF1B-B41F-4AB0-A37E-C333B10F6DB4}"/>
          </ac:picMkLst>
        </pc:picChg>
      </pc:sldChg>
      <pc:sldChg chg="addSp delSp modSp">
        <pc:chgData name="Nelisiwe Phiwe Mabanga" userId="fe0ade45fb386ba4" providerId="Windows Live" clId="Web-{59173BAA-1EC6-4348-AB24-351279983D73}" dt="2020-07-26T20:56:52.909" v="72" actId="1076"/>
        <pc:sldMkLst>
          <pc:docMk/>
          <pc:sldMk cId="1436238748" sldId="270"/>
        </pc:sldMkLst>
        <pc:spChg chg="mod ord">
          <ac:chgData name="Nelisiwe Phiwe Mabanga" userId="fe0ade45fb386ba4" providerId="Windows Live" clId="Web-{59173BAA-1EC6-4348-AB24-351279983D73}" dt="2020-07-26T20:56:35.690" v="69"/>
          <ac:spMkLst>
            <pc:docMk/>
            <pc:sldMk cId="1436238748" sldId="270"/>
            <ac:spMk id="2" creationId="{58AB69BF-9595-4B34-A41C-41BD1FE51AF9}"/>
          </ac:spMkLst>
        </pc:spChg>
        <pc:spChg chg="del">
          <ac:chgData name="Nelisiwe Phiwe Mabanga" userId="fe0ade45fb386ba4" providerId="Windows Live" clId="Web-{59173BAA-1EC6-4348-AB24-351279983D73}" dt="2020-07-26T20:56:35.690" v="69"/>
          <ac:spMkLst>
            <pc:docMk/>
            <pc:sldMk cId="1436238748" sldId="270"/>
            <ac:spMk id="37" creationId="{8777B48D-7BF2-470D-876B-50CD5CC83EBA}"/>
          </ac:spMkLst>
        </pc:spChg>
        <pc:spChg chg="add">
          <ac:chgData name="Nelisiwe Phiwe Mabanga" userId="fe0ade45fb386ba4" providerId="Windows Live" clId="Web-{59173BAA-1EC6-4348-AB24-351279983D73}" dt="2020-07-26T20:56:35.690" v="69"/>
          <ac:spMkLst>
            <pc:docMk/>
            <pc:sldMk cId="1436238748" sldId="270"/>
            <ac:spMk id="59" creationId="{1511F85B-5967-428B-BE8B-819A79813D92}"/>
          </ac:spMkLst>
        </pc:spChg>
        <pc:spChg chg="add">
          <ac:chgData name="Nelisiwe Phiwe Mabanga" userId="fe0ade45fb386ba4" providerId="Windows Live" clId="Web-{59173BAA-1EC6-4348-AB24-351279983D73}" dt="2020-07-26T20:56:35.690" v="69"/>
          <ac:spMkLst>
            <pc:docMk/>
            <pc:sldMk cId="1436238748" sldId="270"/>
            <ac:spMk id="61" creationId="{28DA8D05-CF65-4382-8BF4-2A08754DB5F0}"/>
          </ac:spMkLst>
        </pc:spChg>
        <pc:grpChg chg="del">
          <ac:chgData name="Nelisiwe Phiwe Mabanga" userId="fe0ade45fb386ba4" providerId="Windows Live" clId="Web-{59173BAA-1EC6-4348-AB24-351279983D73}" dt="2020-07-26T20:56:35.690" v="69"/>
          <ac:grpSpMkLst>
            <pc:docMk/>
            <pc:sldMk cId="1436238748" sldId="270"/>
            <ac:grpSpMk id="39" creationId="{83DA8283-3FF4-47B3-9266-60768C743207}"/>
          </ac:grpSpMkLst>
        </pc:grpChg>
        <pc:grpChg chg="add">
          <ac:chgData name="Nelisiwe Phiwe Mabanga" userId="fe0ade45fb386ba4" providerId="Windows Live" clId="Web-{59173BAA-1EC6-4348-AB24-351279983D73}" dt="2020-07-26T20:56:35.690" v="69"/>
          <ac:grpSpMkLst>
            <pc:docMk/>
            <pc:sldMk cId="1436238748" sldId="270"/>
            <ac:grpSpMk id="63" creationId="{E0C6252F-9468-4CFE-8A28-0DFE703FB7BC}"/>
          </ac:grpSpMkLst>
        </pc:grpChg>
        <pc:picChg chg="add mod">
          <ac:chgData name="Nelisiwe Phiwe Mabanga" userId="fe0ade45fb386ba4" providerId="Windows Live" clId="Web-{59173BAA-1EC6-4348-AB24-351279983D73}" dt="2020-07-26T20:56:52.909" v="72" actId="1076"/>
          <ac:picMkLst>
            <pc:docMk/>
            <pc:sldMk cId="1436238748" sldId="270"/>
            <ac:picMk id="3" creationId="{B93CE8A5-957A-45CB-B273-87FF326BB941}"/>
          </ac:picMkLst>
        </pc:picChg>
        <pc:picChg chg="mod">
          <ac:chgData name="Nelisiwe Phiwe Mabanga" userId="fe0ade45fb386ba4" providerId="Windows Live" clId="Web-{59173BAA-1EC6-4348-AB24-351279983D73}" dt="2020-07-26T20:56:35.690" v="69"/>
          <ac:picMkLst>
            <pc:docMk/>
            <pc:sldMk cId="1436238748" sldId="270"/>
            <ac:picMk id="38" creationId="{DFA1BB4C-8875-4DC3-982C-8C29F803A7D3}"/>
          </ac:picMkLst>
        </pc:picChg>
        <pc:cxnChg chg="del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32" creationId="{8FD48FB1-66D8-4676-B0AA-C139A1DB78D1}"/>
          </ac:cxnSpMkLst>
        </pc:cxnChg>
        <pc:cxnChg chg="del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33" creationId="{F033F5AE-6728-4F19-8DED-658E674B31B9}"/>
          </ac:cxnSpMkLst>
        </pc:cxnChg>
        <pc:cxnChg chg="del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34" creationId="{82C7D74A-18BA-4709-A808-44E8815C4430}"/>
          </ac:cxnSpMkLst>
        </pc:cxnChg>
        <pc:cxnChg chg="del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35" creationId="{B5164A3F-1561-4039-8185-AB0EEB713EA7}"/>
          </ac:cxnSpMkLst>
        </pc:cxnChg>
        <pc:cxnChg chg="del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36" creationId="{2A35DB53-42BE-460E-9CA1-1294C98463CB}"/>
          </ac:cxnSpMkLst>
        </pc:cxnChg>
        <pc:cxnChg chg="add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49" creationId="{8FD48FB1-66D8-4676-B0AA-C139A1DB78D1}"/>
          </ac:cxnSpMkLst>
        </pc:cxnChg>
        <pc:cxnChg chg="add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51" creationId="{F033F5AE-6728-4F19-8DED-658E674B31B9}"/>
          </ac:cxnSpMkLst>
        </pc:cxnChg>
        <pc:cxnChg chg="add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53" creationId="{82C7D74A-18BA-4709-A808-44E8815C4430}"/>
          </ac:cxnSpMkLst>
        </pc:cxnChg>
        <pc:cxnChg chg="add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55" creationId="{B5164A3F-1561-4039-8185-AB0EEB713EA7}"/>
          </ac:cxnSpMkLst>
        </pc:cxnChg>
        <pc:cxnChg chg="add">
          <ac:chgData name="Nelisiwe Phiwe Mabanga" userId="fe0ade45fb386ba4" providerId="Windows Live" clId="Web-{59173BAA-1EC6-4348-AB24-351279983D73}" dt="2020-07-26T20:56:35.690" v="69"/>
          <ac:cxnSpMkLst>
            <pc:docMk/>
            <pc:sldMk cId="1436238748" sldId="270"/>
            <ac:cxnSpMk id="57" creationId="{2A35DB53-42BE-460E-9CA1-1294C98463CB}"/>
          </ac:cxnSpMkLst>
        </pc:cxnChg>
      </pc:sldChg>
      <pc:sldChg chg="addSp delSp modSp mod setBg setClrOvrMap">
        <pc:chgData name="Nelisiwe Phiwe Mabanga" userId="fe0ade45fb386ba4" providerId="Windows Live" clId="Web-{59173BAA-1EC6-4348-AB24-351279983D73}" dt="2020-07-26T20:59:45.425" v="103" actId="1076"/>
        <pc:sldMkLst>
          <pc:docMk/>
          <pc:sldMk cId="44760470" sldId="275"/>
        </pc:sldMkLst>
        <pc:spChg chg="mod">
          <ac:chgData name="Nelisiwe Phiwe Mabanga" userId="fe0ade45fb386ba4" providerId="Windows Live" clId="Web-{59173BAA-1EC6-4348-AB24-351279983D73}" dt="2020-07-26T20:37:58.124" v="3" actId="14100"/>
          <ac:spMkLst>
            <pc:docMk/>
            <pc:sldMk cId="44760470" sldId="275"/>
            <ac:spMk id="2" creationId="{6B8499FA-B390-460E-B52E-909BCC5EFD79}"/>
          </ac:spMkLst>
        </pc:spChg>
        <pc:spChg chg="mod">
          <ac:chgData name="Nelisiwe Phiwe Mabanga" userId="fe0ade45fb386ba4" providerId="Windows Live" clId="Web-{59173BAA-1EC6-4348-AB24-351279983D73}" dt="2020-07-26T20:38:11.796" v="5" actId="14100"/>
          <ac:spMkLst>
            <pc:docMk/>
            <pc:sldMk cId="44760470" sldId="275"/>
            <ac:spMk id="3" creationId="{AF7E3038-3C76-45C8-9702-B3A5685C458B}"/>
          </ac:spMkLst>
        </pc:spChg>
        <pc:spChg chg="del">
          <ac:chgData name="Nelisiwe Phiwe Mabanga" userId="fe0ade45fb386ba4" providerId="Windows Live" clId="Web-{59173BAA-1EC6-4348-AB24-351279983D73}" dt="2020-07-26T20:37:37.640" v="2"/>
          <ac:spMkLst>
            <pc:docMk/>
            <pc:sldMk cId="44760470" sldId="275"/>
            <ac:spMk id="27" creationId="{290FE681-1E05-478A-89DC-5F7AB37CFD77}"/>
          </ac:spMkLst>
        </pc:spChg>
        <pc:spChg chg="add">
          <ac:chgData name="Nelisiwe Phiwe Mabanga" userId="fe0ade45fb386ba4" providerId="Windows Live" clId="Web-{59173BAA-1EC6-4348-AB24-351279983D73}" dt="2020-07-26T20:37:37.640" v="2"/>
          <ac:spMkLst>
            <pc:docMk/>
            <pc:sldMk cId="44760470" sldId="275"/>
            <ac:spMk id="34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37:37.640" v="2"/>
          <ac:spMkLst>
            <pc:docMk/>
            <pc:sldMk cId="44760470" sldId="275"/>
            <ac:spMk id="36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0:59:45.425" v="103" actId="1076"/>
          <ac:picMkLst>
            <pc:docMk/>
            <pc:sldMk cId="44760470" sldId="275"/>
            <ac:picMk id="4" creationId="{82A580E3-0DDE-45B5-8634-269CDE2C67C9}"/>
          </ac:picMkLst>
        </pc:picChg>
        <pc:cxnChg chg="del">
          <ac:chgData name="Nelisiwe Phiwe Mabanga" userId="fe0ade45fb386ba4" providerId="Windows Live" clId="Web-{59173BAA-1EC6-4348-AB24-351279983D73}" dt="2020-07-26T20:37:37.640" v="2"/>
          <ac:cxnSpMkLst>
            <pc:docMk/>
            <pc:sldMk cId="44760470" sldId="275"/>
            <ac:cxnSpMk id="29" creationId="{2E2F21DC-5F0E-42CF-B89C-C1E25E175CB8}"/>
          </ac:cxnSpMkLst>
        </pc:cxnChg>
      </pc:sldChg>
      <pc:sldChg chg="addSp delSp modSp mod setBg setClrOvrMap">
        <pc:chgData name="Nelisiwe Phiwe Mabanga" userId="fe0ade45fb386ba4" providerId="Windows Live" clId="Web-{59173BAA-1EC6-4348-AB24-351279983D73}" dt="2020-07-26T21:00:01.972" v="106" actId="1076"/>
        <pc:sldMkLst>
          <pc:docMk/>
          <pc:sldMk cId="3150758835" sldId="276"/>
        </pc:sldMkLst>
        <pc:spChg chg="mod">
          <ac:chgData name="Nelisiwe Phiwe Mabanga" userId="fe0ade45fb386ba4" providerId="Windows Live" clId="Web-{59173BAA-1EC6-4348-AB24-351279983D73}" dt="2020-07-26T20:38:39.124" v="8" actId="14100"/>
          <ac:spMkLst>
            <pc:docMk/>
            <pc:sldMk cId="3150758835" sldId="276"/>
            <ac:spMk id="2" creationId="{CFFD80C8-AC08-4DE2-B87D-115B77CF4064}"/>
          </ac:spMkLst>
        </pc:spChg>
        <pc:spChg chg="mod">
          <ac:chgData name="Nelisiwe Phiwe Mabanga" userId="fe0ade45fb386ba4" providerId="Windows Live" clId="Web-{59173BAA-1EC6-4348-AB24-351279983D73}" dt="2020-07-26T20:38:28.655" v="6"/>
          <ac:spMkLst>
            <pc:docMk/>
            <pc:sldMk cId="3150758835" sldId="276"/>
            <ac:spMk id="3" creationId="{01573AAC-71D1-4C11-BAB2-A295696265C5}"/>
          </ac:spMkLst>
        </pc:spChg>
        <pc:spChg chg="del">
          <ac:chgData name="Nelisiwe Phiwe Mabanga" userId="fe0ade45fb386ba4" providerId="Windows Live" clId="Web-{59173BAA-1EC6-4348-AB24-351279983D73}" dt="2020-07-26T20:38:28.655" v="6"/>
          <ac:spMkLst>
            <pc:docMk/>
            <pc:sldMk cId="3150758835" sldId="276"/>
            <ac:spMk id="5" creationId="{290FE681-1E05-478A-89DC-5F7AB37CFD77}"/>
          </ac:spMkLst>
        </pc:spChg>
        <pc:spChg chg="add">
          <ac:chgData name="Nelisiwe Phiwe Mabanga" userId="fe0ade45fb386ba4" providerId="Windows Live" clId="Web-{59173BAA-1EC6-4348-AB24-351279983D73}" dt="2020-07-26T20:38:28.655" v="6"/>
          <ac:spMkLst>
            <pc:docMk/>
            <pc:sldMk cId="3150758835" sldId="276"/>
            <ac:spMk id="11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38:28.655" v="6"/>
          <ac:spMkLst>
            <pc:docMk/>
            <pc:sldMk cId="3150758835" sldId="276"/>
            <ac:spMk id="13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1:00:01.972" v="106" actId="1076"/>
          <ac:picMkLst>
            <pc:docMk/>
            <pc:sldMk cId="3150758835" sldId="276"/>
            <ac:picMk id="4" creationId="{3FFE4D26-227C-4DEE-A4E5-E6B203796D89}"/>
          </ac:picMkLst>
        </pc:picChg>
        <pc:cxnChg chg="del">
          <ac:chgData name="Nelisiwe Phiwe Mabanga" userId="fe0ade45fb386ba4" providerId="Windows Live" clId="Web-{59173BAA-1EC6-4348-AB24-351279983D73}" dt="2020-07-26T20:38:28.655" v="6"/>
          <ac:cxnSpMkLst>
            <pc:docMk/>
            <pc:sldMk cId="3150758835" sldId="276"/>
            <ac:cxnSpMk id="6" creationId="{2E2F21DC-5F0E-42CF-B89C-C1E25E175CB8}"/>
          </ac:cxnSpMkLst>
        </pc:cxnChg>
      </pc:sldChg>
      <pc:sldChg chg="addSp delSp modSp mod setBg setClrOvrMap">
        <pc:chgData name="Nelisiwe Phiwe Mabanga" userId="fe0ade45fb386ba4" providerId="Windows Live" clId="Web-{59173BAA-1EC6-4348-AB24-351279983D73}" dt="2020-07-26T20:49:41.283" v="42" actId="1076"/>
        <pc:sldMkLst>
          <pc:docMk/>
          <pc:sldMk cId="4030103994" sldId="277"/>
        </pc:sldMkLst>
        <pc:spChg chg="mod">
          <ac:chgData name="Nelisiwe Phiwe Mabanga" userId="fe0ade45fb386ba4" providerId="Windows Live" clId="Web-{59173BAA-1EC6-4348-AB24-351279983D73}" dt="2020-07-26T20:49:01.783" v="37"/>
          <ac:spMkLst>
            <pc:docMk/>
            <pc:sldMk cId="4030103994" sldId="277"/>
            <ac:spMk id="2" creationId="{50F766A6-9C7D-4096-B447-A86D971829BC}"/>
          </ac:spMkLst>
        </pc:spChg>
        <pc:spChg chg="mod">
          <ac:chgData name="Nelisiwe Phiwe Mabanga" userId="fe0ade45fb386ba4" providerId="Windows Live" clId="Web-{59173BAA-1EC6-4348-AB24-351279983D73}" dt="2020-07-26T20:49:01.783" v="37"/>
          <ac:spMkLst>
            <pc:docMk/>
            <pc:sldMk cId="4030103994" sldId="277"/>
            <ac:spMk id="3" creationId="{643A13C1-A43E-4977-98B6-96940756594B}"/>
          </ac:spMkLst>
        </pc:spChg>
        <pc:spChg chg="add">
          <ac:chgData name="Nelisiwe Phiwe Mabanga" userId="fe0ade45fb386ba4" providerId="Windows Live" clId="Web-{59173BAA-1EC6-4348-AB24-351279983D73}" dt="2020-07-26T20:49:01.783" v="37"/>
          <ac:spMkLst>
            <pc:docMk/>
            <pc:sldMk cId="4030103994" sldId="277"/>
            <ac:spMk id="8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49:01.783" v="37"/>
          <ac:spMkLst>
            <pc:docMk/>
            <pc:sldMk cId="4030103994" sldId="277"/>
            <ac:spMk id="10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0:49:41.283" v="42" actId="1076"/>
          <ac:picMkLst>
            <pc:docMk/>
            <pc:sldMk cId="4030103994" sldId="277"/>
            <ac:picMk id="4" creationId="{2340E794-6605-475C-B307-372B4259E76B}"/>
          </ac:picMkLst>
        </pc:picChg>
        <pc:picChg chg="del">
          <ac:chgData name="Nelisiwe Phiwe Mabanga" userId="fe0ade45fb386ba4" providerId="Windows Live" clId="Web-{59173BAA-1EC6-4348-AB24-351279983D73}" dt="2020-07-26T20:48:50.751" v="36"/>
          <ac:picMkLst>
            <pc:docMk/>
            <pc:sldMk cId="4030103994" sldId="277"/>
            <ac:picMk id="5" creationId="{39A0443F-BF89-48D0-92AE-52564555D18A}"/>
          </ac:picMkLst>
        </pc:picChg>
      </pc:sldChg>
      <pc:sldChg chg="addSp delSp modSp mod setBg">
        <pc:chgData name="Nelisiwe Phiwe Mabanga" userId="fe0ade45fb386ba4" providerId="Windows Live" clId="Web-{59173BAA-1EC6-4348-AB24-351279983D73}" dt="2020-07-26T20:53:12.127" v="60" actId="1076"/>
        <pc:sldMkLst>
          <pc:docMk/>
          <pc:sldMk cId="1546601945" sldId="278"/>
        </pc:sldMkLst>
        <pc:spChg chg="mod">
          <ac:chgData name="Nelisiwe Phiwe Mabanga" userId="fe0ade45fb386ba4" providerId="Windows Live" clId="Web-{59173BAA-1EC6-4348-AB24-351279983D73}" dt="2020-07-26T20:51:58.330" v="50"/>
          <ac:spMkLst>
            <pc:docMk/>
            <pc:sldMk cId="1546601945" sldId="278"/>
            <ac:spMk id="3" creationId="{643A13C1-A43E-4977-98B6-96940756594B}"/>
          </ac:spMkLst>
        </pc:spChg>
        <pc:spChg chg="mod">
          <ac:chgData name="Nelisiwe Phiwe Mabanga" userId="fe0ade45fb386ba4" providerId="Windows Live" clId="Web-{59173BAA-1EC6-4348-AB24-351279983D73}" dt="2020-07-26T20:51:58.330" v="50"/>
          <ac:spMkLst>
            <pc:docMk/>
            <pc:sldMk cId="1546601945" sldId="278"/>
            <ac:spMk id="5" creationId="{8811C13B-BD95-4F6C-B288-972B76ABE373}"/>
          </ac:spMkLst>
        </pc:spChg>
        <pc:spChg chg="add del">
          <ac:chgData name="Nelisiwe Phiwe Mabanga" userId="fe0ade45fb386ba4" providerId="Windows Live" clId="Web-{59173BAA-1EC6-4348-AB24-351279983D73}" dt="2020-07-26T20:51:58.330" v="50"/>
          <ac:spMkLst>
            <pc:docMk/>
            <pc:sldMk cId="1546601945" sldId="278"/>
            <ac:spMk id="15" creationId="{929448D9-8F1D-4CFE-93BA-E0272F0DBD6E}"/>
          </ac:spMkLst>
        </pc:spChg>
        <pc:grpChg chg="add del">
          <ac:chgData name="Nelisiwe Phiwe Mabanga" userId="fe0ade45fb386ba4" providerId="Windows Live" clId="Web-{59173BAA-1EC6-4348-AB24-351279983D73}" dt="2020-07-26T20:51:58.330" v="50"/>
          <ac:grpSpMkLst>
            <pc:docMk/>
            <pc:sldMk cId="1546601945" sldId="278"/>
            <ac:grpSpMk id="17" creationId="{94749DEA-AC6C-4834-A330-03A1796B8929}"/>
          </ac:grpSpMkLst>
        </pc:grpChg>
        <pc:picChg chg="del">
          <ac:chgData name="Nelisiwe Phiwe Mabanga" userId="fe0ade45fb386ba4" providerId="Windows Live" clId="Web-{59173BAA-1EC6-4348-AB24-351279983D73}" dt="2020-07-26T20:50:56.111" v="48"/>
          <ac:picMkLst>
            <pc:docMk/>
            <pc:sldMk cId="1546601945" sldId="278"/>
            <ac:picMk id="2" creationId="{C9FE5102-98F6-4553-9D8A-BCF4CA63B4C9}"/>
          </ac:picMkLst>
        </pc:picChg>
        <pc:picChg chg="add mod">
          <ac:chgData name="Nelisiwe Phiwe Mabanga" userId="fe0ade45fb386ba4" providerId="Windows Live" clId="Web-{59173BAA-1EC6-4348-AB24-351279983D73}" dt="2020-07-26T20:53:12.127" v="60" actId="1076"/>
          <ac:picMkLst>
            <pc:docMk/>
            <pc:sldMk cId="1546601945" sldId="278"/>
            <ac:picMk id="4" creationId="{8010619C-55BE-4C3B-93E2-C161C5128F17}"/>
          </ac:picMkLst>
        </pc:picChg>
        <pc:picChg chg="mod">
          <ac:chgData name="Nelisiwe Phiwe Mabanga" userId="fe0ade45fb386ba4" providerId="Windows Live" clId="Web-{59173BAA-1EC6-4348-AB24-351279983D73}" dt="2020-07-26T20:51:58.330" v="50"/>
          <ac:picMkLst>
            <pc:docMk/>
            <pc:sldMk cId="1546601945" sldId="278"/>
            <ac:picMk id="10" creationId="{02E0556D-AAED-4143-AC2B-CB2B12EE17E4}"/>
          </ac:picMkLst>
        </pc:picChg>
      </pc:sldChg>
      <pc:sldChg chg="addSp delSp modSp mod setBg setClrOvrMap">
        <pc:chgData name="Nelisiwe Phiwe Mabanga" userId="fe0ade45fb386ba4" providerId="Windows Live" clId="Web-{59173BAA-1EC6-4348-AB24-351279983D73}" dt="2020-07-26T20:57:53.441" v="89" actId="1076"/>
        <pc:sldMkLst>
          <pc:docMk/>
          <pc:sldMk cId="2657299186" sldId="291"/>
        </pc:sldMkLst>
        <pc:spChg chg="mod">
          <ac:chgData name="Nelisiwe Phiwe Mabanga" userId="fe0ade45fb386ba4" providerId="Windows Live" clId="Web-{59173BAA-1EC6-4348-AB24-351279983D73}" dt="2020-07-26T20:57:34.956" v="83"/>
          <ac:spMkLst>
            <pc:docMk/>
            <pc:sldMk cId="2657299186" sldId="291"/>
            <ac:spMk id="2" creationId="{B635E373-0F4F-4246-989C-8CEBF3866E89}"/>
          </ac:spMkLst>
        </pc:spChg>
        <pc:spChg chg="del mod">
          <ac:chgData name="Nelisiwe Phiwe Mabanga" userId="fe0ade45fb386ba4" providerId="Windows Live" clId="Web-{59173BAA-1EC6-4348-AB24-351279983D73}" dt="2020-07-26T20:57:49.394" v="87"/>
          <ac:spMkLst>
            <pc:docMk/>
            <pc:sldMk cId="2657299186" sldId="291"/>
            <ac:spMk id="3" creationId="{5151A786-A96F-4F37-BBE6-C4C392804209}"/>
          </ac:spMkLst>
        </pc:spChg>
        <pc:spChg chg="add">
          <ac:chgData name="Nelisiwe Phiwe Mabanga" userId="fe0ade45fb386ba4" providerId="Windows Live" clId="Web-{59173BAA-1EC6-4348-AB24-351279983D73}" dt="2020-07-26T20:57:34.956" v="83"/>
          <ac:spMkLst>
            <pc:docMk/>
            <pc:sldMk cId="2657299186" sldId="291"/>
            <ac:spMk id="8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57:34.956" v="83"/>
          <ac:spMkLst>
            <pc:docMk/>
            <pc:sldMk cId="2657299186" sldId="291"/>
            <ac:spMk id="10" creationId="{1FF88480-2CF1-4C54-8CE3-2CA9CD9FF896}"/>
          </ac:spMkLst>
        </pc:spChg>
        <pc:picChg chg="add mod ord">
          <ac:chgData name="Nelisiwe Phiwe Mabanga" userId="fe0ade45fb386ba4" providerId="Windows Live" clId="Web-{59173BAA-1EC6-4348-AB24-351279983D73}" dt="2020-07-26T20:57:53.441" v="89" actId="1076"/>
          <ac:picMkLst>
            <pc:docMk/>
            <pc:sldMk cId="2657299186" sldId="291"/>
            <ac:picMk id="4" creationId="{ED47844D-F049-4B7F-8689-AED7A4E587A9}"/>
          </ac:picMkLst>
        </pc:picChg>
        <pc:picChg chg="del">
          <ac:chgData name="Nelisiwe Phiwe Mabanga" userId="fe0ade45fb386ba4" providerId="Windows Live" clId="Web-{59173BAA-1EC6-4348-AB24-351279983D73}" dt="2020-07-26T20:57:30.113" v="82"/>
          <ac:picMkLst>
            <pc:docMk/>
            <pc:sldMk cId="2657299186" sldId="291"/>
            <ac:picMk id="5" creationId="{BBDE928F-77BD-48F1-BAED-4BA20F23052D}"/>
          </ac:picMkLst>
        </pc:picChg>
      </pc:sldChg>
      <pc:sldChg chg="addSp modSp">
        <pc:chgData name="Nelisiwe Phiwe Mabanga" userId="fe0ade45fb386ba4" providerId="Windows Live" clId="Web-{59173BAA-1EC6-4348-AB24-351279983D73}" dt="2020-07-26T21:00:46.598" v="116" actId="1076"/>
        <pc:sldMkLst>
          <pc:docMk/>
          <pc:sldMk cId="2177592728" sldId="300"/>
        </pc:sldMkLst>
        <pc:picChg chg="add mod">
          <ac:chgData name="Nelisiwe Phiwe Mabanga" userId="fe0ade45fb386ba4" providerId="Windows Live" clId="Web-{59173BAA-1EC6-4348-AB24-351279983D73}" dt="2020-07-26T21:00:46.598" v="116" actId="1076"/>
          <ac:picMkLst>
            <pc:docMk/>
            <pc:sldMk cId="2177592728" sldId="300"/>
            <ac:picMk id="3" creationId="{CDDA3AFC-6F01-4D60-A0BE-1941EFBE13DE}"/>
          </ac:picMkLst>
        </pc:picChg>
      </pc:sldChg>
      <pc:sldChg chg="addSp modSp">
        <pc:chgData name="Nelisiwe Phiwe Mabanga" userId="fe0ade45fb386ba4" providerId="Windows Live" clId="Web-{59173BAA-1EC6-4348-AB24-351279983D73}" dt="2020-07-26T21:06:56.771" v="163" actId="1076"/>
        <pc:sldMkLst>
          <pc:docMk/>
          <pc:sldMk cId="1371265996" sldId="301"/>
        </pc:sldMkLst>
        <pc:picChg chg="add mod">
          <ac:chgData name="Nelisiwe Phiwe Mabanga" userId="fe0ade45fb386ba4" providerId="Windows Live" clId="Web-{59173BAA-1EC6-4348-AB24-351279983D73}" dt="2020-07-26T21:06:56.771" v="163" actId="1076"/>
          <ac:picMkLst>
            <pc:docMk/>
            <pc:sldMk cId="1371265996" sldId="301"/>
            <ac:picMk id="3" creationId="{829879B4-07B3-4C9A-9CDE-019E13022953}"/>
          </ac:picMkLst>
        </pc:picChg>
      </pc:sldChg>
      <pc:sldChg chg="addSp delSp modSp mod setBg">
        <pc:chgData name="Nelisiwe Phiwe Mabanga" userId="fe0ade45fb386ba4" providerId="Windows Live" clId="Web-{59173BAA-1EC6-4348-AB24-351279983D73}" dt="2020-07-26T21:00:23.414" v="110" actId="1076"/>
        <pc:sldMkLst>
          <pc:docMk/>
          <pc:sldMk cId="4223907773" sldId="302"/>
        </pc:sldMkLst>
        <pc:spChg chg="mod ord">
          <ac:chgData name="Nelisiwe Phiwe Mabanga" userId="fe0ade45fb386ba4" providerId="Windows Live" clId="Web-{59173BAA-1EC6-4348-AB24-351279983D73}" dt="2020-07-26T20:58:40.425" v="90"/>
          <ac:spMkLst>
            <pc:docMk/>
            <pc:sldMk cId="4223907773" sldId="302"/>
            <ac:spMk id="2" creationId="{D4CBDEC3-6B5E-44FF-9EBA-867727CC1CB4}"/>
          </ac:spMkLst>
        </pc:spChg>
        <pc:spChg chg="add del">
          <ac:chgData name="Nelisiwe Phiwe Mabanga" userId="fe0ade45fb386ba4" providerId="Windows Live" clId="Web-{59173BAA-1EC6-4348-AB24-351279983D73}" dt="2020-07-26T20:40:12.484" v="11"/>
          <ac:spMkLst>
            <pc:docMk/>
            <pc:sldMk cId="4223907773" sldId="302"/>
            <ac:spMk id="19" creationId="{8777B48D-7BF2-470D-876B-50CD5CC83EBA}"/>
          </ac:spMkLst>
        </pc:spChg>
        <pc:spChg chg="add del">
          <ac:chgData name="Nelisiwe Phiwe Mabanga" userId="fe0ade45fb386ba4" providerId="Windows Live" clId="Web-{59173BAA-1EC6-4348-AB24-351279983D73}" dt="2020-07-26T20:58:40.425" v="90"/>
          <ac:spMkLst>
            <pc:docMk/>
            <pc:sldMk cId="4223907773" sldId="302"/>
            <ac:spMk id="36" creationId="{7A675F33-98AF-4B83-A3BB-0780A23145E6}"/>
          </ac:spMkLst>
        </pc:spChg>
        <pc:spChg chg="add del">
          <ac:chgData name="Nelisiwe Phiwe Mabanga" userId="fe0ade45fb386ba4" providerId="Windows Live" clId="Web-{59173BAA-1EC6-4348-AB24-351279983D73}" dt="2020-07-26T20:40:12.421" v="10"/>
          <ac:spMkLst>
            <pc:docMk/>
            <pc:sldMk cId="4223907773" sldId="302"/>
            <ac:spMk id="41" creationId="{1511F85B-5967-428B-BE8B-819A79813D92}"/>
          </ac:spMkLst>
        </pc:spChg>
        <pc:spChg chg="add del">
          <ac:chgData name="Nelisiwe Phiwe Mabanga" userId="fe0ade45fb386ba4" providerId="Windows Live" clId="Web-{59173BAA-1EC6-4348-AB24-351279983D73}" dt="2020-07-26T20:40:12.421" v="10"/>
          <ac:spMkLst>
            <pc:docMk/>
            <pc:sldMk cId="4223907773" sldId="302"/>
            <ac:spMk id="43" creationId="{28DA8D05-CF65-4382-8BF4-2A08754DB5F0}"/>
          </ac:spMkLst>
        </pc:spChg>
        <pc:spChg chg="add">
          <ac:chgData name="Nelisiwe Phiwe Mabanga" userId="fe0ade45fb386ba4" providerId="Windows Live" clId="Web-{59173BAA-1EC6-4348-AB24-351279983D73}" dt="2020-07-26T20:58:40.425" v="90"/>
          <ac:spMkLst>
            <pc:docMk/>
            <pc:sldMk cId="4223907773" sldId="302"/>
            <ac:spMk id="51" creationId="{1511F85B-5967-428B-BE8B-819A79813D92}"/>
          </ac:spMkLst>
        </pc:spChg>
        <pc:spChg chg="add">
          <ac:chgData name="Nelisiwe Phiwe Mabanga" userId="fe0ade45fb386ba4" providerId="Windows Live" clId="Web-{59173BAA-1EC6-4348-AB24-351279983D73}" dt="2020-07-26T20:58:40.425" v="90"/>
          <ac:spMkLst>
            <pc:docMk/>
            <pc:sldMk cId="4223907773" sldId="302"/>
            <ac:spMk id="53" creationId="{28DA8D05-CF65-4382-8BF4-2A08754DB5F0}"/>
          </ac:spMkLst>
        </pc:spChg>
        <pc:grpChg chg="add del">
          <ac:chgData name="Nelisiwe Phiwe Mabanga" userId="fe0ade45fb386ba4" providerId="Windows Live" clId="Web-{59173BAA-1EC6-4348-AB24-351279983D73}" dt="2020-07-26T20:40:12.484" v="11"/>
          <ac:grpSpMkLst>
            <pc:docMk/>
            <pc:sldMk cId="4223907773" sldId="302"/>
            <ac:grpSpMk id="21" creationId="{83DA8283-3FF4-47B3-9266-60768C743207}"/>
          </ac:grpSpMkLst>
        </pc:grpChg>
        <pc:grpChg chg="add del">
          <ac:chgData name="Nelisiwe Phiwe Mabanga" userId="fe0ade45fb386ba4" providerId="Windows Live" clId="Web-{59173BAA-1EC6-4348-AB24-351279983D73}" dt="2020-07-26T20:40:12.421" v="10"/>
          <ac:grpSpMkLst>
            <pc:docMk/>
            <pc:sldMk cId="4223907773" sldId="302"/>
            <ac:grpSpMk id="45" creationId="{E0C6252F-9468-4CFE-8A28-0DFE703FB7BC}"/>
          </ac:grpSpMkLst>
        </pc:grpChg>
        <pc:grpChg chg="add">
          <ac:chgData name="Nelisiwe Phiwe Mabanga" userId="fe0ade45fb386ba4" providerId="Windows Live" clId="Web-{59173BAA-1EC6-4348-AB24-351279983D73}" dt="2020-07-26T20:58:40.425" v="90"/>
          <ac:grpSpMkLst>
            <pc:docMk/>
            <pc:sldMk cId="4223907773" sldId="302"/>
            <ac:grpSpMk id="55" creationId="{E0C6252F-9468-4CFE-8A28-0DFE703FB7BC}"/>
          </ac:grpSpMkLst>
        </pc:grpChg>
        <pc:picChg chg="add mod">
          <ac:chgData name="Nelisiwe Phiwe Mabanga" userId="fe0ade45fb386ba4" providerId="Windows Live" clId="Web-{59173BAA-1EC6-4348-AB24-351279983D73}" dt="2020-07-26T21:00:23.414" v="110" actId="1076"/>
          <ac:picMkLst>
            <pc:docMk/>
            <pc:sldMk cId="4223907773" sldId="302"/>
            <ac:picMk id="3" creationId="{2995FD52-32D5-4A00-8C89-958EB65E7ABC}"/>
          </ac:picMkLst>
        </pc:picChg>
        <pc:picChg chg="mod">
          <ac:chgData name="Nelisiwe Phiwe Mabanga" userId="fe0ade45fb386ba4" providerId="Windows Live" clId="Web-{59173BAA-1EC6-4348-AB24-351279983D73}" dt="2020-07-26T20:58:40.425" v="90"/>
          <ac:picMkLst>
            <pc:docMk/>
            <pc:sldMk cId="4223907773" sldId="302"/>
            <ac:picMk id="5" creationId="{6AE8A370-55A8-4E27-A380-09812AD86368}"/>
          </ac:picMkLst>
        </pc:picChg>
        <pc:cxnChg chg="add del">
          <ac:chgData name="Nelisiwe Phiwe Mabanga" userId="fe0ade45fb386ba4" providerId="Windows Live" clId="Web-{59173BAA-1EC6-4348-AB24-351279983D73}" dt="2020-07-26T20:40:12.484" v="11"/>
          <ac:cxnSpMkLst>
            <pc:docMk/>
            <pc:sldMk cId="4223907773" sldId="302"/>
            <ac:cxnSpMk id="9" creationId="{8FD48FB1-66D8-4676-B0AA-C139A1DB78D1}"/>
          </ac:cxnSpMkLst>
        </pc:cxnChg>
        <pc:cxnChg chg="add del">
          <ac:chgData name="Nelisiwe Phiwe Mabanga" userId="fe0ade45fb386ba4" providerId="Windows Live" clId="Web-{59173BAA-1EC6-4348-AB24-351279983D73}" dt="2020-07-26T20:40:12.484" v="11"/>
          <ac:cxnSpMkLst>
            <pc:docMk/>
            <pc:sldMk cId="4223907773" sldId="302"/>
            <ac:cxnSpMk id="11" creationId="{F033F5AE-6728-4F19-8DED-658E674B31B9}"/>
          </ac:cxnSpMkLst>
        </pc:cxnChg>
        <pc:cxnChg chg="add del">
          <ac:chgData name="Nelisiwe Phiwe Mabanga" userId="fe0ade45fb386ba4" providerId="Windows Live" clId="Web-{59173BAA-1EC6-4348-AB24-351279983D73}" dt="2020-07-26T20:40:12.484" v="11"/>
          <ac:cxnSpMkLst>
            <pc:docMk/>
            <pc:sldMk cId="4223907773" sldId="302"/>
            <ac:cxnSpMk id="13" creationId="{82C7D74A-18BA-4709-A808-44E8815C4430}"/>
          </ac:cxnSpMkLst>
        </pc:cxnChg>
        <pc:cxnChg chg="add del">
          <ac:chgData name="Nelisiwe Phiwe Mabanga" userId="fe0ade45fb386ba4" providerId="Windows Live" clId="Web-{59173BAA-1EC6-4348-AB24-351279983D73}" dt="2020-07-26T20:40:12.484" v="11"/>
          <ac:cxnSpMkLst>
            <pc:docMk/>
            <pc:sldMk cId="4223907773" sldId="302"/>
            <ac:cxnSpMk id="15" creationId="{B5164A3F-1561-4039-8185-AB0EEB713EA7}"/>
          </ac:cxnSpMkLst>
        </pc:cxnChg>
        <pc:cxnChg chg="add del">
          <ac:chgData name="Nelisiwe Phiwe Mabanga" userId="fe0ade45fb386ba4" providerId="Windows Live" clId="Web-{59173BAA-1EC6-4348-AB24-351279983D73}" dt="2020-07-26T20:40:12.484" v="11"/>
          <ac:cxnSpMkLst>
            <pc:docMk/>
            <pc:sldMk cId="4223907773" sldId="302"/>
            <ac:cxnSpMk id="17" creationId="{2A35DB53-42BE-460E-9CA1-1294C98463CB}"/>
          </ac:cxnSpMkLst>
        </pc:cxnChg>
        <pc:cxnChg chg="add del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28" creationId="{8FD48FB1-66D8-4676-B0AA-C139A1DB78D1}"/>
          </ac:cxnSpMkLst>
        </pc:cxnChg>
        <pc:cxnChg chg="add del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29" creationId="{F033F5AE-6728-4F19-8DED-658E674B31B9}"/>
          </ac:cxnSpMkLst>
        </pc:cxnChg>
        <pc:cxnChg chg="add del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30" creationId="{82C7D74A-18BA-4709-A808-44E8815C4430}"/>
          </ac:cxnSpMkLst>
        </pc:cxnChg>
        <pc:cxnChg chg="add del">
          <ac:chgData name="Nelisiwe Phiwe Mabanga" userId="fe0ade45fb386ba4" providerId="Windows Live" clId="Web-{59173BAA-1EC6-4348-AB24-351279983D73}" dt="2020-07-26T20:40:12.421" v="10"/>
          <ac:cxnSpMkLst>
            <pc:docMk/>
            <pc:sldMk cId="4223907773" sldId="302"/>
            <ac:cxnSpMk id="31" creationId="{8FD48FB1-66D8-4676-B0AA-C139A1DB78D1}"/>
          </ac:cxnSpMkLst>
        </pc:cxnChg>
        <pc:cxnChg chg="add del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32" creationId="{B5164A3F-1561-4039-8185-AB0EEB713EA7}"/>
          </ac:cxnSpMkLst>
        </pc:cxnChg>
        <pc:cxnChg chg="add del">
          <ac:chgData name="Nelisiwe Phiwe Mabanga" userId="fe0ade45fb386ba4" providerId="Windows Live" clId="Web-{59173BAA-1EC6-4348-AB24-351279983D73}" dt="2020-07-26T20:40:12.421" v="10"/>
          <ac:cxnSpMkLst>
            <pc:docMk/>
            <pc:sldMk cId="4223907773" sldId="302"/>
            <ac:cxnSpMk id="33" creationId="{F033F5AE-6728-4F19-8DED-658E674B31B9}"/>
          </ac:cxnSpMkLst>
        </pc:cxnChg>
        <pc:cxnChg chg="add del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34" creationId="{2A35DB53-42BE-460E-9CA1-1294C98463CB}"/>
          </ac:cxnSpMkLst>
        </pc:cxnChg>
        <pc:cxnChg chg="add del">
          <ac:chgData name="Nelisiwe Phiwe Mabanga" userId="fe0ade45fb386ba4" providerId="Windows Live" clId="Web-{59173BAA-1EC6-4348-AB24-351279983D73}" dt="2020-07-26T20:40:12.421" v="10"/>
          <ac:cxnSpMkLst>
            <pc:docMk/>
            <pc:sldMk cId="4223907773" sldId="302"/>
            <ac:cxnSpMk id="35" creationId="{82C7D74A-18BA-4709-A808-44E8815C4430}"/>
          </ac:cxnSpMkLst>
        </pc:cxnChg>
        <pc:cxnChg chg="add del">
          <ac:chgData name="Nelisiwe Phiwe Mabanga" userId="fe0ade45fb386ba4" providerId="Windows Live" clId="Web-{59173BAA-1EC6-4348-AB24-351279983D73}" dt="2020-07-26T20:40:12.421" v="10"/>
          <ac:cxnSpMkLst>
            <pc:docMk/>
            <pc:sldMk cId="4223907773" sldId="302"/>
            <ac:cxnSpMk id="37" creationId="{B5164A3F-1561-4039-8185-AB0EEB713EA7}"/>
          </ac:cxnSpMkLst>
        </pc:cxnChg>
        <pc:cxnChg chg="add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38" creationId="{8FD48FB1-66D8-4676-B0AA-C139A1DB78D1}"/>
          </ac:cxnSpMkLst>
        </pc:cxnChg>
        <pc:cxnChg chg="add del">
          <ac:chgData name="Nelisiwe Phiwe Mabanga" userId="fe0ade45fb386ba4" providerId="Windows Live" clId="Web-{59173BAA-1EC6-4348-AB24-351279983D73}" dt="2020-07-26T20:40:12.421" v="10"/>
          <ac:cxnSpMkLst>
            <pc:docMk/>
            <pc:sldMk cId="4223907773" sldId="302"/>
            <ac:cxnSpMk id="39" creationId="{2A35DB53-42BE-460E-9CA1-1294C98463CB}"/>
          </ac:cxnSpMkLst>
        </pc:cxnChg>
        <pc:cxnChg chg="add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40" creationId="{F033F5AE-6728-4F19-8DED-658E674B31B9}"/>
          </ac:cxnSpMkLst>
        </pc:cxnChg>
        <pc:cxnChg chg="add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42" creationId="{82C7D74A-18BA-4709-A808-44E8815C4430}"/>
          </ac:cxnSpMkLst>
        </pc:cxnChg>
        <pc:cxnChg chg="add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47" creationId="{B5164A3F-1561-4039-8185-AB0EEB713EA7}"/>
          </ac:cxnSpMkLst>
        </pc:cxnChg>
        <pc:cxnChg chg="add">
          <ac:chgData name="Nelisiwe Phiwe Mabanga" userId="fe0ade45fb386ba4" providerId="Windows Live" clId="Web-{59173BAA-1EC6-4348-AB24-351279983D73}" dt="2020-07-26T20:58:40.425" v="90"/>
          <ac:cxnSpMkLst>
            <pc:docMk/>
            <pc:sldMk cId="4223907773" sldId="302"/>
            <ac:cxnSpMk id="49" creationId="{2A35DB53-42BE-460E-9CA1-1294C98463CB}"/>
          </ac:cxnSpMkLst>
        </pc:cxnChg>
      </pc:sldChg>
      <pc:sldChg chg="addSp modSp">
        <pc:chgData name="Nelisiwe Phiwe Mabanga" userId="fe0ade45fb386ba4" providerId="Windows Live" clId="Web-{59173BAA-1EC6-4348-AB24-351279983D73}" dt="2020-07-26T21:06:45.865" v="160" actId="1076"/>
        <pc:sldMkLst>
          <pc:docMk/>
          <pc:sldMk cId="2436552914" sldId="303"/>
        </pc:sldMkLst>
        <pc:picChg chg="add mod">
          <ac:chgData name="Nelisiwe Phiwe Mabanga" userId="fe0ade45fb386ba4" providerId="Windows Live" clId="Web-{59173BAA-1EC6-4348-AB24-351279983D73}" dt="2020-07-26T21:06:45.865" v="160" actId="1076"/>
          <ac:picMkLst>
            <pc:docMk/>
            <pc:sldMk cId="2436552914" sldId="303"/>
            <ac:picMk id="3" creationId="{4333C4BF-C238-465B-AC26-9DAFB8A5EF33}"/>
          </ac:picMkLst>
        </pc:picChg>
      </pc:sldChg>
      <pc:sldChg chg="addSp modSp">
        <pc:chgData name="Nelisiwe Phiwe Mabanga" userId="fe0ade45fb386ba4" providerId="Windows Live" clId="Web-{59173BAA-1EC6-4348-AB24-351279983D73}" dt="2020-07-26T21:06:36.911" v="158" actId="1076"/>
        <pc:sldMkLst>
          <pc:docMk/>
          <pc:sldMk cId="854547493" sldId="304"/>
        </pc:sldMkLst>
        <pc:picChg chg="add mod">
          <ac:chgData name="Nelisiwe Phiwe Mabanga" userId="fe0ade45fb386ba4" providerId="Windows Live" clId="Web-{59173BAA-1EC6-4348-AB24-351279983D73}" dt="2020-07-26T21:06:36.911" v="158" actId="1076"/>
          <ac:picMkLst>
            <pc:docMk/>
            <pc:sldMk cId="854547493" sldId="304"/>
            <ac:picMk id="3" creationId="{420EEA3E-1A08-41EB-97EE-0F614200C2B2}"/>
          </ac:picMkLst>
        </pc:picChg>
      </pc:sldChg>
      <pc:sldChg chg="addSp modSp">
        <pc:chgData name="Nelisiwe Phiwe Mabanga" userId="fe0ade45fb386ba4" providerId="Windows Live" clId="Web-{59173BAA-1EC6-4348-AB24-351279983D73}" dt="2020-07-26T21:06:26.021" v="155" actId="1076"/>
        <pc:sldMkLst>
          <pc:docMk/>
          <pc:sldMk cId="1990637397" sldId="305"/>
        </pc:sldMkLst>
        <pc:picChg chg="add mod">
          <ac:chgData name="Nelisiwe Phiwe Mabanga" userId="fe0ade45fb386ba4" providerId="Windows Live" clId="Web-{59173BAA-1EC6-4348-AB24-351279983D73}" dt="2020-07-26T21:06:26.021" v="155" actId="1076"/>
          <ac:picMkLst>
            <pc:docMk/>
            <pc:sldMk cId="1990637397" sldId="305"/>
            <ac:picMk id="3" creationId="{13F10851-C332-459B-84F1-68E4D4CE7E22}"/>
          </ac:picMkLst>
        </pc:picChg>
      </pc:sldChg>
      <pc:sldChg chg="addSp modSp">
        <pc:chgData name="Nelisiwe Phiwe Mabanga" userId="fe0ade45fb386ba4" providerId="Windows Live" clId="Web-{59173BAA-1EC6-4348-AB24-351279983D73}" dt="2020-07-26T21:06:17.724" v="152" actId="1076"/>
        <pc:sldMkLst>
          <pc:docMk/>
          <pc:sldMk cId="3573980733" sldId="306"/>
        </pc:sldMkLst>
        <pc:picChg chg="add mod">
          <ac:chgData name="Nelisiwe Phiwe Mabanga" userId="fe0ade45fb386ba4" providerId="Windows Live" clId="Web-{59173BAA-1EC6-4348-AB24-351279983D73}" dt="2020-07-26T21:06:17.724" v="152" actId="1076"/>
          <ac:picMkLst>
            <pc:docMk/>
            <pc:sldMk cId="3573980733" sldId="306"/>
            <ac:picMk id="3" creationId="{ED1FCE5E-6ECD-4D31-983F-7A85BAE085E5}"/>
          </ac:picMkLst>
        </pc:picChg>
      </pc:sldChg>
      <pc:sldChg chg="addSp modSp">
        <pc:chgData name="Nelisiwe Phiwe Mabanga" userId="fe0ade45fb386ba4" providerId="Windows Live" clId="Web-{59173BAA-1EC6-4348-AB24-351279983D73}" dt="2020-07-26T21:06:08.239" v="149" actId="1076"/>
        <pc:sldMkLst>
          <pc:docMk/>
          <pc:sldMk cId="1631584800" sldId="307"/>
        </pc:sldMkLst>
        <pc:picChg chg="add mod">
          <ac:chgData name="Nelisiwe Phiwe Mabanga" userId="fe0ade45fb386ba4" providerId="Windows Live" clId="Web-{59173BAA-1EC6-4348-AB24-351279983D73}" dt="2020-07-26T21:06:08.239" v="149" actId="1076"/>
          <ac:picMkLst>
            <pc:docMk/>
            <pc:sldMk cId="1631584800" sldId="307"/>
            <ac:picMk id="3" creationId="{A1960BE3-AD06-4FE1-8F66-C054CCCFB39B}"/>
          </ac:picMkLst>
        </pc:picChg>
      </pc:sldChg>
      <pc:sldChg chg="addSp modSp">
        <pc:chgData name="Nelisiwe Phiwe Mabanga" userId="fe0ade45fb386ba4" providerId="Windows Live" clId="Web-{59173BAA-1EC6-4348-AB24-351279983D73}" dt="2020-07-26T21:05:53.380" v="146" actId="1076"/>
        <pc:sldMkLst>
          <pc:docMk/>
          <pc:sldMk cId="3466551611" sldId="308"/>
        </pc:sldMkLst>
        <pc:picChg chg="add mod">
          <ac:chgData name="Nelisiwe Phiwe Mabanga" userId="fe0ade45fb386ba4" providerId="Windows Live" clId="Web-{59173BAA-1EC6-4348-AB24-351279983D73}" dt="2020-07-26T21:05:53.380" v="146" actId="1076"/>
          <ac:picMkLst>
            <pc:docMk/>
            <pc:sldMk cId="3466551611" sldId="308"/>
            <ac:picMk id="3" creationId="{CF468277-5CC8-45AE-99C6-E3EC1BEBF513}"/>
          </ac:picMkLst>
        </pc:picChg>
      </pc:sldChg>
      <pc:sldChg chg="addSp modSp">
        <pc:chgData name="Nelisiwe Phiwe Mabanga" userId="fe0ade45fb386ba4" providerId="Windows Live" clId="Web-{59173BAA-1EC6-4348-AB24-351279983D73}" dt="2020-07-26T21:05:43.770" v="144" actId="1076"/>
        <pc:sldMkLst>
          <pc:docMk/>
          <pc:sldMk cId="2629236013" sldId="309"/>
        </pc:sldMkLst>
        <pc:picChg chg="add mod">
          <ac:chgData name="Nelisiwe Phiwe Mabanga" userId="fe0ade45fb386ba4" providerId="Windows Live" clId="Web-{59173BAA-1EC6-4348-AB24-351279983D73}" dt="2020-07-26T21:05:43.770" v="144" actId="1076"/>
          <ac:picMkLst>
            <pc:docMk/>
            <pc:sldMk cId="2629236013" sldId="309"/>
            <ac:picMk id="3" creationId="{15BAEBA8-8D49-4354-B5CC-F00C3FC54840}"/>
          </ac:picMkLst>
        </pc:picChg>
      </pc:sldChg>
      <pc:sldChg chg="addSp modSp">
        <pc:chgData name="Nelisiwe Phiwe Mabanga" userId="fe0ade45fb386ba4" providerId="Windows Live" clId="Web-{59173BAA-1EC6-4348-AB24-351279983D73}" dt="2020-07-26T21:05:27.724" v="141" actId="1076"/>
        <pc:sldMkLst>
          <pc:docMk/>
          <pc:sldMk cId="3563761972" sldId="310"/>
        </pc:sldMkLst>
        <pc:picChg chg="add mod">
          <ac:chgData name="Nelisiwe Phiwe Mabanga" userId="fe0ade45fb386ba4" providerId="Windows Live" clId="Web-{59173BAA-1EC6-4348-AB24-351279983D73}" dt="2020-07-26T21:05:27.724" v="141" actId="1076"/>
          <ac:picMkLst>
            <pc:docMk/>
            <pc:sldMk cId="3563761972" sldId="310"/>
            <ac:picMk id="3" creationId="{628E14F7-A946-4EAB-BBC4-7D267906F1EE}"/>
          </ac:picMkLst>
        </pc:picChg>
      </pc:sldChg>
      <pc:sldChg chg="addSp modSp">
        <pc:chgData name="Nelisiwe Phiwe Mabanga" userId="fe0ade45fb386ba4" providerId="Windows Live" clId="Web-{59173BAA-1EC6-4348-AB24-351279983D73}" dt="2020-07-26T21:01:41.207" v="125" actId="1076"/>
        <pc:sldMkLst>
          <pc:docMk/>
          <pc:sldMk cId="75285380" sldId="311"/>
        </pc:sldMkLst>
        <pc:picChg chg="add mod">
          <ac:chgData name="Nelisiwe Phiwe Mabanga" userId="fe0ade45fb386ba4" providerId="Windows Live" clId="Web-{59173BAA-1EC6-4348-AB24-351279983D73}" dt="2020-07-26T21:01:41.207" v="125" actId="1076"/>
          <ac:picMkLst>
            <pc:docMk/>
            <pc:sldMk cId="75285380" sldId="311"/>
            <ac:picMk id="3" creationId="{36A8BB89-4AF2-413D-9F06-7E63220DB2F3}"/>
          </ac:picMkLst>
        </pc:picChg>
      </pc:sldChg>
      <pc:sldChg chg="addSp delSp modSp mod setBg setClrOvrMap">
        <pc:chgData name="Nelisiwe Phiwe Mabanga" userId="fe0ade45fb386ba4" providerId="Windows Live" clId="Web-{59173BAA-1EC6-4348-AB24-351279983D73}" dt="2020-07-26T21:03:56.114" v="139" actId="1076"/>
        <pc:sldMkLst>
          <pc:docMk/>
          <pc:sldMk cId="1455016669" sldId="312"/>
        </pc:sldMkLst>
        <pc:spChg chg="mod">
          <ac:chgData name="Nelisiwe Phiwe Mabanga" userId="fe0ade45fb386ba4" providerId="Windows Live" clId="Web-{59173BAA-1EC6-4348-AB24-351279983D73}" dt="2020-07-26T21:03:11.004" v="130"/>
          <ac:spMkLst>
            <pc:docMk/>
            <pc:sldMk cId="1455016669" sldId="312"/>
            <ac:spMk id="2" creationId="{0B056DB1-D927-4A42-958A-B1F605049081}"/>
          </ac:spMkLst>
        </pc:spChg>
        <pc:spChg chg="add del">
          <ac:chgData name="Nelisiwe Phiwe Mabanga" userId="fe0ade45fb386ba4" providerId="Windows Live" clId="Web-{59173BAA-1EC6-4348-AB24-351279983D73}" dt="2020-07-26T21:03:11.004" v="130"/>
          <ac:spMkLst>
            <pc:docMk/>
            <pc:sldMk cId="1455016669" sldId="312"/>
            <ac:spMk id="19" creationId="{991E317B-75E3-4171-A07A-B263C1D6DCA5}"/>
          </ac:spMkLst>
        </pc:spChg>
        <pc:spChg chg="add del">
          <ac:chgData name="Nelisiwe Phiwe Mabanga" userId="fe0ade45fb386ba4" providerId="Windows Live" clId="Web-{59173BAA-1EC6-4348-AB24-351279983D73}" dt="2020-07-26T21:03:11.004" v="130"/>
          <ac:spMkLst>
            <pc:docMk/>
            <pc:sldMk cId="1455016669" sldId="312"/>
            <ac:spMk id="21" creationId="{4A9B19C2-B29A-4924-9E7E-6FBF17F5854E}"/>
          </ac:spMkLst>
        </pc:spChg>
        <pc:spChg chg="add del">
          <ac:chgData name="Nelisiwe Phiwe Mabanga" userId="fe0ade45fb386ba4" providerId="Windows Live" clId="Web-{59173BAA-1EC6-4348-AB24-351279983D73}" dt="2020-07-26T21:03:10.973" v="129"/>
          <ac:spMkLst>
            <pc:docMk/>
            <pc:sldMk cId="1455016669" sldId="312"/>
            <ac:spMk id="38" creationId="{211F35AE-7F5A-42E1-B3B2-146E628EED3A}"/>
          </ac:spMkLst>
        </pc:spChg>
        <pc:spChg chg="add del">
          <ac:chgData name="Nelisiwe Phiwe Mabanga" userId="fe0ade45fb386ba4" providerId="Windows Live" clId="Web-{59173BAA-1EC6-4348-AB24-351279983D73}" dt="2020-07-26T21:02:50.707" v="127"/>
          <ac:spMkLst>
            <pc:docMk/>
            <pc:sldMk cId="1455016669" sldId="312"/>
            <ac:spMk id="43" creationId="{7E76E764-7D03-4403-9B9D-7FBE8FDAA853}"/>
          </ac:spMkLst>
        </pc:spChg>
        <pc:spChg chg="add del">
          <ac:chgData name="Nelisiwe Phiwe Mabanga" userId="fe0ade45fb386ba4" providerId="Windows Live" clId="Web-{59173BAA-1EC6-4348-AB24-351279983D73}" dt="2020-07-26T21:02:50.707" v="127"/>
          <ac:spMkLst>
            <pc:docMk/>
            <pc:sldMk cId="1455016669" sldId="312"/>
            <ac:spMk id="45" creationId="{FCEE49A1-138E-4B5B-ACEB-C61A5C591AAA}"/>
          </ac:spMkLst>
        </pc:spChg>
        <pc:spChg chg="add">
          <ac:chgData name="Nelisiwe Phiwe Mabanga" userId="fe0ade45fb386ba4" providerId="Windows Live" clId="Web-{59173BAA-1EC6-4348-AB24-351279983D73}" dt="2020-07-26T21:03:11.004" v="130"/>
          <ac:spMkLst>
            <pc:docMk/>
            <pc:sldMk cId="1455016669" sldId="312"/>
            <ac:spMk id="55" creationId="{7E76E764-7D03-4403-9B9D-7FBE8FDAA853}"/>
          </ac:spMkLst>
        </pc:spChg>
        <pc:spChg chg="add">
          <ac:chgData name="Nelisiwe Phiwe Mabanga" userId="fe0ade45fb386ba4" providerId="Windows Live" clId="Web-{59173BAA-1EC6-4348-AB24-351279983D73}" dt="2020-07-26T21:03:11.004" v="130"/>
          <ac:spMkLst>
            <pc:docMk/>
            <pc:sldMk cId="1455016669" sldId="312"/>
            <ac:spMk id="56" creationId="{FCEE49A1-138E-4B5B-ACEB-C61A5C591AAA}"/>
          </ac:spMkLst>
        </pc:spChg>
        <pc:grpChg chg="add del">
          <ac:chgData name="Nelisiwe Phiwe Mabanga" userId="fe0ade45fb386ba4" providerId="Windows Live" clId="Web-{59173BAA-1EC6-4348-AB24-351279983D73}" dt="2020-07-26T21:03:11.004" v="130"/>
          <ac:grpSpMkLst>
            <pc:docMk/>
            <pc:sldMk cId="1455016669" sldId="312"/>
            <ac:grpSpMk id="23" creationId="{34C85634-D5F5-4047-8F35-F4B1F50AB1A7}"/>
          </ac:grpSpMkLst>
        </pc:grpChg>
        <pc:grpChg chg="add del">
          <ac:chgData name="Nelisiwe Phiwe Mabanga" userId="fe0ade45fb386ba4" providerId="Windows Live" clId="Web-{59173BAA-1EC6-4348-AB24-351279983D73}" dt="2020-07-26T21:03:10.973" v="129"/>
          <ac:grpSpMkLst>
            <pc:docMk/>
            <pc:sldMk cId="1455016669" sldId="312"/>
            <ac:grpSpMk id="40" creationId="{A4D0269D-39E2-42E4-AD56-F65D629C9E32}"/>
          </ac:grpSpMkLst>
        </pc:grpChg>
        <pc:grpChg chg="add del">
          <ac:chgData name="Nelisiwe Phiwe Mabanga" userId="fe0ade45fb386ba4" providerId="Windows Live" clId="Web-{59173BAA-1EC6-4348-AB24-351279983D73}" dt="2020-07-26T21:02:50.707" v="127"/>
          <ac:grpSpMkLst>
            <pc:docMk/>
            <pc:sldMk cId="1455016669" sldId="312"/>
            <ac:grpSpMk id="47" creationId="{4C5F9751-5C17-4A6E-B14B-E470DE730B30}"/>
          </ac:grpSpMkLst>
        </pc:grpChg>
        <pc:grpChg chg="add">
          <ac:chgData name="Nelisiwe Phiwe Mabanga" userId="fe0ade45fb386ba4" providerId="Windows Live" clId="Web-{59173BAA-1EC6-4348-AB24-351279983D73}" dt="2020-07-26T21:03:11.004" v="130"/>
          <ac:grpSpMkLst>
            <pc:docMk/>
            <pc:sldMk cId="1455016669" sldId="312"/>
            <ac:grpSpMk id="57" creationId="{4C5F9751-5C17-4A6E-B14B-E470DE730B30}"/>
          </ac:grpSpMkLst>
        </pc:grpChg>
        <pc:picChg chg="add mod">
          <ac:chgData name="Nelisiwe Phiwe Mabanga" userId="fe0ade45fb386ba4" providerId="Windows Live" clId="Web-{59173BAA-1EC6-4348-AB24-351279983D73}" dt="2020-07-26T21:03:56.114" v="139" actId="1076"/>
          <ac:picMkLst>
            <pc:docMk/>
            <pc:sldMk cId="1455016669" sldId="312"/>
            <ac:picMk id="3" creationId="{456CECAC-19F7-48AB-AB2F-5186BF1598FA}"/>
          </ac:picMkLst>
        </pc:picChg>
        <pc:picChg chg="mod">
          <ac:chgData name="Nelisiwe Phiwe Mabanga" userId="fe0ade45fb386ba4" providerId="Windows Live" clId="Web-{59173BAA-1EC6-4348-AB24-351279983D73}" dt="2020-07-26T21:03:42.317" v="136" actId="14100"/>
          <ac:picMkLst>
            <pc:docMk/>
            <pc:sldMk cId="1455016669" sldId="312"/>
            <ac:picMk id="4" creationId="{00B9AAB0-0B00-4364-8DE0-47E935324927}"/>
          </ac:picMkLst>
        </pc:picChg>
        <pc:cxnChg chg="add del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9" creationId="{0512F9CB-A1A0-4043-A103-F6A4B94B695A}"/>
          </ac:cxnSpMkLst>
        </pc:cxnChg>
        <pc:cxnChg chg="add del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11" creationId="{ADBE6588-EE16-4389-857C-86A156D49E5D}"/>
          </ac:cxnSpMkLst>
        </pc:cxnChg>
        <pc:cxnChg chg="add del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13" creationId="{17FD48D2-B0A7-413D-B947-AA55AC1296D5}"/>
          </ac:cxnSpMkLst>
        </pc:cxnChg>
        <pc:cxnChg chg="add del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15" creationId="{2BE668D0-D906-4EEE-B32F-8C028624B837}"/>
          </ac:cxnSpMkLst>
        </pc:cxnChg>
        <pc:cxnChg chg="add del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17" creationId="{D1DE67A3-B8F6-4CFD-A8E0-D15200F23152}"/>
          </ac:cxnSpMkLst>
        </pc:cxnChg>
        <pc:cxnChg chg="add del">
          <ac:chgData name="Nelisiwe Phiwe Mabanga" userId="fe0ade45fb386ba4" providerId="Windows Live" clId="Web-{59173BAA-1EC6-4348-AB24-351279983D73}" dt="2020-07-26T21:03:10.973" v="129"/>
          <ac:cxnSpMkLst>
            <pc:docMk/>
            <pc:sldMk cId="1455016669" sldId="312"/>
            <ac:cxnSpMk id="30" creationId="{8FD48FB1-66D8-4676-B0AA-C139A1DB78D1}"/>
          </ac:cxnSpMkLst>
        </pc:cxnChg>
        <pc:cxnChg chg="add del">
          <ac:chgData name="Nelisiwe Phiwe Mabanga" userId="fe0ade45fb386ba4" providerId="Windows Live" clId="Web-{59173BAA-1EC6-4348-AB24-351279983D73}" dt="2020-07-26T21:03:10.973" v="129"/>
          <ac:cxnSpMkLst>
            <pc:docMk/>
            <pc:sldMk cId="1455016669" sldId="312"/>
            <ac:cxnSpMk id="31" creationId="{F033F5AE-6728-4F19-8DED-658E674B31B9}"/>
          </ac:cxnSpMkLst>
        </pc:cxnChg>
        <pc:cxnChg chg="add del">
          <ac:chgData name="Nelisiwe Phiwe Mabanga" userId="fe0ade45fb386ba4" providerId="Windows Live" clId="Web-{59173BAA-1EC6-4348-AB24-351279983D73}" dt="2020-07-26T21:03:10.973" v="129"/>
          <ac:cxnSpMkLst>
            <pc:docMk/>
            <pc:sldMk cId="1455016669" sldId="312"/>
            <ac:cxnSpMk id="32" creationId="{82C7D74A-18BA-4709-A808-44E8815C4430}"/>
          </ac:cxnSpMkLst>
        </pc:cxnChg>
        <pc:cxnChg chg="add del">
          <ac:chgData name="Nelisiwe Phiwe Mabanga" userId="fe0ade45fb386ba4" providerId="Windows Live" clId="Web-{59173BAA-1EC6-4348-AB24-351279983D73}" dt="2020-07-26T21:02:50.707" v="127"/>
          <ac:cxnSpMkLst>
            <pc:docMk/>
            <pc:sldMk cId="1455016669" sldId="312"/>
            <ac:cxnSpMk id="33" creationId="{0512F9CB-A1A0-4043-A103-F6A4B94B695A}"/>
          </ac:cxnSpMkLst>
        </pc:cxnChg>
        <pc:cxnChg chg="add del">
          <ac:chgData name="Nelisiwe Phiwe Mabanga" userId="fe0ade45fb386ba4" providerId="Windows Live" clId="Web-{59173BAA-1EC6-4348-AB24-351279983D73}" dt="2020-07-26T21:03:10.973" v="129"/>
          <ac:cxnSpMkLst>
            <pc:docMk/>
            <pc:sldMk cId="1455016669" sldId="312"/>
            <ac:cxnSpMk id="34" creationId="{B5164A3F-1561-4039-8185-AB0EEB713EA7}"/>
          </ac:cxnSpMkLst>
        </pc:cxnChg>
        <pc:cxnChg chg="add del">
          <ac:chgData name="Nelisiwe Phiwe Mabanga" userId="fe0ade45fb386ba4" providerId="Windows Live" clId="Web-{59173BAA-1EC6-4348-AB24-351279983D73}" dt="2020-07-26T21:02:50.707" v="127"/>
          <ac:cxnSpMkLst>
            <pc:docMk/>
            <pc:sldMk cId="1455016669" sldId="312"/>
            <ac:cxnSpMk id="35" creationId="{ADBE6588-EE16-4389-857C-86A156D49E5D}"/>
          </ac:cxnSpMkLst>
        </pc:cxnChg>
        <pc:cxnChg chg="add del">
          <ac:chgData name="Nelisiwe Phiwe Mabanga" userId="fe0ade45fb386ba4" providerId="Windows Live" clId="Web-{59173BAA-1EC6-4348-AB24-351279983D73}" dt="2020-07-26T21:03:10.973" v="129"/>
          <ac:cxnSpMkLst>
            <pc:docMk/>
            <pc:sldMk cId="1455016669" sldId="312"/>
            <ac:cxnSpMk id="36" creationId="{2A35DB53-42BE-460E-9CA1-1294C98463CB}"/>
          </ac:cxnSpMkLst>
        </pc:cxnChg>
        <pc:cxnChg chg="add del">
          <ac:chgData name="Nelisiwe Phiwe Mabanga" userId="fe0ade45fb386ba4" providerId="Windows Live" clId="Web-{59173BAA-1EC6-4348-AB24-351279983D73}" dt="2020-07-26T21:02:50.707" v="127"/>
          <ac:cxnSpMkLst>
            <pc:docMk/>
            <pc:sldMk cId="1455016669" sldId="312"/>
            <ac:cxnSpMk id="37" creationId="{17FD48D2-B0A7-413D-B947-AA55AC1296D5}"/>
          </ac:cxnSpMkLst>
        </pc:cxnChg>
        <pc:cxnChg chg="add del">
          <ac:chgData name="Nelisiwe Phiwe Mabanga" userId="fe0ade45fb386ba4" providerId="Windows Live" clId="Web-{59173BAA-1EC6-4348-AB24-351279983D73}" dt="2020-07-26T21:02:50.707" v="127"/>
          <ac:cxnSpMkLst>
            <pc:docMk/>
            <pc:sldMk cId="1455016669" sldId="312"/>
            <ac:cxnSpMk id="39" creationId="{2BE668D0-D906-4EEE-B32F-8C028624B837}"/>
          </ac:cxnSpMkLst>
        </pc:cxnChg>
        <pc:cxnChg chg="add del">
          <ac:chgData name="Nelisiwe Phiwe Mabanga" userId="fe0ade45fb386ba4" providerId="Windows Live" clId="Web-{59173BAA-1EC6-4348-AB24-351279983D73}" dt="2020-07-26T21:02:50.707" v="127"/>
          <ac:cxnSpMkLst>
            <pc:docMk/>
            <pc:sldMk cId="1455016669" sldId="312"/>
            <ac:cxnSpMk id="41" creationId="{D1DE67A3-B8F6-4CFD-A8E0-D15200F23152}"/>
          </ac:cxnSpMkLst>
        </pc:cxnChg>
        <pc:cxnChg chg="add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42" creationId="{0512F9CB-A1A0-4043-A103-F6A4B94B695A}"/>
          </ac:cxnSpMkLst>
        </pc:cxnChg>
        <pc:cxnChg chg="add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44" creationId="{ADBE6588-EE16-4389-857C-86A156D49E5D}"/>
          </ac:cxnSpMkLst>
        </pc:cxnChg>
        <pc:cxnChg chg="add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46" creationId="{17FD48D2-B0A7-413D-B947-AA55AC1296D5}"/>
          </ac:cxnSpMkLst>
        </pc:cxnChg>
        <pc:cxnChg chg="add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53" creationId="{2BE668D0-D906-4EEE-B32F-8C028624B837}"/>
          </ac:cxnSpMkLst>
        </pc:cxnChg>
        <pc:cxnChg chg="add">
          <ac:chgData name="Nelisiwe Phiwe Mabanga" userId="fe0ade45fb386ba4" providerId="Windows Live" clId="Web-{59173BAA-1EC6-4348-AB24-351279983D73}" dt="2020-07-26T21:03:11.004" v="130"/>
          <ac:cxnSpMkLst>
            <pc:docMk/>
            <pc:sldMk cId="1455016669" sldId="312"/>
            <ac:cxnSpMk id="54" creationId="{D1DE67A3-B8F6-4CFD-A8E0-D15200F23152}"/>
          </ac:cxnSpMkLst>
        </pc:cxnChg>
      </pc:sldChg>
      <pc:sldChg chg="addSp delSp modSp mod setBg setClrOvrMap">
        <pc:chgData name="Nelisiwe Phiwe Mabanga" userId="fe0ade45fb386ba4" providerId="Windows Live" clId="Web-{59173BAA-1EC6-4348-AB24-351279983D73}" dt="2020-07-26T20:52:30.986" v="54" actId="1076"/>
        <pc:sldMkLst>
          <pc:docMk/>
          <pc:sldMk cId="924602780" sldId="314"/>
        </pc:sldMkLst>
        <pc:spChg chg="mod">
          <ac:chgData name="Nelisiwe Phiwe Mabanga" userId="fe0ade45fb386ba4" providerId="Windows Live" clId="Web-{59173BAA-1EC6-4348-AB24-351279983D73}" dt="2020-07-26T20:52:16.158" v="51"/>
          <ac:spMkLst>
            <pc:docMk/>
            <pc:sldMk cId="924602780" sldId="314"/>
            <ac:spMk id="2" creationId="{A24FB4A1-F1BD-423D-91D0-C0B1458FCA5D}"/>
          </ac:spMkLst>
        </pc:spChg>
        <pc:spChg chg="mod">
          <ac:chgData name="Nelisiwe Phiwe Mabanga" userId="fe0ade45fb386ba4" providerId="Windows Live" clId="Web-{59173BAA-1EC6-4348-AB24-351279983D73}" dt="2020-07-26T20:52:16.158" v="51"/>
          <ac:spMkLst>
            <pc:docMk/>
            <pc:sldMk cId="924602780" sldId="314"/>
            <ac:spMk id="3" creationId="{3901864F-2D5C-4949-A26E-2974D09A3A14}"/>
          </ac:spMkLst>
        </pc:spChg>
        <pc:spChg chg="del">
          <ac:chgData name="Nelisiwe Phiwe Mabanga" userId="fe0ade45fb386ba4" providerId="Windows Live" clId="Web-{59173BAA-1EC6-4348-AB24-351279983D73}" dt="2020-07-26T20:44:48.909" v="16"/>
          <ac:spMkLst>
            <pc:docMk/>
            <pc:sldMk cId="924602780" sldId="314"/>
            <ac:spMk id="8" creationId="{290FE681-1E05-478A-89DC-5F7AB37CFD77}"/>
          </ac:spMkLst>
        </pc:spChg>
        <pc:spChg chg="add del">
          <ac:chgData name="Nelisiwe Phiwe Mabanga" userId="fe0ade45fb386ba4" providerId="Windows Live" clId="Web-{59173BAA-1EC6-4348-AB24-351279983D73}" dt="2020-07-26T20:45:18.844" v="19"/>
          <ac:spMkLst>
            <pc:docMk/>
            <pc:sldMk cId="924602780" sldId="314"/>
            <ac:spMk id="15" creationId="{AD2D45C7-2E37-44FD-AC77-116CD14B9ED9}"/>
          </ac:spMkLst>
        </pc:spChg>
        <pc:spChg chg="add del">
          <ac:chgData name="Nelisiwe Phiwe Mabanga" userId="fe0ade45fb386ba4" providerId="Windows Live" clId="Web-{59173BAA-1EC6-4348-AB24-351279983D73}" dt="2020-07-26T20:45:18.844" v="19"/>
          <ac:spMkLst>
            <pc:docMk/>
            <pc:sldMk cId="924602780" sldId="314"/>
            <ac:spMk id="17" creationId="{1FF88480-2CF1-4C54-8CE3-2CA9CD9FF896}"/>
          </ac:spMkLst>
        </pc:spChg>
        <pc:spChg chg="add del">
          <ac:chgData name="Nelisiwe Phiwe Mabanga" userId="fe0ade45fb386ba4" providerId="Windows Live" clId="Web-{59173BAA-1EC6-4348-AB24-351279983D73}" dt="2020-07-26T20:52:16.158" v="51"/>
          <ac:spMkLst>
            <pc:docMk/>
            <pc:sldMk cId="924602780" sldId="314"/>
            <ac:spMk id="22" creationId="{F4E5D790-EF7E-4E52-B208-793079B497B6}"/>
          </ac:spMkLst>
        </pc:spChg>
        <pc:spChg chg="add del">
          <ac:chgData name="Nelisiwe Phiwe Mabanga" userId="fe0ade45fb386ba4" providerId="Windows Live" clId="Web-{59173BAA-1EC6-4348-AB24-351279983D73}" dt="2020-07-26T20:52:16.158" v="51"/>
          <ac:spMkLst>
            <pc:docMk/>
            <pc:sldMk cId="924602780" sldId="314"/>
            <ac:spMk id="24" creationId="{479F3ED9-A242-463F-84AE-C4B05016BD36}"/>
          </ac:spMkLst>
        </pc:spChg>
        <pc:spChg chg="add">
          <ac:chgData name="Nelisiwe Phiwe Mabanga" userId="fe0ade45fb386ba4" providerId="Windows Live" clId="Web-{59173BAA-1EC6-4348-AB24-351279983D73}" dt="2020-07-26T20:52:16.158" v="51"/>
          <ac:spMkLst>
            <pc:docMk/>
            <pc:sldMk cId="924602780" sldId="314"/>
            <ac:spMk id="29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52:16.158" v="51"/>
          <ac:spMkLst>
            <pc:docMk/>
            <pc:sldMk cId="924602780" sldId="314"/>
            <ac:spMk id="31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0:52:30.986" v="54" actId="1076"/>
          <ac:picMkLst>
            <pc:docMk/>
            <pc:sldMk cId="924602780" sldId="314"/>
            <ac:picMk id="4" creationId="{E36856D5-864C-44E8-BEAE-E126AF870661}"/>
          </ac:picMkLst>
        </pc:picChg>
        <pc:cxnChg chg="del">
          <ac:chgData name="Nelisiwe Phiwe Mabanga" userId="fe0ade45fb386ba4" providerId="Windows Live" clId="Web-{59173BAA-1EC6-4348-AB24-351279983D73}" dt="2020-07-26T20:44:48.909" v="16"/>
          <ac:cxnSpMkLst>
            <pc:docMk/>
            <pc:sldMk cId="924602780" sldId="314"/>
            <ac:cxnSpMk id="10" creationId="{2E2F21DC-5F0E-42CF-B89C-C1E25E175CB8}"/>
          </ac:cxnSpMkLst>
        </pc:cxnChg>
      </pc:sldChg>
      <pc:sldChg chg="addSp delSp modSp mod setBg setClrOvrMap">
        <pc:chgData name="Nelisiwe Phiwe Mabanga" userId="fe0ade45fb386ba4" providerId="Windows Live" clId="Web-{59173BAA-1EC6-4348-AB24-351279983D73}" dt="2020-07-26T20:52:54.408" v="57" actId="1076"/>
        <pc:sldMkLst>
          <pc:docMk/>
          <pc:sldMk cId="1344321545" sldId="315"/>
        </pc:sldMkLst>
        <pc:spChg chg="mod">
          <ac:chgData name="Nelisiwe Phiwe Mabanga" userId="fe0ade45fb386ba4" providerId="Windows Live" clId="Web-{59173BAA-1EC6-4348-AB24-351279983D73}" dt="2020-07-26T20:44:32.922" v="13" actId="14100"/>
          <ac:spMkLst>
            <pc:docMk/>
            <pc:sldMk cId="1344321545" sldId="315"/>
            <ac:spMk id="2" creationId="{F26B40C6-2B2D-4BE9-BBBE-B8EF495F24B6}"/>
          </ac:spMkLst>
        </pc:spChg>
        <pc:spChg chg="mod">
          <ac:chgData name="Nelisiwe Phiwe Mabanga" userId="fe0ade45fb386ba4" providerId="Windows Live" clId="Web-{59173BAA-1EC6-4348-AB24-351279983D73}" dt="2020-07-26T20:44:39.875" v="15" actId="14100"/>
          <ac:spMkLst>
            <pc:docMk/>
            <pc:sldMk cId="1344321545" sldId="315"/>
            <ac:spMk id="3" creationId="{6349F543-47D7-4C9B-A5DD-EE9292344026}"/>
          </ac:spMkLst>
        </pc:spChg>
        <pc:spChg chg="del">
          <ac:chgData name="Nelisiwe Phiwe Mabanga" userId="fe0ade45fb386ba4" providerId="Windows Live" clId="Web-{59173BAA-1EC6-4348-AB24-351279983D73}" dt="2020-07-26T20:44:21.063" v="12"/>
          <ac:spMkLst>
            <pc:docMk/>
            <pc:sldMk cId="1344321545" sldId="315"/>
            <ac:spMk id="8" creationId="{290FE681-1E05-478A-89DC-5F7AB37CFD77}"/>
          </ac:spMkLst>
        </pc:spChg>
        <pc:spChg chg="add">
          <ac:chgData name="Nelisiwe Phiwe Mabanga" userId="fe0ade45fb386ba4" providerId="Windows Live" clId="Web-{59173BAA-1EC6-4348-AB24-351279983D73}" dt="2020-07-26T20:44:21.063" v="12"/>
          <ac:spMkLst>
            <pc:docMk/>
            <pc:sldMk cId="1344321545" sldId="315"/>
            <ac:spMk id="15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44:21.063" v="12"/>
          <ac:spMkLst>
            <pc:docMk/>
            <pc:sldMk cId="1344321545" sldId="315"/>
            <ac:spMk id="17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0:52:54.408" v="57" actId="1076"/>
          <ac:picMkLst>
            <pc:docMk/>
            <pc:sldMk cId="1344321545" sldId="315"/>
            <ac:picMk id="4" creationId="{1E48F570-92AA-4221-9A12-1F6A9A632840}"/>
          </ac:picMkLst>
        </pc:picChg>
        <pc:cxnChg chg="del">
          <ac:chgData name="Nelisiwe Phiwe Mabanga" userId="fe0ade45fb386ba4" providerId="Windows Live" clId="Web-{59173BAA-1EC6-4348-AB24-351279983D73}" dt="2020-07-26T20:44:21.063" v="12"/>
          <ac:cxnSpMkLst>
            <pc:docMk/>
            <pc:sldMk cId="1344321545" sldId="315"/>
            <ac:cxnSpMk id="10" creationId="{2E2F21DC-5F0E-42CF-B89C-C1E25E175CB8}"/>
          </ac:cxnSpMkLst>
        </pc:cxnChg>
      </pc:sldChg>
      <pc:sldChg chg="addSp delSp modSp mod setBg setClrOvrMap">
        <pc:chgData name="Nelisiwe Phiwe Mabanga" userId="fe0ade45fb386ba4" providerId="Windows Live" clId="Web-{59173BAA-1EC6-4348-AB24-351279983D73}" dt="2020-07-26T20:53:43.362" v="67" actId="1076"/>
        <pc:sldMkLst>
          <pc:docMk/>
          <pc:sldMk cId="800565676" sldId="317"/>
        </pc:sldMkLst>
        <pc:spChg chg="mod">
          <ac:chgData name="Nelisiwe Phiwe Mabanga" userId="fe0ade45fb386ba4" providerId="Windows Live" clId="Web-{59173BAA-1EC6-4348-AB24-351279983D73}" dt="2020-07-26T20:46:58.579" v="24"/>
          <ac:spMkLst>
            <pc:docMk/>
            <pc:sldMk cId="800565676" sldId="317"/>
            <ac:spMk id="2" creationId="{8763022F-1C96-4363-A713-DF6716C5FA5D}"/>
          </ac:spMkLst>
        </pc:spChg>
        <pc:spChg chg="add del">
          <ac:chgData name="Nelisiwe Phiwe Mabanga" userId="fe0ade45fb386ba4" providerId="Windows Live" clId="Web-{59173BAA-1EC6-4348-AB24-351279983D73}" dt="2020-07-26T20:46:58.579" v="24"/>
          <ac:spMkLst>
            <pc:docMk/>
            <pc:sldMk cId="800565676" sldId="317"/>
            <ac:spMk id="13" creationId="{2C33F367-76E5-4D2A-96B1-4FD443CDD1CF}"/>
          </ac:spMkLst>
        </pc:spChg>
        <pc:spChg chg="add del">
          <ac:chgData name="Nelisiwe Phiwe Mabanga" userId="fe0ade45fb386ba4" providerId="Windows Live" clId="Web-{59173BAA-1EC6-4348-AB24-351279983D73}" dt="2020-07-26T20:46:58.579" v="24"/>
          <ac:spMkLst>
            <pc:docMk/>
            <pc:sldMk cId="800565676" sldId="317"/>
            <ac:spMk id="15" creationId="{6F769419-3E73-449D-B62A-0CDEC946A679}"/>
          </ac:spMkLst>
        </pc:spChg>
        <pc:spChg chg="add del">
          <ac:chgData name="Nelisiwe Phiwe Mabanga" userId="fe0ade45fb386ba4" providerId="Windows Live" clId="Web-{59173BAA-1EC6-4348-AB24-351279983D73}" dt="2020-07-26T20:46:58.548" v="23"/>
          <ac:spMkLst>
            <pc:docMk/>
            <pc:sldMk cId="800565676" sldId="317"/>
            <ac:spMk id="28" creationId="{40BBD06B-552C-4DF7-9E19-C5617573E252}"/>
          </ac:spMkLst>
        </pc:spChg>
        <pc:spChg chg="add del">
          <ac:chgData name="Nelisiwe Phiwe Mabanga" userId="fe0ade45fb386ba4" providerId="Windows Live" clId="Web-{59173BAA-1EC6-4348-AB24-351279983D73}" dt="2020-07-26T20:46:58.548" v="23"/>
          <ac:spMkLst>
            <pc:docMk/>
            <pc:sldMk cId="800565676" sldId="317"/>
            <ac:spMk id="29" creationId="{1D27B411-D85B-4FEE-8EF5-0726CC104B50}"/>
          </ac:spMkLst>
        </pc:spChg>
        <pc:spChg chg="add">
          <ac:chgData name="Nelisiwe Phiwe Mabanga" userId="fe0ade45fb386ba4" providerId="Windows Live" clId="Web-{59173BAA-1EC6-4348-AB24-351279983D73}" dt="2020-07-26T20:46:58.579" v="24"/>
          <ac:spMkLst>
            <pc:docMk/>
            <pc:sldMk cId="800565676" sldId="317"/>
            <ac:spMk id="30" creationId="{D2600CBB-0CF8-4237-8491-B7864363D2AE}"/>
          </ac:spMkLst>
        </pc:spChg>
        <pc:spChg chg="add del">
          <ac:chgData name="Nelisiwe Phiwe Mabanga" userId="fe0ade45fb386ba4" providerId="Windows Live" clId="Web-{59173BAA-1EC6-4348-AB24-351279983D73}" dt="2020-07-26T20:46:45.423" v="21"/>
          <ac:spMkLst>
            <pc:docMk/>
            <pc:sldMk cId="800565676" sldId="317"/>
            <ac:spMk id="31" creationId="{D2600CBB-0CF8-4237-8491-B7864363D2AE}"/>
          </ac:spMkLst>
        </pc:spChg>
        <pc:spChg chg="add">
          <ac:chgData name="Nelisiwe Phiwe Mabanga" userId="fe0ade45fb386ba4" providerId="Windows Live" clId="Web-{59173BAA-1EC6-4348-AB24-351279983D73}" dt="2020-07-26T20:46:58.579" v="24"/>
          <ac:spMkLst>
            <pc:docMk/>
            <pc:sldMk cId="800565676" sldId="317"/>
            <ac:spMk id="32" creationId="{E4CBBC1E-991D-4CF9-BCA5-AB1496871411}"/>
          </ac:spMkLst>
        </pc:spChg>
        <pc:spChg chg="add del">
          <ac:chgData name="Nelisiwe Phiwe Mabanga" userId="fe0ade45fb386ba4" providerId="Windows Live" clId="Web-{59173BAA-1EC6-4348-AB24-351279983D73}" dt="2020-07-26T20:46:45.423" v="21"/>
          <ac:spMkLst>
            <pc:docMk/>
            <pc:sldMk cId="800565676" sldId="317"/>
            <ac:spMk id="33" creationId="{E4CBBC1E-991D-4CF9-BCA5-AB1496871411}"/>
          </ac:spMkLst>
        </pc:spChg>
        <pc:grpChg chg="add del">
          <ac:chgData name="Nelisiwe Phiwe Mabanga" userId="fe0ade45fb386ba4" providerId="Windows Live" clId="Web-{59173BAA-1EC6-4348-AB24-351279983D73}" dt="2020-07-26T20:46:58.579" v="24"/>
          <ac:grpSpMkLst>
            <pc:docMk/>
            <pc:sldMk cId="800565676" sldId="317"/>
            <ac:grpSpMk id="17" creationId="{A6515200-42F9-488F-9895-6CDBCD1E87C8}"/>
          </ac:grpSpMkLst>
        </pc:grpChg>
        <pc:grpChg chg="add del">
          <ac:chgData name="Nelisiwe Phiwe Mabanga" userId="fe0ade45fb386ba4" providerId="Windows Live" clId="Web-{59173BAA-1EC6-4348-AB24-351279983D73}" dt="2020-07-26T20:46:58.548" v="23"/>
          <ac:grpSpMkLst>
            <pc:docMk/>
            <pc:sldMk cId="800565676" sldId="317"/>
            <ac:grpSpMk id="35" creationId="{21C33B52-966B-48AB-B150-0703D341A00A}"/>
          </ac:grpSpMkLst>
        </pc:grpChg>
        <pc:graphicFrameChg chg="mod modGraphic">
          <ac:chgData name="Nelisiwe Phiwe Mabanga" userId="fe0ade45fb386ba4" providerId="Windows Live" clId="Web-{59173BAA-1EC6-4348-AB24-351279983D73}" dt="2020-07-26T20:46:58.579" v="24"/>
          <ac:graphicFrameMkLst>
            <pc:docMk/>
            <pc:sldMk cId="800565676" sldId="317"/>
            <ac:graphicFrameMk id="11" creationId="{06C15FBA-6356-481E-AB61-737A083C19E2}"/>
          </ac:graphicFrameMkLst>
        </pc:graphicFrameChg>
        <pc:picChg chg="add mod">
          <ac:chgData name="Nelisiwe Phiwe Mabanga" userId="fe0ade45fb386ba4" providerId="Windows Live" clId="Web-{59173BAA-1EC6-4348-AB24-351279983D73}" dt="2020-07-26T20:53:43.362" v="67" actId="1076"/>
          <ac:picMkLst>
            <pc:docMk/>
            <pc:sldMk cId="800565676" sldId="317"/>
            <ac:picMk id="3" creationId="{07D66C7E-3577-4B6A-B224-0244C5AA3FF3}"/>
          </ac:picMkLst>
        </pc:picChg>
      </pc:sldChg>
      <pc:sldChg chg="addSp modSp mod setBg setClrOvrMap">
        <pc:chgData name="Nelisiwe Phiwe Mabanga" userId="fe0ade45fb386ba4" providerId="Windows Live" clId="Web-{59173BAA-1EC6-4348-AB24-351279983D73}" dt="2020-07-26T20:50:23.377" v="47" actId="1076"/>
        <pc:sldMkLst>
          <pc:docMk/>
          <pc:sldMk cId="682424215" sldId="318"/>
        </pc:sldMkLst>
        <pc:spChg chg="mod">
          <ac:chgData name="Nelisiwe Phiwe Mabanga" userId="fe0ade45fb386ba4" providerId="Windows Live" clId="Web-{59173BAA-1EC6-4348-AB24-351279983D73}" dt="2020-07-26T20:49:49.502" v="43"/>
          <ac:spMkLst>
            <pc:docMk/>
            <pc:sldMk cId="682424215" sldId="318"/>
            <ac:spMk id="2" creationId="{206EACB9-1D54-457A-ABAF-5CED1EE5C460}"/>
          </ac:spMkLst>
        </pc:spChg>
        <pc:spChg chg="mod">
          <ac:chgData name="Nelisiwe Phiwe Mabanga" userId="fe0ade45fb386ba4" providerId="Windows Live" clId="Web-{59173BAA-1EC6-4348-AB24-351279983D73}" dt="2020-07-26T20:49:49.502" v="43"/>
          <ac:spMkLst>
            <pc:docMk/>
            <pc:sldMk cId="682424215" sldId="318"/>
            <ac:spMk id="3" creationId="{B42B63C3-63A1-4574-B068-49E94485CC79}"/>
          </ac:spMkLst>
        </pc:spChg>
        <pc:spChg chg="add">
          <ac:chgData name="Nelisiwe Phiwe Mabanga" userId="fe0ade45fb386ba4" providerId="Windows Live" clId="Web-{59173BAA-1EC6-4348-AB24-351279983D73}" dt="2020-07-26T20:49:49.502" v="43"/>
          <ac:spMkLst>
            <pc:docMk/>
            <pc:sldMk cId="682424215" sldId="318"/>
            <ac:spMk id="8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49:49.502" v="43"/>
          <ac:spMkLst>
            <pc:docMk/>
            <pc:sldMk cId="682424215" sldId="318"/>
            <ac:spMk id="10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0:50:23.377" v="47" actId="1076"/>
          <ac:picMkLst>
            <pc:docMk/>
            <pc:sldMk cId="682424215" sldId="318"/>
            <ac:picMk id="4" creationId="{15F9EC59-D5B7-4564-AE76-8722497135DF}"/>
          </ac:picMkLst>
        </pc:picChg>
      </pc:sldChg>
      <pc:sldChg chg="addSp modSp mod setBg setClrOvrMap">
        <pc:chgData name="Nelisiwe Phiwe Mabanga" userId="fe0ade45fb386ba4" providerId="Windows Live" clId="Web-{59173BAA-1EC6-4348-AB24-351279983D73}" dt="2020-07-26T20:53:27.924" v="64" actId="1076"/>
        <pc:sldMkLst>
          <pc:docMk/>
          <pc:sldMk cId="2108344867" sldId="319"/>
        </pc:sldMkLst>
        <pc:spChg chg="mod">
          <ac:chgData name="Nelisiwe Phiwe Mabanga" userId="fe0ade45fb386ba4" providerId="Windows Live" clId="Web-{59173BAA-1EC6-4348-AB24-351279983D73}" dt="2020-07-26T20:47:20.923" v="26" actId="14100"/>
          <ac:spMkLst>
            <pc:docMk/>
            <pc:sldMk cId="2108344867" sldId="319"/>
            <ac:spMk id="2" creationId="{7573CFD3-EA3A-4F5C-93AC-DFC296853B85}"/>
          </ac:spMkLst>
        </pc:spChg>
        <pc:spChg chg="mod">
          <ac:chgData name="Nelisiwe Phiwe Mabanga" userId="fe0ade45fb386ba4" providerId="Windows Live" clId="Web-{59173BAA-1EC6-4348-AB24-351279983D73}" dt="2020-07-26T20:47:41.610" v="31" actId="20577"/>
          <ac:spMkLst>
            <pc:docMk/>
            <pc:sldMk cId="2108344867" sldId="319"/>
            <ac:spMk id="3" creationId="{9B156A2F-6BE6-466A-92CA-B298A8AC97C5}"/>
          </ac:spMkLst>
        </pc:spChg>
        <pc:spChg chg="add">
          <ac:chgData name="Nelisiwe Phiwe Mabanga" userId="fe0ade45fb386ba4" providerId="Windows Live" clId="Web-{59173BAA-1EC6-4348-AB24-351279983D73}" dt="2020-07-26T20:47:13.032" v="25"/>
          <ac:spMkLst>
            <pc:docMk/>
            <pc:sldMk cId="2108344867" sldId="319"/>
            <ac:spMk id="8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47:13.032" v="25"/>
          <ac:spMkLst>
            <pc:docMk/>
            <pc:sldMk cId="2108344867" sldId="319"/>
            <ac:spMk id="10" creationId="{1FF88480-2CF1-4C54-8CE3-2CA9CD9FF896}"/>
          </ac:spMkLst>
        </pc:spChg>
        <pc:picChg chg="add mod">
          <ac:chgData name="Nelisiwe Phiwe Mabanga" userId="fe0ade45fb386ba4" providerId="Windows Live" clId="Web-{59173BAA-1EC6-4348-AB24-351279983D73}" dt="2020-07-26T20:53:27.924" v="64" actId="1076"/>
          <ac:picMkLst>
            <pc:docMk/>
            <pc:sldMk cId="2108344867" sldId="319"/>
            <ac:picMk id="4" creationId="{34C9FCCB-F82D-48F7-9746-60CD740099C7}"/>
          </ac:picMkLst>
        </pc:picChg>
      </pc:sldChg>
      <pc:sldChg chg="addSp modSp mod setBg setClrOvrMap">
        <pc:chgData name="Nelisiwe Phiwe Mabanga" userId="fe0ade45fb386ba4" providerId="Windows Live" clId="Web-{59173BAA-1EC6-4348-AB24-351279983D73}" dt="2020-07-26T20:48:36.876" v="35"/>
        <pc:sldMkLst>
          <pc:docMk/>
          <pc:sldMk cId="2646898666" sldId="320"/>
        </pc:sldMkLst>
        <pc:spChg chg="mod">
          <ac:chgData name="Nelisiwe Phiwe Mabanga" userId="fe0ade45fb386ba4" providerId="Windows Live" clId="Web-{59173BAA-1EC6-4348-AB24-351279983D73}" dt="2020-07-26T20:48:00.720" v="34" actId="14100"/>
          <ac:spMkLst>
            <pc:docMk/>
            <pc:sldMk cId="2646898666" sldId="320"/>
            <ac:spMk id="2" creationId="{5D792873-E059-4331-84A4-5E5C74C7A5E3}"/>
          </ac:spMkLst>
        </pc:spChg>
        <pc:spChg chg="mod">
          <ac:chgData name="Nelisiwe Phiwe Mabanga" userId="fe0ade45fb386ba4" providerId="Windows Live" clId="Web-{59173BAA-1EC6-4348-AB24-351279983D73}" dt="2020-07-26T20:47:48.079" v="33"/>
          <ac:spMkLst>
            <pc:docMk/>
            <pc:sldMk cId="2646898666" sldId="320"/>
            <ac:spMk id="3" creationId="{DB0D1A1D-D97F-4861-ACB0-8595182F39C4}"/>
          </ac:spMkLst>
        </pc:spChg>
        <pc:spChg chg="add">
          <ac:chgData name="Nelisiwe Phiwe Mabanga" userId="fe0ade45fb386ba4" providerId="Windows Live" clId="Web-{59173BAA-1EC6-4348-AB24-351279983D73}" dt="2020-07-26T20:47:48.079" v="33"/>
          <ac:spMkLst>
            <pc:docMk/>
            <pc:sldMk cId="2646898666" sldId="320"/>
            <ac:spMk id="8" creationId="{AD2D45C7-2E37-44FD-AC77-116CD14B9ED9}"/>
          </ac:spMkLst>
        </pc:spChg>
        <pc:spChg chg="add">
          <ac:chgData name="Nelisiwe Phiwe Mabanga" userId="fe0ade45fb386ba4" providerId="Windows Live" clId="Web-{59173BAA-1EC6-4348-AB24-351279983D73}" dt="2020-07-26T20:47:48.079" v="33"/>
          <ac:spMkLst>
            <pc:docMk/>
            <pc:sldMk cId="2646898666" sldId="320"/>
            <ac:spMk id="10" creationId="{1FF88480-2CF1-4C54-8CE3-2CA9CD9FF896}"/>
          </ac:spMkLst>
        </pc:spChg>
        <pc:picChg chg="add">
          <ac:chgData name="Nelisiwe Phiwe Mabanga" userId="fe0ade45fb386ba4" providerId="Windows Live" clId="Web-{59173BAA-1EC6-4348-AB24-351279983D73}" dt="2020-07-26T20:48:36.876" v="35"/>
          <ac:picMkLst>
            <pc:docMk/>
            <pc:sldMk cId="2646898666" sldId="320"/>
            <ac:picMk id="4" creationId="{B0D8CD52-3A5A-4FE2-862F-F1195398A6EB}"/>
          </ac:picMkLst>
        </pc:picChg>
      </pc:sldChg>
      <pc:sldChg chg="addSp delSp modSp mod setBg setClrOvrMap">
        <pc:chgData name="Nelisiwe Phiwe Mabanga" userId="fe0ade45fb386ba4" providerId="Windows Live" clId="Web-{59173BAA-1EC6-4348-AB24-351279983D73}" dt="2020-07-26T21:01:12.176" v="119" actId="1076"/>
        <pc:sldMkLst>
          <pc:docMk/>
          <pc:sldMk cId="479232800" sldId="321"/>
        </pc:sldMkLst>
        <pc:spChg chg="del">
          <ac:chgData name="Nelisiwe Phiwe Mabanga" userId="fe0ade45fb386ba4" providerId="Windows Live" clId="Web-{59173BAA-1EC6-4348-AB24-351279983D73}" dt="2020-07-26T20:54:30.096" v="68"/>
          <ac:spMkLst>
            <pc:docMk/>
            <pc:sldMk cId="479232800" sldId="321"/>
            <ac:spMk id="16" creationId="{2C33F367-76E5-4D2A-96B1-4FD443CDD1CF}"/>
          </ac:spMkLst>
        </pc:spChg>
        <pc:spChg chg="del">
          <ac:chgData name="Nelisiwe Phiwe Mabanga" userId="fe0ade45fb386ba4" providerId="Windows Live" clId="Web-{59173BAA-1EC6-4348-AB24-351279983D73}" dt="2020-07-26T20:54:30.096" v="68"/>
          <ac:spMkLst>
            <pc:docMk/>
            <pc:sldMk cId="479232800" sldId="321"/>
            <ac:spMk id="18" creationId="{6F769419-3E73-449D-B62A-0CDEC946A679}"/>
          </ac:spMkLst>
        </pc:spChg>
        <pc:spChg chg="add">
          <ac:chgData name="Nelisiwe Phiwe Mabanga" userId="fe0ade45fb386ba4" providerId="Windows Live" clId="Web-{59173BAA-1EC6-4348-AB24-351279983D73}" dt="2020-07-26T20:54:30.096" v="68"/>
          <ac:spMkLst>
            <pc:docMk/>
            <pc:sldMk cId="479232800" sldId="321"/>
            <ac:spMk id="37" creationId="{D2600CBB-0CF8-4237-8491-B7864363D2AE}"/>
          </ac:spMkLst>
        </pc:spChg>
        <pc:spChg chg="add">
          <ac:chgData name="Nelisiwe Phiwe Mabanga" userId="fe0ade45fb386ba4" providerId="Windows Live" clId="Web-{59173BAA-1EC6-4348-AB24-351279983D73}" dt="2020-07-26T20:54:30.096" v="68"/>
          <ac:spMkLst>
            <pc:docMk/>
            <pc:sldMk cId="479232800" sldId="321"/>
            <ac:spMk id="39" creationId="{E4CBBC1E-991D-4CF9-BCA5-AB1496871411}"/>
          </ac:spMkLst>
        </pc:spChg>
        <pc:grpChg chg="del">
          <ac:chgData name="Nelisiwe Phiwe Mabanga" userId="fe0ade45fb386ba4" providerId="Windows Live" clId="Web-{59173BAA-1EC6-4348-AB24-351279983D73}" dt="2020-07-26T20:54:30.096" v="68"/>
          <ac:grpSpMkLst>
            <pc:docMk/>
            <pc:sldMk cId="479232800" sldId="321"/>
            <ac:grpSpMk id="9" creationId="{B455B88A-C127-47B3-B317-724BD4EAAD0E}"/>
          </ac:grpSpMkLst>
        </pc:grpChg>
        <pc:grpChg chg="del">
          <ac:chgData name="Nelisiwe Phiwe Mabanga" userId="fe0ade45fb386ba4" providerId="Windows Live" clId="Web-{59173BAA-1EC6-4348-AB24-351279983D73}" dt="2020-07-26T20:54:30.096" v="68"/>
          <ac:grpSpMkLst>
            <pc:docMk/>
            <pc:sldMk cId="479232800" sldId="321"/>
            <ac:grpSpMk id="20" creationId="{A6515200-42F9-488F-9895-6CDBCD1E87C8}"/>
          </ac:grpSpMkLst>
        </pc:grpChg>
        <pc:grpChg chg="add">
          <ac:chgData name="Nelisiwe Phiwe Mabanga" userId="fe0ade45fb386ba4" providerId="Windows Live" clId="Web-{59173BAA-1EC6-4348-AB24-351279983D73}" dt="2020-07-26T20:54:30.096" v="68"/>
          <ac:grpSpMkLst>
            <pc:docMk/>
            <pc:sldMk cId="479232800" sldId="321"/>
            <ac:grpSpMk id="30" creationId="{B455B88A-C127-47B3-B317-724BD4EAAD0E}"/>
          </ac:grpSpMkLst>
        </pc:grpChg>
        <pc:graphicFrameChg chg="mod modGraphic">
          <ac:chgData name="Nelisiwe Phiwe Mabanga" userId="fe0ade45fb386ba4" providerId="Windows Live" clId="Web-{59173BAA-1EC6-4348-AB24-351279983D73}" dt="2020-07-26T20:54:30.096" v="68"/>
          <ac:graphicFrameMkLst>
            <pc:docMk/>
            <pc:sldMk cId="479232800" sldId="321"/>
            <ac:graphicFrameMk id="5" creationId="{FA17F30F-FB03-4E1B-B159-4F40B14D12EC}"/>
          </ac:graphicFrameMkLst>
        </pc:graphicFrameChg>
        <pc:picChg chg="add mod">
          <ac:chgData name="Nelisiwe Phiwe Mabanga" userId="fe0ade45fb386ba4" providerId="Windows Live" clId="Web-{59173BAA-1EC6-4348-AB24-351279983D73}" dt="2020-07-26T21:01:12.176" v="119" actId="1076"/>
          <ac:picMkLst>
            <pc:docMk/>
            <pc:sldMk cId="479232800" sldId="321"/>
            <ac:picMk id="41" creationId="{141DE226-7C05-4360-B0DD-DDDAC36DBF6B}"/>
          </ac:picMkLst>
        </pc:picChg>
      </pc:sldChg>
    </pc:docChg>
  </pc:docChgLst>
  <pc:docChgLst>
    <pc:chgData name="Guest User" providerId="Windows Live" clId="Web-{994BAAC6-BB9F-4840-9BC4-59F48EA834D9}"/>
    <pc:docChg chg="addSld modSld">
      <pc:chgData name="Guest User" userId="" providerId="Windows Live" clId="Web-{994BAAC6-BB9F-4840-9BC4-59F48EA834D9}" dt="2020-06-01T13:33:21.384" v="44" actId="20577"/>
      <pc:docMkLst>
        <pc:docMk/>
      </pc:docMkLst>
      <pc:sldChg chg="modSp">
        <pc:chgData name="Guest User" userId="" providerId="Windows Live" clId="Web-{994BAAC6-BB9F-4840-9BC4-59F48EA834D9}" dt="2020-06-01T11:20:44" v="10" actId="20577"/>
        <pc:sldMkLst>
          <pc:docMk/>
          <pc:sldMk cId="109857222" sldId="256"/>
        </pc:sldMkLst>
        <pc:spChg chg="mod">
          <ac:chgData name="Guest User" userId="" providerId="Windows Live" clId="Web-{994BAAC6-BB9F-4840-9BC4-59F48EA834D9}" dt="2020-06-01T11:20:44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 replId">
        <pc:chgData name="Guest User" userId="" providerId="Windows Live" clId="Web-{994BAAC6-BB9F-4840-9BC4-59F48EA834D9}" dt="2020-06-01T13:33:21.384" v="43" actId="20577"/>
        <pc:sldMkLst>
          <pc:docMk/>
          <pc:sldMk cId="4030103994" sldId="277"/>
        </pc:sldMkLst>
        <pc:spChg chg="mod">
          <ac:chgData name="Guest User" userId="" providerId="Windows Live" clId="Web-{994BAAC6-BB9F-4840-9BC4-59F48EA834D9}" dt="2020-06-01T13:33:10.118" v="25" actId="20577"/>
          <ac:spMkLst>
            <pc:docMk/>
            <pc:sldMk cId="4030103994" sldId="277"/>
            <ac:spMk id="2" creationId="{50F766A6-9C7D-4096-B447-A86D971829BC}"/>
          </ac:spMkLst>
        </pc:spChg>
        <pc:spChg chg="mod">
          <ac:chgData name="Guest User" userId="" providerId="Windows Live" clId="Web-{994BAAC6-BB9F-4840-9BC4-59F48EA834D9}" dt="2020-06-01T13:33:21.384" v="43" actId="20577"/>
          <ac:spMkLst>
            <pc:docMk/>
            <pc:sldMk cId="4030103994" sldId="277"/>
            <ac:spMk id="3" creationId="{643A13C1-A43E-4977-98B6-96940756594B}"/>
          </ac:spMkLst>
        </pc:spChg>
      </pc:sldChg>
    </pc:docChg>
  </pc:docChgLst>
  <pc:docChgLst>
    <pc:chgData name="Nelisiwe Phiwe Mabanga" userId="fe0ade45fb386ba4" providerId="Windows Live" clId="Web-{5FB49D71-B2B8-47FB-AAC6-AB8159075365}"/>
    <pc:docChg chg="addSld delSld modSld">
      <pc:chgData name="Nelisiwe Phiwe Mabanga" userId="fe0ade45fb386ba4" providerId="Windows Live" clId="Web-{5FB49D71-B2B8-47FB-AAC6-AB8159075365}" dt="2020-07-24T08:58:41.506" v="107"/>
      <pc:docMkLst>
        <pc:docMk/>
      </pc:docMkLst>
      <pc:sldChg chg="addSp delSp modSp mod setBg setClrOvrMap delDesignElem chgLayout">
        <pc:chgData name="Nelisiwe Phiwe Mabanga" userId="fe0ade45fb386ba4" providerId="Windows Live" clId="Web-{5FB49D71-B2B8-47FB-AAC6-AB8159075365}" dt="2020-07-24T08:44:06.697" v="44"/>
        <pc:sldMkLst>
          <pc:docMk/>
          <pc:sldMk cId="1046976446" sldId="258"/>
        </pc:sldMkLst>
        <pc:spChg chg="del">
          <ac:chgData name="Nelisiwe Phiwe Mabanga" userId="fe0ade45fb386ba4" providerId="Windows Live" clId="Web-{5FB49D71-B2B8-47FB-AAC6-AB8159075365}" dt="2020-07-24T08:43:33.008" v="41"/>
          <ac:spMkLst>
            <pc:docMk/>
            <pc:sldMk cId="1046976446" sldId="258"/>
            <ac:spMk id="2" creationId="{2B9DA70C-38B8-4089-834F-40DEE3907A7A}"/>
          </ac:spMkLst>
        </pc:spChg>
        <pc:spChg chg="del">
          <ac:chgData name="Nelisiwe Phiwe Mabanga" userId="fe0ade45fb386ba4" providerId="Windows Live" clId="Web-{5FB49D71-B2B8-47FB-AAC6-AB8159075365}" dt="2020-07-24T08:43:33.008" v="41"/>
          <ac:spMkLst>
            <pc:docMk/>
            <pc:sldMk cId="1046976446" sldId="258"/>
            <ac:spMk id="23" creationId="{D2600CBB-0CF8-4237-8491-B7864363D2AE}"/>
          </ac:spMkLst>
        </pc:spChg>
        <pc:spChg chg="del">
          <ac:chgData name="Nelisiwe Phiwe Mabanga" userId="fe0ade45fb386ba4" providerId="Windows Live" clId="Web-{5FB49D71-B2B8-47FB-AAC6-AB8159075365}" dt="2020-07-24T08:43:33.008" v="41"/>
          <ac:spMkLst>
            <pc:docMk/>
            <pc:sldMk cId="1046976446" sldId="258"/>
            <ac:spMk id="32" creationId="{E4CBBC1E-991D-4CF9-BCA5-AB1496871411}"/>
          </ac:spMkLst>
        </pc:spChg>
        <pc:grpChg chg="add del">
          <ac:chgData name="Nelisiwe Phiwe Mabanga" userId="fe0ade45fb386ba4" providerId="Windows Live" clId="Web-{5FB49D71-B2B8-47FB-AAC6-AB8159075365}" dt="2020-07-24T08:44:06.681" v="43"/>
          <ac:grpSpMkLst>
            <pc:docMk/>
            <pc:sldMk cId="1046976446" sldId="258"/>
            <ac:grpSpMk id="33" creationId="{6B975FEB-EB22-4265-87DB-98C8B1A03E61}"/>
          </ac:grpSpMkLst>
        </pc:grpChg>
        <pc:grpChg chg="add del">
          <ac:chgData name="Nelisiwe Phiwe Mabanga" userId="fe0ade45fb386ba4" providerId="Windows Live" clId="Web-{5FB49D71-B2B8-47FB-AAC6-AB8159075365}" dt="2020-07-24T08:44:06.681" v="43"/>
          <ac:grpSpMkLst>
            <pc:docMk/>
            <pc:sldMk cId="1046976446" sldId="258"/>
            <ac:grpSpMk id="39" creationId="{8F1EF17D-1B70-428C-8A8A-A2C5B390E1E9}"/>
          </ac:grpSpMkLst>
        </pc:grpChg>
        <pc:graphicFrameChg chg="mod modGraphic">
          <ac:chgData name="Nelisiwe Phiwe Mabanga" userId="fe0ade45fb386ba4" providerId="Windows Live" clId="Web-{5FB49D71-B2B8-47FB-AAC6-AB8159075365}" dt="2020-07-24T08:44:06.681" v="43"/>
          <ac:graphicFrameMkLst>
            <pc:docMk/>
            <pc:sldMk cId="1046976446" sldId="258"/>
            <ac:graphicFrameMk id="21" creationId="{4F0CDAAB-83BA-4B2A-B748-563C4899F87C}"/>
          </ac:graphicFrameMkLst>
        </pc:graphicFrameChg>
      </pc:sldChg>
      <pc:sldChg chg="addSp delSp modSp">
        <pc:chgData name="Nelisiwe Phiwe Mabanga" userId="fe0ade45fb386ba4" providerId="Windows Live" clId="Web-{5FB49D71-B2B8-47FB-AAC6-AB8159075365}" dt="2020-07-24T08:40:39.922" v="39"/>
        <pc:sldMkLst>
          <pc:docMk/>
          <pc:sldMk cId="44760470" sldId="275"/>
        </pc:sldMkLst>
        <pc:spChg chg="mod">
          <ac:chgData name="Nelisiwe Phiwe Mabanga" userId="fe0ade45fb386ba4" providerId="Windows Live" clId="Web-{5FB49D71-B2B8-47FB-AAC6-AB8159075365}" dt="2020-07-24T08:40:39.922" v="39"/>
          <ac:spMkLst>
            <pc:docMk/>
            <pc:sldMk cId="44760470" sldId="275"/>
            <ac:spMk id="2" creationId="{6B8499FA-B390-460E-B52E-909BCC5EFD79}"/>
          </ac:spMkLst>
        </pc:spChg>
        <pc:spChg chg="mod">
          <ac:chgData name="Nelisiwe Phiwe Mabanga" userId="fe0ade45fb386ba4" providerId="Windows Live" clId="Web-{5FB49D71-B2B8-47FB-AAC6-AB8159075365}" dt="2020-07-24T08:40:39.922" v="39"/>
          <ac:spMkLst>
            <pc:docMk/>
            <pc:sldMk cId="44760470" sldId="275"/>
            <ac:spMk id="3" creationId="{AF7E3038-3C76-45C8-9702-B3A5685C458B}"/>
          </ac:spMkLst>
        </pc:spChg>
        <pc:spChg chg="add del">
          <ac:chgData name="Nelisiwe Phiwe Mabanga" userId="fe0ade45fb386ba4" providerId="Windows Live" clId="Web-{5FB49D71-B2B8-47FB-AAC6-AB8159075365}" dt="2020-07-24T08:40:03.482" v="37"/>
          <ac:spMkLst>
            <pc:docMk/>
            <pc:sldMk cId="44760470" sldId="275"/>
            <ac:spMk id="7" creationId="{F4E5D790-EF7E-4E52-B208-793079B497B6}"/>
          </ac:spMkLst>
        </pc:spChg>
        <pc:spChg chg="add del">
          <ac:chgData name="Nelisiwe Phiwe Mabanga" userId="fe0ade45fb386ba4" providerId="Windows Live" clId="Web-{5FB49D71-B2B8-47FB-AAC6-AB8159075365}" dt="2020-07-24T08:40:03.482" v="37"/>
          <ac:spMkLst>
            <pc:docMk/>
            <pc:sldMk cId="44760470" sldId="275"/>
            <ac:spMk id="9" creationId="{479F3ED9-A242-463F-84AE-C4B05016BD36}"/>
          </ac:spMkLst>
        </pc:spChg>
        <pc:spChg chg="add del">
          <ac:chgData name="Nelisiwe Phiwe Mabanga" userId="fe0ade45fb386ba4" providerId="Windows Live" clId="Web-{5FB49D71-B2B8-47FB-AAC6-AB8159075365}" dt="2020-07-24T08:40:39.922" v="39"/>
          <ac:spMkLst>
            <pc:docMk/>
            <pc:sldMk cId="44760470" sldId="275"/>
            <ac:spMk id="11" creationId="{00DF21D5-92B5-4D0E-8ACB-CD3732E404A9}"/>
          </ac:spMkLst>
        </pc:spChg>
        <pc:spChg chg="add del">
          <ac:chgData name="Nelisiwe Phiwe Mabanga" userId="fe0ade45fb386ba4" providerId="Windows Live" clId="Web-{5FB49D71-B2B8-47FB-AAC6-AB8159075365}" dt="2020-07-24T08:40:39.922" v="39"/>
          <ac:spMkLst>
            <pc:docMk/>
            <pc:sldMk cId="44760470" sldId="275"/>
            <ac:spMk id="16" creationId="{B729B08C-A8E8-4A5F-BE85-F0B9269F87DD}"/>
          </ac:spMkLst>
        </pc:spChg>
        <pc:spChg chg="add">
          <ac:chgData name="Nelisiwe Phiwe Mabanga" userId="fe0ade45fb386ba4" providerId="Windows Live" clId="Web-{5FB49D71-B2B8-47FB-AAC6-AB8159075365}" dt="2020-07-24T08:40:39.922" v="39"/>
          <ac:spMkLst>
            <pc:docMk/>
            <pc:sldMk cId="44760470" sldId="275"/>
            <ac:spMk id="27" creationId="{290FE681-1E05-478A-89DC-5F7AB37CFD77}"/>
          </ac:spMkLst>
        </pc:spChg>
        <pc:grpChg chg="add del">
          <ac:chgData name="Nelisiwe Phiwe Mabanga" userId="fe0ade45fb386ba4" providerId="Windows Live" clId="Web-{5FB49D71-B2B8-47FB-AAC6-AB8159075365}" dt="2020-07-24T08:40:39.922" v="39"/>
          <ac:grpSpMkLst>
            <pc:docMk/>
            <pc:sldMk cId="44760470" sldId="275"/>
            <ac:grpSpMk id="18" creationId="{3AF0DAB2-66C2-4FB9-A4F3-E117F1D180D9}"/>
          </ac:grpSpMkLst>
        </pc:grpChg>
        <pc:picChg chg="del">
          <ac:chgData name="Nelisiwe Phiwe Mabanga" userId="fe0ade45fb386ba4" providerId="Windows Live" clId="Web-{5FB49D71-B2B8-47FB-AAC6-AB8159075365}" dt="2020-07-24T08:35:49.344" v="0"/>
          <ac:picMkLst>
            <pc:docMk/>
            <pc:sldMk cId="44760470" sldId="275"/>
            <ac:picMk id="5" creationId="{B56E25ED-4CCC-4F74-AF25-FD81B1639DA2}"/>
          </ac:picMkLst>
        </pc:picChg>
        <pc:cxnChg chg="add">
          <ac:chgData name="Nelisiwe Phiwe Mabanga" userId="fe0ade45fb386ba4" providerId="Windows Live" clId="Web-{5FB49D71-B2B8-47FB-AAC6-AB8159075365}" dt="2020-07-24T08:40:39.922" v="39"/>
          <ac:cxnSpMkLst>
            <pc:docMk/>
            <pc:sldMk cId="44760470" sldId="275"/>
            <ac:cxnSpMk id="29" creationId="{2E2F21DC-5F0E-42CF-B89C-C1E25E175CB8}"/>
          </ac:cxnSpMkLst>
        </pc:cxnChg>
      </pc:sldChg>
      <pc:sldChg chg="delSp">
        <pc:chgData name="Nelisiwe Phiwe Mabanga" userId="fe0ade45fb386ba4" providerId="Windows Live" clId="Web-{5FB49D71-B2B8-47FB-AAC6-AB8159075365}" dt="2020-07-24T08:42:07.800" v="40"/>
        <pc:sldMkLst>
          <pc:docMk/>
          <pc:sldMk cId="3150758835" sldId="276"/>
        </pc:sldMkLst>
        <pc:picChg chg="del">
          <ac:chgData name="Nelisiwe Phiwe Mabanga" userId="fe0ade45fb386ba4" providerId="Windows Live" clId="Web-{5FB49D71-B2B8-47FB-AAC6-AB8159075365}" dt="2020-07-24T08:42:07.800" v="40"/>
          <ac:picMkLst>
            <pc:docMk/>
            <pc:sldMk cId="3150758835" sldId="276"/>
            <ac:picMk id="4" creationId="{2C5F5C7A-F9E6-4205-98D8-CA47CF30D0F1}"/>
          </ac:picMkLst>
        </pc:picChg>
      </pc:sldChg>
      <pc:sldChg chg="modSp">
        <pc:chgData name="Nelisiwe Phiwe Mabanga" userId="fe0ade45fb386ba4" providerId="Windows Live" clId="Web-{5FB49D71-B2B8-47FB-AAC6-AB8159075365}" dt="2020-07-24T08:46:13.188" v="57" actId="20577"/>
        <pc:sldMkLst>
          <pc:docMk/>
          <pc:sldMk cId="3573980733" sldId="306"/>
        </pc:sldMkLst>
        <pc:spChg chg="mod">
          <ac:chgData name="Nelisiwe Phiwe Mabanga" userId="fe0ade45fb386ba4" providerId="Windows Live" clId="Web-{5FB49D71-B2B8-47FB-AAC6-AB8159075365}" dt="2020-07-24T08:46:13.188" v="57" actId="20577"/>
          <ac:spMkLst>
            <pc:docMk/>
            <pc:sldMk cId="3573980733" sldId="306"/>
            <ac:spMk id="2" creationId="{831B1652-423F-4E2D-B6DE-111A7DB6EFE0}"/>
          </ac:spMkLst>
        </pc:spChg>
      </pc:sldChg>
      <pc:sldChg chg="addSp delSp modSp new mod setBg setClrOvrMap">
        <pc:chgData name="Nelisiwe Phiwe Mabanga" userId="fe0ade45fb386ba4" providerId="Windows Live" clId="Web-{5FB49D71-B2B8-47FB-AAC6-AB8159075365}" dt="2020-07-24T08:58:41.506" v="107"/>
        <pc:sldMkLst>
          <pc:docMk/>
          <pc:sldMk cId="2629236013" sldId="309"/>
        </pc:sldMkLst>
        <pc:spChg chg="mod">
          <ac:chgData name="Nelisiwe Phiwe Mabanga" userId="fe0ade45fb386ba4" providerId="Windows Live" clId="Web-{5FB49D71-B2B8-47FB-AAC6-AB8159075365}" dt="2020-07-24T08:58:41.506" v="107"/>
          <ac:spMkLst>
            <pc:docMk/>
            <pc:sldMk cId="2629236013" sldId="309"/>
            <ac:spMk id="2" creationId="{6DEB2422-DF3A-4661-9B28-BFE0CE04B3F7}"/>
          </ac:spMkLst>
        </pc:spChg>
        <pc:spChg chg="del">
          <ac:chgData name="Nelisiwe Phiwe Mabanga" userId="fe0ade45fb386ba4" providerId="Windows Live" clId="Web-{5FB49D71-B2B8-47FB-AAC6-AB8159075365}" dt="2020-07-24T08:56:21.499" v="61"/>
          <ac:spMkLst>
            <pc:docMk/>
            <pc:sldMk cId="2629236013" sldId="309"/>
            <ac:spMk id="3" creationId="{E34188AE-6F60-4B65-86BE-352327801978}"/>
          </ac:spMkLst>
        </pc:spChg>
        <pc:spChg chg="add del">
          <ac:chgData name="Nelisiwe Phiwe Mabanga" userId="fe0ade45fb386ba4" providerId="Windows Live" clId="Web-{5FB49D71-B2B8-47FB-AAC6-AB8159075365}" dt="2020-07-24T08:58:41.506" v="107"/>
          <ac:spMkLst>
            <pc:docMk/>
            <pc:sldMk cId="2629236013" sldId="309"/>
            <ac:spMk id="14" creationId="{991E317B-75E3-4171-A07A-B263C1D6DCA5}"/>
          </ac:spMkLst>
        </pc:spChg>
        <pc:spChg chg="add del">
          <ac:chgData name="Nelisiwe Phiwe Mabanga" userId="fe0ade45fb386ba4" providerId="Windows Live" clId="Web-{5FB49D71-B2B8-47FB-AAC6-AB8159075365}" dt="2020-07-24T08:58:41.506" v="107"/>
          <ac:spMkLst>
            <pc:docMk/>
            <pc:sldMk cId="2629236013" sldId="309"/>
            <ac:spMk id="16" creationId="{4A9B19C2-B29A-4924-9E7E-6FBF17F5854E}"/>
          </ac:spMkLst>
        </pc:spChg>
        <pc:spChg chg="add del">
          <ac:chgData name="Nelisiwe Phiwe Mabanga" userId="fe0ade45fb386ba4" providerId="Windows Live" clId="Web-{5FB49D71-B2B8-47FB-AAC6-AB8159075365}" dt="2020-07-24T08:57:31.081" v="101"/>
          <ac:spMkLst>
            <pc:docMk/>
            <pc:sldMk cId="2629236013" sldId="309"/>
            <ac:spMk id="19" creationId="{C5BDD1EA-D8C1-45AF-9F0A-14A2A137BA2A}"/>
          </ac:spMkLst>
        </pc:spChg>
        <pc:spChg chg="add del">
          <ac:chgData name="Nelisiwe Phiwe Mabanga" userId="fe0ade45fb386ba4" providerId="Windows Live" clId="Web-{5FB49D71-B2B8-47FB-AAC6-AB8159075365}" dt="2020-07-24T08:57:31.081" v="101"/>
          <ac:spMkLst>
            <pc:docMk/>
            <pc:sldMk cId="2629236013" sldId="309"/>
            <ac:spMk id="21" creationId="{14354E08-0068-48D7-A8AD-84C7B1CF585D}"/>
          </ac:spMkLst>
        </pc:spChg>
        <pc:grpChg chg="add del">
          <ac:chgData name="Nelisiwe Phiwe Mabanga" userId="fe0ade45fb386ba4" providerId="Windows Live" clId="Web-{5FB49D71-B2B8-47FB-AAC6-AB8159075365}" dt="2020-07-24T08:58:41.506" v="107"/>
          <ac:grpSpMkLst>
            <pc:docMk/>
            <pc:sldMk cId="2629236013" sldId="309"/>
            <ac:grpSpMk id="18" creationId="{34C85634-D5F5-4047-8F35-F4B1F50AB1A7}"/>
          </ac:grpSpMkLst>
        </pc:grpChg>
        <pc:grpChg chg="add del">
          <ac:chgData name="Nelisiwe Phiwe Mabanga" userId="fe0ade45fb386ba4" providerId="Windows Live" clId="Web-{5FB49D71-B2B8-47FB-AAC6-AB8159075365}" dt="2020-07-24T08:57:31.081" v="101"/>
          <ac:grpSpMkLst>
            <pc:docMk/>
            <pc:sldMk cId="2629236013" sldId="309"/>
            <ac:grpSpMk id="23" creationId="{A779F34F-2960-4B81-BA08-445B6F6A0CD7}"/>
          </ac:grpSpMkLst>
        </pc:grpChg>
        <pc:picChg chg="add mod ord">
          <ac:chgData name="Nelisiwe Phiwe Mabanga" userId="fe0ade45fb386ba4" providerId="Windows Live" clId="Web-{5FB49D71-B2B8-47FB-AAC6-AB8159075365}" dt="2020-07-24T08:58:41.506" v="107"/>
          <ac:picMkLst>
            <pc:docMk/>
            <pc:sldMk cId="2629236013" sldId="309"/>
            <ac:picMk id="4" creationId="{837F2990-4D97-43D1-A7D1-1507F8952B18}"/>
          </ac:picMkLst>
        </pc:picChg>
        <pc:picChg chg="add del mod">
          <ac:chgData name="Nelisiwe Phiwe Mabanga" userId="fe0ade45fb386ba4" providerId="Windows Live" clId="Web-{5FB49D71-B2B8-47FB-AAC6-AB8159075365}" dt="2020-07-24T08:58:38.334" v="106"/>
          <ac:picMkLst>
            <pc:docMk/>
            <pc:sldMk cId="2629236013" sldId="309"/>
            <ac:picMk id="5" creationId="{D5772676-A63D-46CE-BF90-82705097D95B}"/>
          </ac:picMkLst>
        </pc:picChg>
        <pc:cxnChg chg="add del">
          <ac:chgData name="Nelisiwe Phiwe Mabanga" userId="fe0ade45fb386ba4" providerId="Windows Live" clId="Web-{5FB49D71-B2B8-47FB-AAC6-AB8159075365}" dt="2020-07-24T08:58:41.506" v="107"/>
          <ac:cxnSpMkLst>
            <pc:docMk/>
            <pc:sldMk cId="2629236013" sldId="309"/>
            <ac:cxnSpMk id="6" creationId="{0512F9CB-A1A0-4043-A103-F6A4B94B695A}"/>
          </ac:cxnSpMkLst>
        </pc:cxnChg>
        <pc:cxnChg chg="add del">
          <ac:chgData name="Nelisiwe Phiwe Mabanga" userId="fe0ade45fb386ba4" providerId="Windows Live" clId="Web-{5FB49D71-B2B8-47FB-AAC6-AB8159075365}" dt="2020-07-24T08:58:41.506" v="107"/>
          <ac:cxnSpMkLst>
            <pc:docMk/>
            <pc:sldMk cId="2629236013" sldId="309"/>
            <ac:cxnSpMk id="7" creationId="{ADBE6588-EE16-4389-857C-86A156D49E5D}"/>
          </ac:cxnSpMkLst>
        </pc:cxnChg>
        <pc:cxnChg chg="add del">
          <ac:chgData name="Nelisiwe Phiwe Mabanga" userId="fe0ade45fb386ba4" providerId="Windows Live" clId="Web-{5FB49D71-B2B8-47FB-AAC6-AB8159075365}" dt="2020-07-24T08:58:41.506" v="107"/>
          <ac:cxnSpMkLst>
            <pc:docMk/>
            <pc:sldMk cId="2629236013" sldId="309"/>
            <ac:cxnSpMk id="8" creationId="{17FD48D2-B0A7-413D-B947-AA55AC1296D5}"/>
          </ac:cxnSpMkLst>
        </pc:cxnChg>
        <pc:cxnChg chg="add del">
          <ac:chgData name="Nelisiwe Phiwe Mabanga" userId="fe0ade45fb386ba4" providerId="Windows Live" clId="Web-{5FB49D71-B2B8-47FB-AAC6-AB8159075365}" dt="2020-07-24T08:57:31.081" v="101"/>
          <ac:cxnSpMkLst>
            <pc:docMk/>
            <pc:sldMk cId="2629236013" sldId="309"/>
            <ac:cxnSpMk id="9" creationId="{8FD48FB1-66D8-4676-B0AA-C139A1DB78D1}"/>
          </ac:cxnSpMkLst>
        </pc:cxnChg>
        <pc:cxnChg chg="add del">
          <ac:chgData name="Nelisiwe Phiwe Mabanga" userId="fe0ade45fb386ba4" providerId="Windows Live" clId="Web-{5FB49D71-B2B8-47FB-AAC6-AB8159075365}" dt="2020-07-24T08:58:41.506" v="107"/>
          <ac:cxnSpMkLst>
            <pc:docMk/>
            <pc:sldMk cId="2629236013" sldId="309"/>
            <ac:cxnSpMk id="10" creationId="{2BE668D0-D906-4EEE-B32F-8C028624B837}"/>
          </ac:cxnSpMkLst>
        </pc:cxnChg>
        <pc:cxnChg chg="add del">
          <ac:chgData name="Nelisiwe Phiwe Mabanga" userId="fe0ade45fb386ba4" providerId="Windows Live" clId="Web-{5FB49D71-B2B8-47FB-AAC6-AB8159075365}" dt="2020-07-24T08:57:31.081" v="101"/>
          <ac:cxnSpMkLst>
            <pc:docMk/>
            <pc:sldMk cId="2629236013" sldId="309"/>
            <ac:cxnSpMk id="11" creationId="{F033F5AE-6728-4F19-8DED-658E674B31B9}"/>
          </ac:cxnSpMkLst>
        </pc:cxnChg>
        <pc:cxnChg chg="add del">
          <ac:chgData name="Nelisiwe Phiwe Mabanga" userId="fe0ade45fb386ba4" providerId="Windows Live" clId="Web-{5FB49D71-B2B8-47FB-AAC6-AB8159075365}" dt="2020-07-24T08:58:41.506" v="107"/>
          <ac:cxnSpMkLst>
            <pc:docMk/>
            <pc:sldMk cId="2629236013" sldId="309"/>
            <ac:cxnSpMk id="12" creationId="{D1DE67A3-B8F6-4CFD-A8E0-D15200F23152}"/>
          </ac:cxnSpMkLst>
        </pc:cxnChg>
        <pc:cxnChg chg="add del">
          <ac:chgData name="Nelisiwe Phiwe Mabanga" userId="fe0ade45fb386ba4" providerId="Windows Live" clId="Web-{5FB49D71-B2B8-47FB-AAC6-AB8159075365}" dt="2020-07-24T08:57:31.081" v="101"/>
          <ac:cxnSpMkLst>
            <pc:docMk/>
            <pc:sldMk cId="2629236013" sldId="309"/>
            <ac:cxnSpMk id="13" creationId="{82C7D74A-18BA-4709-A808-44E8815C4430}"/>
          </ac:cxnSpMkLst>
        </pc:cxnChg>
        <pc:cxnChg chg="add del">
          <ac:chgData name="Nelisiwe Phiwe Mabanga" userId="fe0ade45fb386ba4" providerId="Windows Live" clId="Web-{5FB49D71-B2B8-47FB-AAC6-AB8159075365}" dt="2020-07-24T08:57:31.081" v="101"/>
          <ac:cxnSpMkLst>
            <pc:docMk/>
            <pc:sldMk cId="2629236013" sldId="309"/>
            <ac:cxnSpMk id="15" creationId="{B5164A3F-1561-4039-8185-AB0EEB713EA7}"/>
          </ac:cxnSpMkLst>
        </pc:cxnChg>
        <pc:cxnChg chg="add del">
          <ac:chgData name="Nelisiwe Phiwe Mabanga" userId="fe0ade45fb386ba4" providerId="Windows Live" clId="Web-{5FB49D71-B2B8-47FB-AAC6-AB8159075365}" dt="2020-07-24T08:57:31.081" v="101"/>
          <ac:cxnSpMkLst>
            <pc:docMk/>
            <pc:sldMk cId="2629236013" sldId="309"/>
            <ac:cxnSpMk id="17" creationId="{2A35DB53-42BE-460E-9CA1-1294C98463CB}"/>
          </ac:cxnSpMkLst>
        </pc:cxnChg>
      </pc:sldChg>
      <pc:sldChg chg="new del">
        <pc:chgData name="Nelisiwe Phiwe Mabanga" userId="fe0ade45fb386ba4" providerId="Windows Live" clId="Web-{5FB49D71-B2B8-47FB-AAC6-AB8159075365}" dt="2020-07-24T08:58:25.365" v="104"/>
        <pc:sldMkLst>
          <pc:docMk/>
          <pc:sldMk cId="3834589213" sldId="310"/>
        </pc:sldMkLst>
      </pc:sldChg>
    </pc:docChg>
  </pc:docChgLst>
  <pc:docChgLst>
    <pc:chgData name="Guest User" providerId="Windows Live" clId="Web-{6D70F9A8-53A4-41BD-B196-2306906781A4}"/>
    <pc:docChg chg="addSld delSld modSld">
      <pc:chgData name="Guest User" userId="" providerId="Windows Live" clId="Web-{6D70F9A8-53A4-41BD-B196-2306906781A4}" dt="2020-07-21T19:00:34.696" v="691"/>
      <pc:docMkLst>
        <pc:docMk/>
      </pc:docMkLst>
      <pc:sldChg chg="modSp">
        <pc:chgData name="Guest User" userId="" providerId="Windows Live" clId="Web-{6D70F9A8-53A4-41BD-B196-2306906781A4}" dt="2020-07-21T18:28:04.187" v="225" actId="20577"/>
        <pc:sldMkLst>
          <pc:docMk/>
          <pc:sldMk cId="109857222" sldId="256"/>
        </pc:sldMkLst>
        <pc:spChg chg="mod">
          <ac:chgData name="Guest User" userId="" providerId="Windows Live" clId="Web-{6D70F9A8-53A4-41BD-B196-2306906781A4}" dt="2020-07-21T18:06:25.734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" providerId="Windows Live" clId="Web-{6D70F9A8-53A4-41BD-B196-2306906781A4}" dt="2020-07-21T18:28:04.187" v="2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uest User" userId="" providerId="Windows Live" clId="Web-{6D70F9A8-53A4-41BD-B196-2306906781A4}" dt="2020-07-21T18:18:13.730" v="148" actId="20577"/>
        <pc:sldMkLst>
          <pc:docMk/>
          <pc:sldMk cId="1753187811" sldId="257"/>
        </pc:sldMkLst>
        <pc:spChg chg="mod">
          <ac:chgData name="Guest User" userId="" providerId="Windows Live" clId="Web-{6D70F9A8-53A4-41BD-B196-2306906781A4}" dt="2020-07-21T18:18:13.730" v="148" actId="20577"/>
          <ac:spMkLst>
            <pc:docMk/>
            <pc:sldMk cId="1753187811" sldId="257"/>
            <ac:spMk id="3" creationId="{3F5C6ED2-2A30-41FE-AE7D-76E48B688ED0}"/>
          </ac:spMkLst>
        </pc:spChg>
      </pc:sldChg>
      <pc:sldChg chg="modSp">
        <pc:chgData name="Guest User" userId="" providerId="Windows Live" clId="Web-{6D70F9A8-53A4-41BD-B196-2306906781A4}" dt="2020-07-21T18:37:02.751" v="322" actId="20577"/>
        <pc:sldMkLst>
          <pc:docMk/>
          <pc:sldMk cId="1046976446" sldId="258"/>
        </pc:sldMkLst>
        <pc:spChg chg="mod">
          <ac:chgData name="Guest User" userId="" providerId="Windows Live" clId="Web-{6D70F9A8-53A4-41BD-B196-2306906781A4}" dt="2020-07-21T18:34:50.853" v="282" actId="20577"/>
          <ac:spMkLst>
            <pc:docMk/>
            <pc:sldMk cId="1046976446" sldId="258"/>
            <ac:spMk id="2" creationId="{2B9DA70C-38B8-4089-834F-40DEE3907A7A}"/>
          </ac:spMkLst>
        </pc:spChg>
        <pc:graphicFrameChg chg="modGraphic">
          <ac:chgData name="Guest User" userId="" providerId="Windows Live" clId="Web-{6D70F9A8-53A4-41BD-B196-2306906781A4}" dt="2020-07-21T18:37:02.751" v="322" actId="20577"/>
          <ac:graphicFrameMkLst>
            <pc:docMk/>
            <pc:sldMk cId="1046976446" sldId="258"/>
            <ac:graphicFrameMk id="21" creationId="{4F0CDAAB-83BA-4B2A-B748-563C4899F87C}"/>
          </ac:graphicFrameMkLst>
        </pc:graphicFrameChg>
      </pc:sldChg>
      <pc:sldChg chg="del">
        <pc:chgData name="Guest User" userId="" providerId="Windows Live" clId="Web-{6D70F9A8-53A4-41BD-B196-2306906781A4}" dt="2020-07-21T18:59:54.287" v="682"/>
        <pc:sldMkLst>
          <pc:docMk/>
          <pc:sldMk cId="2307954748" sldId="259"/>
        </pc:sldMkLst>
      </pc:sldChg>
      <pc:sldChg chg="del">
        <pc:chgData name="Guest User" userId="" providerId="Windows Live" clId="Web-{6D70F9A8-53A4-41BD-B196-2306906781A4}" dt="2020-07-21T19:00:30.696" v="690"/>
        <pc:sldMkLst>
          <pc:docMk/>
          <pc:sldMk cId="147935841" sldId="267"/>
        </pc:sldMkLst>
      </pc:sldChg>
      <pc:sldChg chg="modSp">
        <pc:chgData name="Guest User" userId="" providerId="Windows Live" clId="Web-{6D70F9A8-53A4-41BD-B196-2306906781A4}" dt="2020-07-21T18:33:55.068" v="251" actId="20577"/>
        <pc:sldMkLst>
          <pc:docMk/>
          <pc:sldMk cId="44760470" sldId="275"/>
        </pc:sldMkLst>
        <pc:spChg chg="mod">
          <ac:chgData name="Guest User" userId="" providerId="Windows Live" clId="Web-{6D70F9A8-53A4-41BD-B196-2306906781A4}" dt="2020-07-21T18:33:55.068" v="251" actId="20577"/>
          <ac:spMkLst>
            <pc:docMk/>
            <pc:sldMk cId="44760470" sldId="275"/>
            <ac:spMk id="3" creationId="{AF7E3038-3C76-45C8-9702-B3A5685C458B}"/>
          </ac:spMkLst>
        </pc:spChg>
      </pc:sldChg>
      <pc:sldChg chg="modSp">
        <pc:chgData name="Guest User" userId="" providerId="Windows Live" clId="Web-{6D70F9A8-53A4-41BD-B196-2306906781A4}" dt="2020-07-21T18:32:37.329" v="240" actId="20577"/>
        <pc:sldMkLst>
          <pc:docMk/>
          <pc:sldMk cId="3150758835" sldId="276"/>
        </pc:sldMkLst>
        <pc:spChg chg="mod">
          <ac:chgData name="Guest User" userId="" providerId="Windows Live" clId="Web-{6D70F9A8-53A4-41BD-B196-2306906781A4}" dt="2020-07-21T18:32:37.329" v="240" actId="20577"/>
          <ac:spMkLst>
            <pc:docMk/>
            <pc:sldMk cId="3150758835" sldId="276"/>
            <ac:spMk id="3" creationId="{01573AAC-71D1-4C11-BAB2-A295696265C5}"/>
          </ac:spMkLst>
        </pc:spChg>
      </pc:sldChg>
      <pc:sldChg chg="modSp">
        <pc:chgData name="Guest User" userId="" providerId="Windows Live" clId="Web-{6D70F9A8-53A4-41BD-B196-2306906781A4}" dt="2020-07-21T18:58:49.690" v="679" actId="20577"/>
        <pc:sldMkLst>
          <pc:docMk/>
          <pc:sldMk cId="4030103994" sldId="277"/>
        </pc:sldMkLst>
        <pc:spChg chg="mod">
          <ac:chgData name="Guest User" userId="" providerId="Windows Live" clId="Web-{6D70F9A8-53A4-41BD-B196-2306906781A4}" dt="2020-07-21T18:57:49.170" v="665" actId="14100"/>
          <ac:spMkLst>
            <pc:docMk/>
            <pc:sldMk cId="4030103994" sldId="277"/>
            <ac:spMk id="2" creationId="{50F766A6-9C7D-4096-B447-A86D971829BC}"/>
          </ac:spMkLst>
        </pc:spChg>
        <pc:spChg chg="mod">
          <ac:chgData name="Guest User" userId="" providerId="Windows Live" clId="Web-{6D70F9A8-53A4-41BD-B196-2306906781A4}" dt="2020-07-21T18:58:49.690" v="679" actId="20577"/>
          <ac:spMkLst>
            <pc:docMk/>
            <pc:sldMk cId="4030103994" sldId="277"/>
            <ac:spMk id="3" creationId="{643A13C1-A43E-4977-98B6-96940756594B}"/>
          </ac:spMkLst>
        </pc:spChg>
      </pc:sldChg>
      <pc:sldChg chg="del">
        <pc:chgData name="Guest User" userId="" providerId="Windows Live" clId="Web-{6D70F9A8-53A4-41BD-B196-2306906781A4}" dt="2020-07-21T19:00:09.741" v="685"/>
        <pc:sldMkLst>
          <pc:docMk/>
          <pc:sldMk cId="3815091743" sldId="280"/>
        </pc:sldMkLst>
      </pc:sldChg>
      <pc:sldChg chg="del">
        <pc:chgData name="Guest User" userId="" providerId="Windows Live" clId="Web-{6D70F9A8-53A4-41BD-B196-2306906781A4}" dt="2020-07-21T19:00:15.429" v="686"/>
        <pc:sldMkLst>
          <pc:docMk/>
          <pc:sldMk cId="1604242119" sldId="281"/>
        </pc:sldMkLst>
      </pc:sldChg>
      <pc:sldChg chg="del">
        <pc:chgData name="Guest User" userId="" providerId="Windows Live" clId="Web-{6D70F9A8-53A4-41BD-B196-2306906781A4}" dt="2020-07-21T19:00:18.679" v="687"/>
        <pc:sldMkLst>
          <pc:docMk/>
          <pc:sldMk cId="179326239" sldId="284"/>
        </pc:sldMkLst>
      </pc:sldChg>
      <pc:sldChg chg="del">
        <pc:chgData name="Guest User" userId="" providerId="Windows Live" clId="Web-{6D70F9A8-53A4-41BD-B196-2306906781A4}" dt="2020-07-21T19:00:21.789" v="688"/>
        <pc:sldMkLst>
          <pc:docMk/>
          <pc:sldMk cId="1513294242" sldId="285"/>
        </pc:sldMkLst>
      </pc:sldChg>
      <pc:sldChg chg="del">
        <pc:chgData name="Guest User" userId="" providerId="Windows Live" clId="Web-{6D70F9A8-53A4-41BD-B196-2306906781A4}" dt="2020-07-21T19:00:34.696" v="691"/>
        <pc:sldMkLst>
          <pc:docMk/>
          <pc:sldMk cId="4107605713" sldId="287"/>
        </pc:sldMkLst>
      </pc:sldChg>
      <pc:sldChg chg="modSp">
        <pc:chgData name="Guest User" userId="" providerId="Windows Live" clId="Web-{6D70F9A8-53A4-41BD-B196-2306906781A4}" dt="2020-07-21T18:26:45.386" v="220" actId="20577"/>
        <pc:sldMkLst>
          <pc:docMk/>
          <pc:sldMk cId="2657299186" sldId="291"/>
        </pc:sldMkLst>
        <pc:spChg chg="mod">
          <ac:chgData name="Guest User" userId="" providerId="Windows Live" clId="Web-{6D70F9A8-53A4-41BD-B196-2306906781A4}" dt="2020-07-21T18:26:45.386" v="220" actId="20577"/>
          <ac:spMkLst>
            <pc:docMk/>
            <pc:sldMk cId="2657299186" sldId="291"/>
            <ac:spMk id="3" creationId="{5151A786-A96F-4F37-BBE6-C4C392804209}"/>
          </ac:spMkLst>
        </pc:spChg>
      </pc:sldChg>
      <pc:sldChg chg="del">
        <pc:chgData name="Guest User" userId="" providerId="Windows Live" clId="Web-{6D70F9A8-53A4-41BD-B196-2306906781A4}" dt="2020-07-21T19:00:30.680" v="689"/>
        <pc:sldMkLst>
          <pc:docMk/>
          <pc:sldMk cId="321847584" sldId="295"/>
        </pc:sldMkLst>
      </pc:sldChg>
      <pc:sldChg chg="del">
        <pc:chgData name="Guest User" userId="" providerId="Windows Live" clId="Web-{6D70F9A8-53A4-41BD-B196-2306906781A4}" dt="2020-07-21T19:00:03.678" v="684"/>
        <pc:sldMkLst>
          <pc:docMk/>
          <pc:sldMk cId="3896560277" sldId="296"/>
        </pc:sldMkLst>
      </pc:sldChg>
      <pc:sldChg chg="del">
        <pc:chgData name="Guest User" userId="" providerId="Windows Live" clId="Web-{6D70F9A8-53A4-41BD-B196-2306906781A4}" dt="2020-07-21T18:59:59.334" v="683"/>
        <pc:sldMkLst>
          <pc:docMk/>
          <pc:sldMk cId="2905629141" sldId="297"/>
        </pc:sldMkLst>
      </pc:sldChg>
      <pc:sldChg chg="addSp delSp modSp new">
        <pc:chgData name="Guest User" userId="" providerId="Windows Live" clId="Web-{6D70F9A8-53A4-41BD-B196-2306906781A4}" dt="2020-07-21T18:44:39.513" v="437" actId="20577"/>
        <pc:sldMkLst>
          <pc:docMk/>
          <pc:sldMk cId="2177592728" sldId="300"/>
        </pc:sldMkLst>
        <pc:spChg chg="mod">
          <ac:chgData name="Guest User" userId="" providerId="Windows Live" clId="Web-{6D70F9A8-53A4-41BD-B196-2306906781A4}" dt="2020-07-21T18:44:39.513" v="437" actId="20577"/>
          <ac:spMkLst>
            <pc:docMk/>
            <pc:sldMk cId="2177592728" sldId="300"/>
            <ac:spMk id="2" creationId="{941D0110-590D-4461-9487-F75D9BC011DB}"/>
          </ac:spMkLst>
        </pc:spChg>
        <pc:spChg chg="del">
          <ac:chgData name="Guest User" userId="" providerId="Windows Live" clId="Web-{6D70F9A8-53A4-41BD-B196-2306906781A4}" dt="2020-07-21T18:39:30.073" v="324"/>
          <ac:spMkLst>
            <pc:docMk/>
            <pc:sldMk cId="2177592728" sldId="300"/>
            <ac:spMk id="3" creationId="{A70686FC-2939-42EE-A8A4-750FEFCAC040}"/>
          </ac:spMkLst>
        </pc:spChg>
        <pc:picChg chg="add mod ord">
          <ac:chgData name="Guest User" userId="" providerId="Windows Live" clId="Web-{6D70F9A8-53A4-41BD-B196-2306906781A4}" dt="2020-07-21T18:40:12.450" v="331" actId="14100"/>
          <ac:picMkLst>
            <pc:docMk/>
            <pc:sldMk cId="2177592728" sldId="300"/>
            <ac:picMk id="4" creationId="{96D79D4F-9856-4A81-B73E-7672A54E9D7A}"/>
          </ac:picMkLst>
        </pc:picChg>
      </pc:sldChg>
      <pc:sldChg chg="addSp delSp modSp new">
        <pc:chgData name="Guest User" userId="" providerId="Windows Live" clId="Web-{6D70F9A8-53A4-41BD-B196-2306906781A4}" dt="2020-07-21T18:50:37.957" v="586" actId="14100"/>
        <pc:sldMkLst>
          <pc:docMk/>
          <pc:sldMk cId="1371265996" sldId="301"/>
        </pc:sldMkLst>
        <pc:spChg chg="mod">
          <ac:chgData name="Guest User" userId="" providerId="Windows Live" clId="Web-{6D70F9A8-53A4-41BD-B196-2306906781A4}" dt="2020-07-21T18:50:21.284" v="583" actId="20577"/>
          <ac:spMkLst>
            <pc:docMk/>
            <pc:sldMk cId="1371265996" sldId="301"/>
            <ac:spMk id="2" creationId="{420F1142-59CD-410B-A738-131E12B8BFC6}"/>
          </ac:spMkLst>
        </pc:spChg>
        <pc:spChg chg="del">
          <ac:chgData name="Guest User" userId="" providerId="Windows Live" clId="Web-{6D70F9A8-53A4-41BD-B196-2306906781A4}" dt="2020-07-21T18:48:28.902" v="527"/>
          <ac:spMkLst>
            <pc:docMk/>
            <pc:sldMk cId="1371265996" sldId="301"/>
            <ac:spMk id="3" creationId="{BAAB29B3-8305-467B-891D-BDD963F62FBA}"/>
          </ac:spMkLst>
        </pc:spChg>
        <pc:picChg chg="add mod ord">
          <ac:chgData name="Guest User" userId="" providerId="Windows Live" clId="Web-{6D70F9A8-53A4-41BD-B196-2306906781A4}" dt="2020-07-21T18:50:37.957" v="586" actId="14100"/>
          <ac:picMkLst>
            <pc:docMk/>
            <pc:sldMk cId="1371265996" sldId="301"/>
            <ac:picMk id="4" creationId="{C86DB247-FE22-43B1-887C-5A67D677ADCA}"/>
          </ac:picMkLst>
        </pc:picChg>
      </pc:sldChg>
    </pc:docChg>
  </pc:docChgLst>
  <pc:docChgLst>
    <pc:chgData clId="Web-{53F2028B-338F-487B-AF21-895798557C0D}"/>
    <pc:docChg chg="modSld">
      <pc:chgData name="" userId="" providerId="" clId="Web-{53F2028B-338F-487B-AF21-895798557C0D}" dt="2020-06-02T16:05:21.865" v="1" actId="20577"/>
      <pc:docMkLst>
        <pc:docMk/>
      </pc:docMkLst>
      <pc:sldChg chg="modSp">
        <pc:chgData name="" userId="" providerId="" clId="Web-{53F2028B-338F-487B-AF21-895798557C0D}" dt="2020-06-02T16:05:21.865" v="1" actId="20577"/>
        <pc:sldMkLst>
          <pc:docMk/>
          <pc:sldMk cId="1753187811" sldId="257"/>
        </pc:sldMkLst>
        <pc:spChg chg="mod">
          <ac:chgData name="" userId="" providerId="" clId="Web-{53F2028B-338F-487B-AF21-895798557C0D}" dt="2020-06-02T16:05:21.865" v="1" actId="20577"/>
          <ac:spMkLst>
            <pc:docMk/>
            <pc:sldMk cId="1753187811" sldId="257"/>
            <ac:spMk id="3" creationId="{3F5C6ED2-2A30-41FE-AE7D-76E48B688ED0}"/>
          </ac:spMkLst>
        </pc:spChg>
      </pc:sldChg>
    </pc:docChg>
  </pc:docChgLst>
  <pc:docChgLst>
    <pc:chgData name="Nelisiwe Phiwe Mabanga" userId="fe0ade45fb386ba4" providerId="Windows Live" clId="Web-{49770AA9-EE7D-4185-A1E4-6D9C8793BAC7}"/>
    <pc:docChg chg="addSld delSld modSld">
      <pc:chgData name="Nelisiwe Phiwe Mabanga" userId="fe0ade45fb386ba4" providerId="Windows Live" clId="Web-{49770AA9-EE7D-4185-A1E4-6D9C8793BAC7}" dt="2020-07-24T09:30:30.426" v="177" actId="20577"/>
      <pc:docMkLst>
        <pc:docMk/>
      </pc:docMkLst>
      <pc:sldChg chg="addSp delSp modSp mod setBg modClrScheme delDesignElem chgLayout">
        <pc:chgData name="Nelisiwe Phiwe Mabanga" userId="fe0ade45fb386ba4" providerId="Windows Live" clId="Web-{49770AA9-EE7D-4185-A1E4-6D9C8793BAC7}" dt="2020-07-24T09:21:38.175" v="157"/>
        <pc:sldMkLst>
          <pc:docMk/>
          <pc:sldMk cId="1436238748" sldId="270"/>
        </pc:sldMkLst>
        <pc:spChg chg="mod ord">
          <ac:chgData name="Nelisiwe Phiwe Mabanga" userId="fe0ade45fb386ba4" providerId="Windows Live" clId="Web-{49770AA9-EE7D-4185-A1E4-6D9C8793BAC7}" dt="2020-07-24T09:21:38.175" v="157"/>
          <ac:spMkLst>
            <pc:docMk/>
            <pc:sldMk cId="1436238748" sldId="270"/>
            <ac:spMk id="2" creationId="{58AB69BF-9595-4B34-A41C-41BD1FE51AF9}"/>
          </ac:spMkLst>
        </pc:spChg>
        <pc:spChg chg="del mod">
          <ac:chgData name="Nelisiwe Phiwe Mabanga" userId="fe0ade45fb386ba4" providerId="Windows Live" clId="Web-{49770AA9-EE7D-4185-A1E4-6D9C8793BAC7}" dt="2020-07-24T09:20:23.534" v="151"/>
          <ac:spMkLst>
            <pc:docMk/>
            <pc:sldMk cId="1436238748" sldId="270"/>
            <ac:spMk id="3" creationId="{395603EA-28D5-4E33-AE51-6AFCD2EAB59B}"/>
          </ac:spMkLst>
        </pc:spChg>
        <pc:spChg chg="del">
          <ac:chgData name="Nelisiwe Phiwe Mabanga" userId="fe0ade45fb386ba4" providerId="Windows Live" clId="Web-{49770AA9-EE7D-4185-A1E4-6D9C8793BAC7}" dt="2020-07-24T09:20:23.534" v="151"/>
          <ac:spMkLst>
            <pc:docMk/>
            <pc:sldMk cId="1436238748" sldId="270"/>
            <ac:spMk id="5" creationId="{290FE681-1E05-478A-89DC-5F7AB37CFD77}"/>
          </ac:spMkLst>
        </pc:spChg>
        <pc:spChg chg="add del">
          <ac:chgData name="Nelisiwe Phiwe Mabanga" userId="fe0ade45fb386ba4" providerId="Windows Live" clId="Web-{49770AA9-EE7D-4185-A1E4-6D9C8793BAC7}" dt="2020-07-24T09:21:21.050" v="154"/>
          <ac:spMkLst>
            <pc:docMk/>
            <pc:sldMk cId="1436238748" sldId="270"/>
            <ac:spMk id="17" creationId="{8777B48D-7BF2-470D-876B-50CD5CC83EBA}"/>
          </ac:spMkLst>
        </pc:spChg>
        <pc:spChg chg="add del">
          <ac:chgData name="Nelisiwe Phiwe Mabanga" userId="fe0ade45fb386ba4" providerId="Windows Live" clId="Web-{49770AA9-EE7D-4185-A1E4-6D9C8793BAC7}" dt="2020-07-24T09:21:38.144" v="156"/>
          <ac:spMkLst>
            <pc:docMk/>
            <pc:sldMk cId="1436238748" sldId="270"/>
            <ac:spMk id="30" creationId="{7A675F33-98AF-4B83-A3BB-0780A23145E6}"/>
          </ac:spMkLst>
        </pc:spChg>
        <pc:spChg chg="add">
          <ac:chgData name="Nelisiwe Phiwe Mabanga" userId="fe0ade45fb386ba4" providerId="Windows Live" clId="Web-{49770AA9-EE7D-4185-A1E4-6D9C8793BAC7}" dt="2020-07-24T09:21:38.175" v="157"/>
          <ac:spMkLst>
            <pc:docMk/>
            <pc:sldMk cId="1436238748" sldId="270"/>
            <ac:spMk id="37" creationId="{8777B48D-7BF2-470D-876B-50CD5CC83EBA}"/>
          </ac:spMkLst>
        </pc:spChg>
        <pc:grpChg chg="add del">
          <ac:chgData name="Nelisiwe Phiwe Mabanga" userId="fe0ade45fb386ba4" providerId="Windows Live" clId="Web-{49770AA9-EE7D-4185-A1E4-6D9C8793BAC7}" dt="2020-07-24T09:21:21.050" v="154"/>
          <ac:grpSpMkLst>
            <pc:docMk/>
            <pc:sldMk cId="1436238748" sldId="270"/>
            <ac:grpSpMk id="20" creationId="{83DA8283-3FF4-47B3-9266-60768C743207}"/>
          </ac:grpSpMkLst>
        </pc:grpChg>
        <pc:grpChg chg="add">
          <ac:chgData name="Nelisiwe Phiwe Mabanga" userId="fe0ade45fb386ba4" providerId="Windows Live" clId="Web-{49770AA9-EE7D-4185-A1E4-6D9C8793BAC7}" dt="2020-07-24T09:21:38.175" v="157"/>
          <ac:grpSpMkLst>
            <pc:docMk/>
            <pc:sldMk cId="1436238748" sldId="270"/>
            <ac:grpSpMk id="39" creationId="{83DA8283-3FF4-47B3-9266-60768C743207}"/>
          </ac:grpSpMkLst>
        </pc:grpChg>
        <pc:picChg chg="del">
          <ac:chgData name="Nelisiwe Phiwe Mabanga" userId="fe0ade45fb386ba4" providerId="Windows Live" clId="Web-{49770AA9-EE7D-4185-A1E4-6D9C8793BAC7}" dt="2020-07-24T09:20:09.050" v="150"/>
          <ac:picMkLst>
            <pc:docMk/>
            <pc:sldMk cId="1436238748" sldId="270"/>
            <ac:picMk id="4" creationId="{A7955681-5254-4261-801B-9CD934CC2D71}"/>
          </ac:picMkLst>
        </pc:picChg>
        <pc:picChg chg="add del">
          <ac:chgData name="Nelisiwe Phiwe Mabanga" userId="fe0ade45fb386ba4" providerId="Windows Live" clId="Web-{49770AA9-EE7D-4185-A1E4-6D9C8793BAC7}" dt="2020-07-24T09:21:21.050" v="154"/>
          <ac:picMkLst>
            <pc:docMk/>
            <pc:sldMk cId="1436238748" sldId="270"/>
            <ac:picMk id="19" creationId="{DFA1BB4C-8875-4DC3-982C-8C29F803A7D3}"/>
          </ac:picMkLst>
        </pc:picChg>
        <pc:picChg chg="add del">
          <ac:chgData name="Nelisiwe Phiwe Mabanga" userId="fe0ade45fb386ba4" providerId="Windows Live" clId="Web-{49770AA9-EE7D-4185-A1E4-6D9C8793BAC7}" dt="2020-07-24T09:21:38.144" v="156"/>
          <ac:picMkLst>
            <pc:docMk/>
            <pc:sldMk cId="1436238748" sldId="270"/>
            <ac:picMk id="31" creationId="{CDDCCF85-BE14-4C85-923D-CA0432A01B46}"/>
          </ac:picMkLst>
        </pc:picChg>
        <pc:picChg chg="add">
          <ac:chgData name="Nelisiwe Phiwe Mabanga" userId="fe0ade45fb386ba4" providerId="Windows Live" clId="Web-{49770AA9-EE7D-4185-A1E4-6D9C8793BAC7}" dt="2020-07-24T09:21:38.175" v="157"/>
          <ac:picMkLst>
            <pc:docMk/>
            <pc:sldMk cId="1436238748" sldId="270"/>
            <ac:picMk id="38" creationId="{DFA1BB4C-8875-4DC3-982C-8C29F803A7D3}"/>
          </ac:picMkLst>
        </pc:picChg>
        <pc:cxnChg chg="del">
          <ac:chgData name="Nelisiwe Phiwe Mabanga" userId="fe0ade45fb386ba4" providerId="Windows Live" clId="Web-{49770AA9-EE7D-4185-A1E4-6D9C8793BAC7}" dt="2020-07-24T09:20:23.534" v="151"/>
          <ac:cxnSpMkLst>
            <pc:docMk/>
            <pc:sldMk cId="1436238748" sldId="270"/>
            <ac:cxnSpMk id="6" creationId="{2E2F21DC-5F0E-42CF-B89C-C1E25E175CB8}"/>
          </ac:cxnSpMkLst>
        </pc:cxnChg>
        <pc:cxnChg chg="add del">
          <ac:chgData name="Nelisiwe Phiwe Mabanga" userId="fe0ade45fb386ba4" providerId="Windows Live" clId="Web-{49770AA9-EE7D-4185-A1E4-6D9C8793BAC7}" dt="2020-07-24T09:21:21.050" v="154"/>
          <ac:cxnSpMkLst>
            <pc:docMk/>
            <pc:sldMk cId="1436238748" sldId="270"/>
            <ac:cxnSpMk id="7" creationId="{8FD48FB1-66D8-4676-B0AA-C139A1DB78D1}"/>
          </ac:cxnSpMkLst>
        </pc:cxnChg>
        <pc:cxnChg chg="add del">
          <ac:chgData name="Nelisiwe Phiwe Mabanga" userId="fe0ade45fb386ba4" providerId="Windows Live" clId="Web-{49770AA9-EE7D-4185-A1E4-6D9C8793BAC7}" dt="2020-07-24T09:21:21.050" v="154"/>
          <ac:cxnSpMkLst>
            <pc:docMk/>
            <pc:sldMk cId="1436238748" sldId="270"/>
            <ac:cxnSpMk id="9" creationId="{F033F5AE-6728-4F19-8DED-658E674B31B9}"/>
          </ac:cxnSpMkLst>
        </pc:cxnChg>
        <pc:cxnChg chg="add del">
          <ac:chgData name="Nelisiwe Phiwe Mabanga" userId="fe0ade45fb386ba4" providerId="Windows Live" clId="Web-{49770AA9-EE7D-4185-A1E4-6D9C8793BAC7}" dt="2020-07-24T09:21:21.050" v="154"/>
          <ac:cxnSpMkLst>
            <pc:docMk/>
            <pc:sldMk cId="1436238748" sldId="270"/>
            <ac:cxnSpMk id="11" creationId="{82C7D74A-18BA-4709-A808-44E8815C4430}"/>
          </ac:cxnSpMkLst>
        </pc:cxnChg>
        <pc:cxnChg chg="add del">
          <ac:chgData name="Nelisiwe Phiwe Mabanga" userId="fe0ade45fb386ba4" providerId="Windows Live" clId="Web-{49770AA9-EE7D-4185-A1E4-6D9C8793BAC7}" dt="2020-07-24T09:21:21.050" v="154"/>
          <ac:cxnSpMkLst>
            <pc:docMk/>
            <pc:sldMk cId="1436238748" sldId="270"/>
            <ac:cxnSpMk id="13" creationId="{B5164A3F-1561-4039-8185-AB0EEB713EA7}"/>
          </ac:cxnSpMkLst>
        </pc:cxnChg>
        <pc:cxnChg chg="add del">
          <ac:chgData name="Nelisiwe Phiwe Mabanga" userId="fe0ade45fb386ba4" providerId="Windows Live" clId="Web-{49770AA9-EE7D-4185-A1E4-6D9C8793BAC7}" dt="2020-07-24T09:21:21.050" v="154"/>
          <ac:cxnSpMkLst>
            <pc:docMk/>
            <pc:sldMk cId="1436238748" sldId="270"/>
            <ac:cxnSpMk id="15" creationId="{2A35DB53-42BE-460E-9CA1-1294C98463CB}"/>
          </ac:cxnSpMkLst>
        </pc:cxnChg>
        <pc:cxnChg chg="add del">
          <ac:chgData name="Nelisiwe Phiwe Mabanga" userId="fe0ade45fb386ba4" providerId="Windows Live" clId="Web-{49770AA9-EE7D-4185-A1E4-6D9C8793BAC7}" dt="2020-07-24T09:21:38.144" v="156"/>
          <ac:cxnSpMkLst>
            <pc:docMk/>
            <pc:sldMk cId="1436238748" sldId="270"/>
            <ac:cxnSpMk id="21" creationId="{8FD48FB1-66D8-4676-B0AA-C139A1DB78D1}"/>
          </ac:cxnSpMkLst>
        </pc:cxnChg>
        <pc:cxnChg chg="add del">
          <ac:chgData name="Nelisiwe Phiwe Mabanga" userId="fe0ade45fb386ba4" providerId="Windows Live" clId="Web-{49770AA9-EE7D-4185-A1E4-6D9C8793BAC7}" dt="2020-07-24T09:21:38.144" v="156"/>
          <ac:cxnSpMkLst>
            <pc:docMk/>
            <pc:sldMk cId="1436238748" sldId="270"/>
            <ac:cxnSpMk id="22" creationId="{F033F5AE-6728-4F19-8DED-658E674B31B9}"/>
          </ac:cxnSpMkLst>
        </pc:cxnChg>
        <pc:cxnChg chg="add del">
          <ac:chgData name="Nelisiwe Phiwe Mabanga" userId="fe0ade45fb386ba4" providerId="Windows Live" clId="Web-{49770AA9-EE7D-4185-A1E4-6D9C8793BAC7}" dt="2020-07-24T09:21:38.144" v="156"/>
          <ac:cxnSpMkLst>
            <pc:docMk/>
            <pc:sldMk cId="1436238748" sldId="270"/>
            <ac:cxnSpMk id="24" creationId="{82C7D74A-18BA-4709-A808-44E8815C4430}"/>
          </ac:cxnSpMkLst>
        </pc:cxnChg>
        <pc:cxnChg chg="add del">
          <ac:chgData name="Nelisiwe Phiwe Mabanga" userId="fe0ade45fb386ba4" providerId="Windows Live" clId="Web-{49770AA9-EE7D-4185-A1E4-6D9C8793BAC7}" dt="2020-07-24T09:21:38.144" v="156"/>
          <ac:cxnSpMkLst>
            <pc:docMk/>
            <pc:sldMk cId="1436238748" sldId="270"/>
            <ac:cxnSpMk id="26" creationId="{B5164A3F-1561-4039-8185-AB0EEB713EA7}"/>
          </ac:cxnSpMkLst>
        </pc:cxnChg>
        <pc:cxnChg chg="add del">
          <ac:chgData name="Nelisiwe Phiwe Mabanga" userId="fe0ade45fb386ba4" providerId="Windows Live" clId="Web-{49770AA9-EE7D-4185-A1E4-6D9C8793BAC7}" dt="2020-07-24T09:21:38.144" v="156"/>
          <ac:cxnSpMkLst>
            <pc:docMk/>
            <pc:sldMk cId="1436238748" sldId="270"/>
            <ac:cxnSpMk id="28" creationId="{2A35DB53-42BE-460E-9CA1-1294C98463CB}"/>
          </ac:cxnSpMkLst>
        </pc:cxnChg>
        <pc:cxnChg chg="add">
          <ac:chgData name="Nelisiwe Phiwe Mabanga" userId="fe0ade45fb386ba4" providerId="Windows Live" clId="Web-{49770AA9-EE7D-4185-A1E4-6D9C8793BAC7}" dt="2020-07-24T09:21:38.175" v="157"/>
          <ac:cxnSpMkLst>
            <pc:docMk/>
            <pc:sldMk cId="1436238748" sldId="270"/>
            <ac:cxnSpMk id="32" creationId="{8FD48FB1-66D8-4676-B0AA-C139A1DB78D1}"/>
          </ac:cxnSpMkLst>
        </pc:cxnChg>
        <pc:cxnChg chg="add">
          <ac:chgData name="Nelisiwe Phiwe Mabanga" userId="fe0ade45fb386ba4" providerId="Windows Live" clId="Web-{49770AA9-EE7D-4185-A1E4-6D9C8793BAC7}" dt="2020-07-24T09:21:38.175" v="157"/>
          <ac:cxnSpMkLst>
            <pc:docMk/>
            <pc:sldMk cId="1436238748" sldId="270"/>
            <ac:cxnSpMk id="33" creationId="{F033F5AE-6728-4F19-8DED-658E674B31B9}"/>
          </ac:cxnSpMkLst>
        </pc:cxnChg>
        <pc:cxnChg chg="add">
          <ac:chgData name="Nelisiwe Phiwe Mabanga" userId="fe0ade45fb386ba4" providerId="Windows Live" clId="Web-{49770AA9-EE7D-4185-A1E4-6D9C8793BAC7}" dt="2020-07-24T09:21:38.175" v="157"/>
          <ac:cxnSpMkLst>
            <pc:docMk/>
            <pc:sldMk cId="1436238748" sldId="270"/>
            <ac:cxnSpMk id="34" creationId="{82C7D74A-18BA-4709-A808-44E8815C4430}"/>
          </ac:cxnSpMkLst>
        </pc:cxnChg>
        <pc:cxnChg chg="add">
          <ac:chgData name="Nelisiwe Phiwe Mabanga" userId="fe0ade45fb386ba4" providerId="Windows Live" clId="Web-{49770AA9-EE7D-4185-A1E4-6D9C8793BAC7}" dt="2020-07-24T09:21:38.175" v="157"/>
          <ac:cxnSpMkLst>
            <pc:docMk/>
            <pc:sldMk cId="1436238748" sldId="270"/>
            <ac:cxnSpMk id="35" creationId="{B5164A3F-1561-4039-8185-AB0EEB713EA7}"/>
          </ac:cxnSpMkLst>
        </pc:cxnChg>
        <pc:cxnChg chg="add">
          <ac:chgData name="Nelisiwe Phiwe Mabanga" userId="fe0ade45fb386ba4" providerId="Windows Live" clId="Web-{49770AA9-EE7D-4185-A1E4-6D9C8793BAC7}" dt="2020-07-24T09:21:38.175" v="157"/>
          <ac:cxnSpMkLst>
            <pc:docMk/>
            <pc:sldMk cId="1436238748" sldId="270"/>
            <ac:cxnSpMk id="36" creationId="{2A35DB53-42BE-460E-9CA1-1294C98463CB}"/>
          </ac:cxnSpMkLst>
        </pc:cxnChg>
      </pc:sldChg>
      <pc:sldChg chg="modSp">
        <pc:chgData name="Nelisiwe Phiwe Mabanga" userId="fe0ade45fb386ba4" providerId="Windows Live" clId="Web-{49770AA9-EE7D-4185-A1E4-6D9C8793BAC7}" dt="2020-07-24T09:30:13.129" v="170" actId="20577"/>
        <pc:sldMkLst>
          <pc:docMk/>
          <pc:sldMk cId="1023330379" sldId="279"/>
        </pc:sldMkLst>
        <pc:spChg chg="mod">
          <ac:chgData name="Nelisiwe Phiwe Mabanga" userId="fe0ade45fb386ba4" providerId="Windows Live" clId="Web-{49770AA9-EE7D-4185-A1E4-6D9C8793BAC7}" dt="2020-07-24T09:30:13.129" v="170" actId="20577"/>
          <ac:spMkLst>
            <pc:docMk/>
            <pc:sldMk cId="1023330379" sldId="279"/>
            <ac:spMk id="3" creationId="{193A3AAC-F0AF-4BBA-B0E3-2C4005E8D697}"/>
          </ac:spMkLst>
        </pc:spChg>
      </pc:sldChg>
      <pc:sldChg chg="modSp">
        <pc:chgData name="Nelisiwe Phiwe Mabanga" userId="fe0ade45fb386ba4" providerId="Windows Live" clId="Web-{49770AA9-EE7D-4185-A1E4-6D9C8793BAC7}" dt="2020-07-24T09:30:24.067" v="175" actId="20577"/>
        <pc:sldMkLst>
          <pc:docMk/>
          <pc:sldMk cId="2657299186" sldId="291"/>
        </pc:sldMkLst>
        <pc:spChg chg="mod">
          <ac:chgData name="Nelisiwe Phiwe Mabanga" userId="fe0ade45fb386ba4" providerId="Windows Live" clId="Web-{49770AA9-EE7D-4185-A1E4-6D9C8793BAC7}" dt="2020-07-24T09:30:24.067" v="175" actId="20577"/>
          <ac:spMkLst>
            <pc:docMk/>
            <pc:sldMk cId="2657299186" sldId="291"/>
            <ac:spMk id="3" creationId="{5151A786-A96F-4F37-BBE6-C4C392804209}"/>
          </ac:spMkLst>
        </pc:spChg>
      </pc:sldChg>
      <pc:sldChg chg="del">
        <pc:chgData name="Nelisiwe Phiwe Mabanga" userId="fe0ade45fb386ba4" providerId="Windows Live" clId="Web-{49770AA9-EE7D-4185-A1E4-6D9C8793BAC7}" dt="2020-07-24T09:29:57.754" v="159"/>
        <pc:sldMkLst>
          <pc:docMk/>
          <pc:sldMk cId="928815448" sldId="298"/>
        </pc:sldMkLst>
      </pc:sldChg>
      <pc:sldChg chg="addSp delSp modSp mod modClrScheme chgLayout">
        <pc:chgData name="Nelisiwe Phiwe Mabanga" userId="fe0ade45fb386ba4" providerId="Windows Live" clId="Web-{49770AA9-EE7D-4185-A1E4-6D9C8793BAC7}" dt="2020-07-24T09:02:36.173" v="10" actId="14100"/>
        <pc:sldMkLst>
          <pc:docMk/>
          <pc:sldMk cId="2629236013" sldId="309"/>
        </pc:sldMkLst>
        <pc:spChg chg="mod ord">
          <ac:chgData name="Nelisiwe Phiwe Mabanga" userId="fe0ade45fb386ba4" providerId="Windows Live" clId="Web-{49770AA9-EE7D-4185-A1E4-6D9C8793BAC7}" dt="2020-07-24T09:01:20.735" v="0"/>
          <ac:spMkLst>
            <pc:docMk/>
            <pc:sldMk cId="2629236013" sldId="309"/>
            <ac:spMk id="2" creationId="{6DEB2422-DF3A-4661-9B28-BFE0CE04B3F7}"/>
          </ac:spMkLst>
        </pc:spChg>
        <pc:spChg chg="add del mod ord">
          <ac:chgData name="Nelisiwe Phiwe Mabanga" userId="fe0ade45fb386ba4" providerId="Windows Live" clId="Web-{49770AA9-EE7D-4185-A1E4-6D9C8793BAC7}" dt="2020-07-24T09:01:45.563" v="1"/>
          <ac:spMkLst>
            <pc:docMk/>
            <pc:sldMk cId="2629236013" sldId="309"/>
            <ac:spMk id="3" creationId="{932CD8EF-5493-4EC9-A67B-9A5B0AFFF445}"/>
          </ac:spMkLst>
        </pc:spChg>
        <pc:picChg chg="mod ord">
          <ac:chgData name="Nelisiwe Phiwe Mabanga" userId="fe0ade45fb386ba4" providerId="Windows Live" clId="Web-{49770AA9-EE7D-4185-A1E4-6D9C8793BAC7}" dt="2020-07-24T09:02:36.173" v="10" actId="14100"/>
          <ac:picMkLst>
            <pc:docMk/>
            <pc:sldMk cId="2629236013" sldId="309"/>
            <ac:picMk id="4" creationId="{837F2990-4D97-43D1-A7D1-1507F8952B18}"/>
          </ac:picMkLst>
        </pc:picChg>
        <pc:picChg chg="add mod ord">
          <ac:chgData name="Nelisiwe Phiwe Mabanga" userId="fe0ade45fb386ba4" providerId="Windows Live" clId="Web-{49770AA9-EE7D-4185-A1E4-6D9C8793BAC7}" dt="2020-07-24T09:02:27.345" v="9" actId="14100"/>
          <ac:picMkLst>
            <pc:docMk/>
            <pc:sldMk cId="2629236013" sldId="309"/>
            <ac:picMk id="5" creationId="{6F956506-9AF2-4519-8E30-1D5C0E5A6EB6}"/>
          </ac:picMkLst>
        </pc:picChg>
      </pc:sldChg>
      <pc:sldChg chg="addSp delSp modSp new mod setBg setClrOvrMap">
        <pc:chgData name="Nelisiwe Phiwe Mabanga" userId="fe0ade45fb386ba4" providerId="Windows Live" clId="Web-{49770AA9-EE7D-4185-A1E4-6D9C8793BAC7}" dt="2020-07-24T09:07:37.423" v="22"/>
        <pc:sldMkLst>
          <pc:docMk/>
          <pc:sldMk cId="3563761972" sldId="310"/>
        </pc:sldMkLst>
        <pc:spChg chg="mod">
          <ac:chgData name="Nelisiwe Phiwe Mabanga" userId="fe0ade45fb386ba4" providerId="Windows Live" clId="Web-{49770AA9-EE7D-4185-A1E4-6D9C8793BAC7}" dt="2020-07-24T09:07:37.423" v="22"/>
          <ac:spMkLst>
            <pc:docMk/>
            <pc:sldMk cId="3563761972" sldId="310"/>
            <ac:spMk id="2" creationId="{10438B79-818C-4B65-81EB-CD4D5DCD9EF6}"/>
          </ac:spMkLst>
        </pc:spChg>
        <pc:spChg chg="del">
          <ac:chgData name="Nelisiwe Phiwe Mabanga" userId="fe0ade45fb386ba4" providerId="Windows Live" clId="Web-{49770AA9-EE7D-4185-A1E4-6D9C8793BAC7}" dt="2020-07-24T09:06:50.861" v="16"/>
          <ac:spMkLst>
            <pc:docMk/>
            <pc:sldMk cId="3563761972" sldId="310"/>
            <ac:spMk id="3" creationId="{ED848C54-1B79-4D51-849F-45B0467425C5}"/>
          </ac:spMkLst>
        </pc:spChg>
        <pc:spChg chg="add">
          <ac:chgData name="Nelisiwe Phiwe Mabanga" userId="fe0ade45fb386ba4" providerId="Windows Live" clId="Web-{49770AA9-EE7D-4185-A1E4-6D9C8793BAC7}" dt="2020-07-24T09:07:37.423" v="22"/>
          <ac:spMkLst>
            <pc:docMk/>
            <pc:sldMk cId="3563761972" sldId="310"/>
            <ac:spMk id="19" creationId="{991E317B-75E3-4171-A07A-B263C1D6DCA5}"/>
          </ac:spMkLst>
        </pc:spChg>
        <pc:spChg chg="add">
          <ac:chgData name="Nelisiwe Phiwe Mabanga" userId="fe0ade45fb386ba4" providerId="Windows Live" clId="Web-{49770AA9-EE7D-4185-A1E4-6D9C8793BAC7}" dt="2020-07-24T09:07:37.423" v="22"/>
          <ac:spMkLst>
            <pc:docMk/>
            <pc:sldMk cId="3563761972" sldId="310"/>
            <ac:spMk id="21" creationId="{4A9B19C2-B29A-4924-9E7E-6FBF17F5854E}"/>
          </ac:spMkLst>
        </pc:spChg>
        <pc:grpChg chg="add">
          <ac:chgData name="Nelisiwe Phiwe Mabanga" userId="fe0ade45fb386ba4" providerId="Windows Live" clId="Web-{49770AA9-EE7D-4185-A1E4-6D9C8793BAC7}" dt="2020-07-24T09:07:37.423" v="22"/>
          <ac:grpSpMkLst>
            <pc:docMk/>
            <pc:sldMk cId="3563761972" sldId="310"/>
            <ac:grpSpMk id="23" creationId="{34C85634-D5F5-4047-8F35-F4B1F50AB1A7}"/>
          </ac:grpSpMkLst>
        </pc:grpChg>
        <pc:picChg chg="add mod ord">
          <ac:chgData name="Nelisiwe Phiwe Mabanga" userId="fe0ade45fb386ba4" providerId="Windows Live" clId="Web-{49770AA9-EE7D-4185-A1E4-6D9C8793BAC7}" dt="2020-07-24T09:07:37.423" v="22"/>
          <ac:picMkLst>
            <pc:docMk/>
            <pc:sldMk cId="3563761972" sldId="310"/>
            <ac:picMk id="4" creationId="{1EB65598-E40A-45E2-B28B-A6397EA65171}"/>
          </ac:picMkLst>
        </pc:picChg>
        <pc:cxnChg chg="add">
          <ac:chgData name="Nelisiwe Phiwe Mabanga" userId="fe0ade45fb386ba4" providerId="Windows Live" clId="Web-{49770AA9-EE7D-4185-A1E4-6D9C8793BAC7}" dt="2020-07-24T09:07:37.423" v="22"/>
          <ac:cxnSpMkLst>
            <pc:docMk/>
            <pc:sldMk cId="3563761972" sldId="310"/>
            <ac:cxnSpMk id="9" creationId="{0512F9CB-A1A0-4043-A103-F6A4B94B695A}"/>
          </ac:cxnSpMkLst>
        </pc:cxnChg>
        <pc:cxnChg chg="add">
          <ac:chgData name="Nelisiwe Phiwe Mabanga" userId="fe0ade45fb386ba4" providerId="Windows Live" clId="Web-{49770AA9-EE7D-4185-A1E4-6D9C8793BAC7}" dt="2020-07-24T09:07:37.423" v="22"/>
          <ac:cxnSpMkLst>
            <pc:docMk/>
            <pc:sldMk cId="3563761972" sldId="310"/>
            <ac:cxnSpMk id="11" creationId="{ADBE6588-EE16-4389-857C-86A156D49E5D}"/>
          </ac:cxnSpMkLst>
        </pc:cxnChg>
        <pc:cxnChg chg="add">
          <ac:chgData name="Nelisiwe Phiwe Mabanga" userId="fe0ade45fb386ba4" providerId="Windows Live" clId="Web-{49770AA9-EE7D-4185-A1E4-6D9C8793BAC7}" dt="2020-07-24T09:07:37.423" v="22"/>
          <ac:cxnSpMkLst>
            <pc:docMk/>
            <pc:sldMk cId="3563761972" sldId="310"/>
            <ac:cxnSpMk id="13" creationId="{17FD48D2-B0A7-413D-B947-AA55AC1296D5}"/>
          </ac:cxnSpMkLst>
        </pc:cxnChg>
        <pc:cxnChg chg="add">
          <ac:chgData name="Nelisiwe Phiwe Mabanga" userId="fe0ade45fb386ba4" providerId="Windows Live" clId="Web-{49770AA9-EE7D-4185-A1E4-6D9C8793BAC7}" dt="2020-07-24T09:07:37.423" v="22"/>
          <ac:cxnSpMkLst>
            <pc:docMk/>
            <pc:sldMk cId="3563761972" sldId="310"/>
            <ac:cxnSpMk id="15" creationId="{2BE668D0-D906-4EEE-B32F-8C028624B837}"/>
          </ac:cxnSpMkLst>
        </pc:cxnChg>
        <pc:cxnChg chg="add">
          <ac:chgData name="Nelisiwe Phiwe Mabanga" userId="fe0ade45fb386ba4" providerId="Windows Live" clId="Web-{49770AA9-EE7D-4185-A1E4-6D9C8793BAC7}" dt="2020-07-24T09:07:37.423" v="22"/>
          <ac:cxnSpMkLst>
            <pc:docMk/>
            <pc:sldMk cId="3563761972" sldId="310"/>
            <ac:cxnSpMk id="17" creationId="{D1DE67A3-B8F6-4CFD-A8E0-D15200F23152}"/>
          </ac:cxnSpMkLst>
        </pc:cxnChg>
      </pc:sldChg>
      <pc:sldChg chg="addSp delSp modSp new">
        <pc:chgData name="Nelisiwe Phiwe Mabanga" userId="fe0ade45fb386ba4" providerId="Windows Live" clId="Web-{49770AA9-EE7D-4185-A1E4-6D9C8793BAC7}" dt="2020-07-24T09:17:02.737" v="56" actId="14100"/>
        <pc:sldMkLst>
          <pc:docMk/>
          <pc:sldMk cId="75285380" sldId="311"/>
        </pc:sldMkLst>
        <pc:spChg chg="mod">
          <ac:chgData name="Nelisiwe Phiwe Mabanga" userId="fe0ade45fb386ba4" providerId="Windows Live" clId="Web-{49770AA9-EE7D-4185-A1E4-6D9C8793BAC7}" dt="2020-07-24T09:16:50.315" v="51" actId="20577"/>
          <ac:spMkLst>
            <pc:docMk/>
            <pc:sldMk cId="75285380" sldId="311"/>
            <ac:spMk id="2" creationId="{785CCF0F-0506-4008-AB50-42B1B4DBFD70}"/>
          </ac:spMkLst>
        </pc:spChg>
        <pc:spChg chg="del">
          <ac:chgData name="Nelisiwe Phiwe Mabanga" userId="fe0ade45fb386ba4" providerId="Windows Live" clId="Web-{49770AA9-EE7D-4185-A1E4-6D9C8793BAC7}" dt="2020-07-24T09:13:09.862" v="28"/>
          <ac:spMkLst>
            <pc:docMk/>
            <pc:sldMk cId="75285380" sldId="311"/>
            <ac:spMk id="3" creationId="{8C2FF899-0941-4D12-8BDA-935018CBB0E1}"/>
          </ac:spMkLst>
        </pc:spChg>
        <pc:spChg chg="del">
          <ac:chgData name="Nelisiwe Phiwe Mabanga" userId="fe0ade45fb386ba4" providerId="Windows Live" clId="Web-{49770AA9-EE7D-4185-A1E4-6D9C8793BAC7}" dt="2020-07-24T09:14:00.581" v="34"/>
          <ac:spMkLst>
            <pc:docMk/>
            <pc:sldMk cId="75285380" sldId="311"/>
            <ac:spMk id="4" creationId="{783B8754-942E-4B76-940E-6A3B8D8EBDAF}"/>
          </ac:spMkLst>
        </pc:spChg>
        <pc:spChg chg="add del mod">
          <ac:chgData name="Nelisiwe Phiwe Mabanga" userId="fe0ade45fb386ba4" providerId="Windows Live" clId="Web-{49770AA9-EE7D-4185-A1E4-6D9C8793BAC7}" dt="2020-07-24T09:15:29.643" v="40"/>
          <ac:spMkLst>
            <pc:docMk/>
            <pc:sldMk cId="75285380" sldId="311"/>
            <ac:spMk id="8" creationId="{18CC4890-778E-4C35-B6CD-FA6329A72F74}"/>
          </ac:spMkLst>
        </pc:spChg>
        <pc:spChg chg="add del mod">
          <ac:chgData name="Nelisiwe Phiwe Mabanga" userId="fe0ade45fb386ba4" providerId="Windows Live" clId="Web-{49770AA9-EE7D-4185-A1E4-6D9C8793BAC7}" dt="2020-07-24T09:15:57.534" v="43"/>
          <ac:spMkLst>
            <pc:docMk/>
            <pc:sldMk cId="75285380" sldId="311"/>
            <ac:spMk id="10" creationId="{AE9FA99C-3CEC-4795-8130-9EB16CA2CCA4}"/>
          </ac:spMkLst>
        </pc:spChg>
        <pc:picChg chg="add del mod ord">
          <ac:chgData name="Nelisiwe Phiwe Mabanga" userId="fe0ade45fb386ba4" providerId="Windows Live" clId="Web-{49770AA9-EE7D-4185-A1E4-6D9C8793BAC7}" dt="2020-07-24T09:15:09.346" v="38"/>
          <ac:picMkLst>
            <pc:docMk/>
            <pc:sldMk cId="75285380" sldId="311"/>
            <ac:picMk id="5" creationId="{EEF89774-BD7B-4910-90EB-14AA9A75854D}"/>
          </ac:picMkLst>
        </pc:picChg>
        <pc:picChg chg="add del mod ord">
          <ac:chgData name="Nelisiwe Phiwe Mabanga" userId="fe0ade45fb386ba4" providerId="Windows Live" clId="Web-{49770AA9-EE7D-4185-A1E4-6D9C8793BAC7}" dt="2020-07-24T09:15:17.315" v="39"/>
          <ac:picMkLst>
            <pc:docMk/>
            <pc:sldMk cId="75285380" sldId="311"/>
            <ac:picMk id="6" creationId="{764BDA33-E5A5-407C-84A5-6C8B43B6F53E}"/>
          </ac:picMkLst>
        </pc:picChg>
        <pc:picChg chg="add mod ord">
          <ac:chgData name="Nelisiwe Phiwe Mabanga" userId="fe0ade45fb386ba4" providerId="Windows Live" clId="Web-{49770AA9-EE7D-4185-A1E4-6D9C8793BAC7}" dt="2020-07-24T09:17:02.737" v="56" actId="14100"/>
          <ac:picMkLst>
            <pc:docMk/>
            <pc:sldMk cId="75285380" sldId="311"/>
            <ac:picMk id="11" creationId="{495A207E-05ED-4FCB-BFA6-A8A8181DD456}"/>
          </ac:picMkLst>
        </pc:picChg>
        <pc:picChg chg="add mod ord">
          <ac:chgData name="Nelisiwe Phiwe Mabanga" userId="fe0ade45fb386ba4" providerId="Windows Live" clId="Web-{49770AA9-EE7D-4185-A1E4-6D9C8793BAC7}" dt="2020-07-24T09:16:57.753" v="55" actId="14100"/>
          <ac:picMkLst>
            <pc:docMk/>
            <pc:sldMk cId="75285380" sldId="311"/>
            <ac:picMk id="12" creationId="{3D4AD6E0-23BD-43EE-AF41-3637AFE64D18}"/>
          </ac:picMkLst>
        </pc:picChg>
      </pc:sldChg>
      <pc:sldChg chg="addSp delSp modSp new mod setBg setClrOvrMap">
        <pc:chgData name="Nelisiwe Phiwe Mabanga" userId="fe0ade45fb386ba4" providerId="Windows Live" clId="Web-{49770AA9-EE7D-4185-A1E4-6D9C8793BAC7}" dt="2020-07-24T09:18:37.081" v="101"/>
        <pc:sldMkLst>
          <pc:docMk/>
          <pc:sldMk cId="1455016669" sldId="312"/>
        </pc:sldMkLst>
        <pc:spChg chg="mod">
          <ac:chgData name="Nelisiwe Phiwe Mabanga" userId="fe0ade45fb386ba4" providerId="Windows Live" clId="Web-{49770AA9-EE7D-4185-A1E4-6D9C8793BAC7}" dt="2020-07-24T09:18:37.081" v="101"/>
          <ac:spMkLst>
            <pc:docMk/>
            <pc:sldMk cId="1455016669" sldId="312"/>
            <ac:spMk id="2" creationId="{0B056DB1-D927-4A42-958A-B1F605049081}"/>
          </ac:spMkLst>
        </pc:spChg>
        <pc:spChg chg="del">
          <ac:chgData name="Nelisiwe Phiwe Mabanga" userId="fe0ade45fb386ba4" providerId="Windows Live" clId="Web-{49770AA9-EE7D-4185-A1E4-6D9C8793BAC7}" dt="2020-07-24T09:17:59.675" v="58"/>
          <ac:spMkLst>
            <pc:docMk/>
            <pc:sldMk cId="1455016669" sldId="312"/>
            <ac:spMk id="3" creationId="{3692306E-EDDC-421C-9C62-08B94F4E7395}"/>
          </ac:spMkLst>
        </pc:spChg>
        <pc:spChg chg="add">
          <ac:chgData name="Nelisiwe Phiwe Mabanga" userId="fe0ade45fb386ba4" providerId="Windows Live" clId="Web-{49770AA9-EE7D-4185-A1E4-6D9C8793BAC7}" dt="2020-07-24T09:18:37.081" v="101"/>
          <ac:spMkLst>
            <pc:docMk/>
            <pc:sldMk cId="1455016669" sldId="312"/>
            <ac:spMk id="19" creationId="{991E317B-75E3-4171-A07A-B263C1D6DCA5}"/>
          </ac:spMkLst>
        </pc:spChg>
        <pc:spChg chg="add">
          <ac:chgData name="Nelisiwe Phiwe Mabanga" userId="fe0ade45fb386ba4" providerId="Windows Live" clId="Web-{49770AA9-EE7D-4185-A1E4-6D9C8793BAC7}" dt="2020-07-24T09:18:37.081" v="101"/>
          <ac:spMkLst>
            <pc:docMk/>
            <pc:sldMk cId="1455016669" sldId="312"/>
            <ac:spMk id="21" creationId="{4A9B19C2-B29A-4924-9E7E-6FBF17F5854E}"/>
          </ac:spMkLst>
        </pc:spChg>
        <pc:grpChg chg="add">
          <ac:chgData name="Nelisiwe Phiwe Mabanga" userId="fe0ade45fb386ba4" providerId="Windows Live" clId="Web-{49770AA9-EE7D-4185-A1E4-6D9C8793BAC7}" dt="2020-07-24T09:18:37.081" v="101"/>
          <ac:grpSpMkLst>
            <pc:docMk/>
            <pc:sldMk cId="1455016669" sldId="312"/>
            <ac:grpSpMk id="23" creationId="{34C85634-D5F5-4047-8F35-F4B1F50AB1A7}"/>
          </ac:grpSpMkLst>
        </pc:grpChg>
        <pc:picChg chg="add mod ord">
          <ac:chgData name="Nelisiwe Phiwe Mabanga" userId="fe0ade45fb386ba4" providerId="Windows Live" clId="Web-{49770AA9-EE7D-4185-A1E4-6D9C8793BAC7}" dt="2020-07-24T09:18:37.081" v="101"/>
          <ac:picMkLst>
            <pc:docMk/>
            <pc:sldMk cId="1455016669" sldId="312"/>
            <ac:picMk id="4" creationId="{00B9AAB0-0B00-4364-8DE0-47E935324927}"/>
          </ac:picMkLst>
        </pc:picChg>
        <pc:cxnChg chg="add">
          <ac:chgData name="Nelisiwe Phiwe Mabanga" userId="fe0ade45fb386ba4" providerId="Windows Live" clId="Web-{49770AA9-EE7D-4185-A1E4-6D9C8793BAC7}" dt="2020-07-24T09:18:37.081" v="101"/>
          <ac:cxnSpMkLst>
            <pc:docMk/>
            <pc:sldMk cId="1455016669" sldId="312"/>
            <ac:cxnSpMk id="9" creationId="{0512F9CB-A1A0-4043-A103-F6A4B94B695A}"/>
          </ac:cxnSpMkLst>
        </pc:cxnChg>
        <pc:cxnChg chg="add">
          <ac:chgData name="Nelisiwe Phiwe Mabanga" userId="fe0ade45fb386ba4" providerId="Windows Live" clId="Web-{49770AA9-EE7D-4185-A1E4-6D9C8793BAC7}" dt="2020-07-24T09:18:37.081" v="101"/>
          <ac:cxnSpMkLst>
            <pc:docMk/>
            <pc:sldMk cId="1455016669" sldId="312"/>
            <ac:cxnSpMk id="11" creationId="{ADBE6588-EE16-4389-857C-86A156D49E5D}"/>
          </ac:cxnSpMkLst>
        </pc:cxnChg>
        <pc:cxnChg chg="add">
          <ac:chgData name="Nelisiwe Phiwe Mabanga" userId="fe0ade45fb386ba4" providerId="Windows Live" clId="Web-{49770AA9-EE7D-4185-A1E4-6D9C8793BAC7}" dt="2020-07-24T09:18:37.081" v="101"/>
          <ac:cxnSpMkLst>
            <pc:docMk/>
            <pc:sldMk cId="1455016669" sldId="312"/>
            <ac:cxnSpMk id="13" creationId="{17FD48D2-B0A7-413D-B947-AA55AC1296D5}"/>
          </ac:cxnSpMkLst>
        </pc:cxnChg>
        <pc:cxnChg chg="add">
          <ac:chgData name="Nelisiwe Phiwe Mabanga" userId="fe0ade45fb386ba4" providerId="Windows Live" clId="Web-{49770AA9-EE7D-4185-A1E4-6D9C8793BAC7}" dt="2020-07-24T09:18:37.081" v="101"/>
          <ac:cxnSpMkLst>
            <pc:docMk/>
            <pc:sldMk cId="1455016669" sldId="312"/>
            <ac:cxnSpMk id="15" creationId="{2BE668D0-D906-4EEE-B32F-8C028624B837}"/>
          </ac:cxnSpMkLst>
        </pc:cxnChg>
        <pc:cxnChg chg="add">
          <ac:chgData name="Nelisiwe Phiwe Mabanga" userId="fe0ade45fb386ba4" providerId="Windows Live" clId="Web-{49770AA9-EE7D-4185-A1E4-6D9C8793BAC7}" dt="2020-07-24T09:18:37.081" v="101"/>
          <ac:cxnSpMkLst>
            <pc:docMk/>
            <pc:sldMk cId="1455016669" sldId="312"/>
            <ac:cxnSpMk id="17" creationId="{D1DE67A3-B8F6-4CFD-A8E0-D15200F23152}"/>
          </ac:cxnSpMkLst>
        </pc:cxnChg>
      </pc:sldChg>
      <pc:sldChg chg="new">
        <pc:chgData name="Nelisiwe Phiwe Mabanga" userId="fe0ade45fb386ba4" providerId="Windows Live" clId="Web-{49770AA9-EE7D-4185-A1E4-6D9C8793BAC7}" dt="2020-07-24T09:22:11.832" v="158"/>
        <pc:sldMkLst>
          <pc:docMk/>
          <pc:sldMk cId="1335867814" sldId="313"/>
        </pc:sldMkLst>
      </pc:sldChg>
    </pc:docChg>
  </pc:docChgLst>
  <pc:docChgLst>
    <pc:chgData name="Nelisiwe Phiwe Mabanga" userId="fe0ade45fb386ba4" providerId="Windows Live" clId="Web-{F822F017-BD70-4A5C-ACFE-AADC6DA71DC3}"/>
    <pc:docChg chg="addSld delSld modSld">
      <pc:chgData name="Nelisiwe Phiwe Mabanga" userId="fe0ade45fb386ba4" providerId="Windows Live" clId="Web-{F822F017-BD70-4A5C-ACFE-AADC6DA71DC3}" dt="2020-05-31T19:01:01.709" v="181"/>
      <pc:docMkLst>
        <pc:docMk/>
      </pc:docMkLst>
      <pc:sldChg chg="addSp delSp modSp delAnim">
        <pc:chgData name="Nelisiwe Phiwe Mabanga" userId="fe0ade45fb386ba4" providerId="Windows Live" clId="Web-{F822F017-BD70-4A5C-ACFE-AADC6DA71DC3}" dt="2020-05-31T18:39:28.783" v="93" actId="20577"/>
        <pc:sldMkLst>
          <pc:docMk/>
          <pc:sldMk cId="109857222" sldId="256"/>
        </pc:sldMkLst>
        <pc:spChg chg="mod">
          <ac:chgData name="Nelisiwe Phiwe Mabanga" userId="fe0ade45fb386ba4" providerId="Windows Live" clId="Web-{F822F017-BD70-4A5C-ACFE-AADC6DA71DC3}" dt="2020-05-31T18:39:04.265" v="87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lisiwe Phiwe Mabanga" userId="fe0ade45fb386ba4" providerId="Windows Live" clId="Web-{F822F017-BD70-4A5C-ACFE-AADC6DA71DC3}" dt="2020-05-31T18:39:28.783" v="93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Nelisiwe Phiwe Mabanga" userId="fe0ade45fb386ba4" providerId="Windows Live" clId="Web-{F822F017-BD70-4A5C-ACFE-AADC6DA71DC3}" dt="2020-05-31T18:32:22.630" v="0"/>
          <ac:spMkLst>
            <pc:docMk/>
            <pc:sldMk cId="109857222" sldId="256"/>
            <ac:spMk id="17" creationId="{5A59F003-E00A-43F9-91DC-CC54E3B87466}"/>
          </ac:spMkLst>
        </pc:spChg>
        <pc:spChg chg="del">
          <ac:chgData name="Nelisiwe Phiwe Mabanga" userId="fe0ade45fb386ba4" providerId="Windows Live" clId="Web-{F822F017-BD70-4A5C-ACFE-AADC6DA71DC3}" dt="2020-05-31T18:32:22.630" v="0"/>
          <ac:spMkLst>
            <pc:docMk/>
            <pc:sldMk cId="109857222" sldId="256"/>
            <ac:spMk id="19" creationId="{D74A4382-E3AD-430A-9A1F-DFA3E0E77A7D}"/>
          </ac:spMkLst>
        </pc:spChg>
        <pc:spChg chg="add">
          <ac:chgData name="Nelisiwe Phiwe Mabanga" userId="fe0ade45fb386ba4" providerId="Windows Live" clId="Web-{F822F017-BD70-4A5C-ACFE-AADC6DA71DC3}" dt="2020-05-31T18:32:22.630" v="0"/>
          <ac:spMkLst>
            <pc:docMk/>
            <pc:sldMk cId="109857222" sldId="256"/>
            <ac:spMk id="24" creationId="{8EE94D8D-BC47-413E-91AB-A2FCCE172B57}"/>
          </ac:spMkLst>
        </pc:spChg>
        <pc:spChg chg="add">
          <ac:chgData name="Nelisiwe Phiwe Mabanga" userId="fe0ade45fb386ba4" providerId="Windows Live" clId="Web-{F822F017-BD70-4A5C-ACFE-AADC6DA71DC3}" dt="2020-05-31T18:32:22.630" v="0"/>
          <ac:spMkLst>
            <pc:docMk/>
            <pc:sldMk cId="109857222" sldId="256"/>
            <ac:spMk id="26" creationId="{284A8429-F65A-490D-96E4-1158D3E8A026}"/>
          </ac:spMkLst>
        </pc:spChg>
        <pc:spChg chg="add">
          <ac:chgData name="Nelisiwe Phiwe Mabanga" userId="fe0ade45fb386ba4" providerId="Windows Live" clId="Web-{F822F017-BD70-4A5C-ACFE-AADC6DA71DC3}" dt="2020-05-31T18:32:22.630" v="0"/>
          <ac:spMkLst>
            <pc:docMk/>
            <pc:sldMk cId="109857222" sldId="256"/>
            <ac:spMk id="28" creationId="{0F022291-A82B-4D23-A1E0-5F9BD684669E}"/>
          </ac:spMkLst>
        </pc:spChg>
        <pc:picChg chg="del mod ord">
          <ac:chgData name="Nelisiwe Phiwe Mabanga" userId="fe0ade45fb386ba4" providerId="Windows Live" clId="Web-{F822F017-BD70-4A5C-ACFE-AADC6DA71DC3}" dt="2020-05-31T18:38:56.687" v="85"/>
          <ac:picMkLst>
            <pc:docMk/>
            <pc:sldMk cId="109857222" sldId="256"/>
            <ac:picMk id="18" creationId="{759D7822-22F3-4F00-BEC6-95FC788C5777}"/>
          </ac:picMkLst>
        </pc:picChg>
      </pc:sldChg>
      <pc:sldChg chg="addSp delSp modSp">
        <pc:chgData name="Nelisiwe Phiwe Mabanga" userId="fe0ade45fb386ba4" providerId="Windows Live" clId="Web-{F822F017-BD70-4A5C-ACFE-AADC6DA71DC3}" dt="2020-05-31T18:44:42.881" v="120" actId="20577"/>
        <pc:sldMkLst>
          <pc:docMk/>
          <pc:sldMk cId="1753187811" sldId="257"/>
        </pc:sldMkLst>
        <pc:spChg chg="mod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2" creationId="{7BD5E80B-612E-48DB-BB4B-18DB71EF4A9F}"/>
          </ac:spMkLst>
        </pc:spChg>
        <pc:spChg chg="mod">
          <ac:chgData name="Nelisiwe Phiwe Mabanga" userId="fe0ade45fb386ba4" providerId="Windows Live" clId="Web-{F822F017-BD70-4A5C-ACFE-AADC6DA71DC3}" dt="2020-05-31T18:44:42.881" v="120" actId="20577"/>
          <ac:spMkLst>
            <pc:docMk/>
            <pc:sldMk cId="1753187811" sldId="257"/>
            <ac:spMk id="3" creationId="{3F5C6ED2-2A30-41FE-AE7D-76E48B688ED0}"/>
          </ac:spMkLst>
        </pc:spChg>
        <pc:spChg chg="del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30" creationId="{1C799903-48D5-4A31-A1A2-541072D9771E}"/>
          </ac:spMkLst>
        </pc:spChg>
        <pc:spChg chg="del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32" creationId="{8EFFF109-FC58-4FD3-BE05-9775A1310F55}"/>
          </ac:spMkLst>
        </pc:spChg>
        <pc:spChg chg="del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34" creationId="{E1B96AD6-92A9-4273-A62B-96A1C3E0BA95}"/>
          </ac:spMkLst>
        </pc:spChg>
        <pc:spChg chg="del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36" creationId="{463EEC44-1BA3-44ED-81FC-A644B04B2A44}"/>
          </ac:spMkLst>
        </pc:spChg>
        <pc:spChg chg="add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41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43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45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44:24.161" v="118"/>
          <ac:spMkLst>
            <pc:docMk/>
            <pc:sldMk cId="1753187811" sldId="257"/>
            <ac:spMk id="47" creationId="{92C3387C-D24F-4737-8A37-1DC5CFF09CFA}"/>
          </ac:spMkLst>
        </pc:spChg>
      </pc:sldChg>
      <pc:sldChg chg="addSp delSp modSp">
        <pc:chgData name="Nelisiwe Phiwe Mabanga" userId="fe0ade45fb386ba4" providerId="Windows Live" clId="Web-{F822F017-BD70-4A5C-ACFE-AADC6DA71DC3}" dt="2020-05-31T18:47:13.703" v="125"/>
        <pc:sldMkLst>
          <pc:docMk/>
          <pc:sldMk cId="1046976446" sldId="258"/>
        </pc:sldMkLst>
        <pc:spChg chg="mod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2" creationId="{2B9DA70C-38B8-4089-834F-40DEE3907A7A}"/>
          </ac:spMkLst>
        </pc:spChg>
        <pc:spChg chg="del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17" creationId="{81D377EB-C9D2-4ED0-86A6-740A297E3EAC}"/>
          </ac:spMkLst>
        </pc:spChg>
        <pc:spChg chg="del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18" creationId="{066346BE-FDB4-4772-A696-0719490ABD64}"/>
          </ac:spMkLst>
        </pc:spChg>
        <pc:spChg chg="del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19" creationId="{FB92FFCE-0C90-454E-AA25-D4EE9A6C39C5}"/>
          </ac:spMkLst>
        </pc:spChg>
        <pc:spChg chg="add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25" creationId="{5ACC6BB2-28F8-4405-829D-0562733BEE7A}"/>
          </ac:spMkLst>
        </pc:spChg>
        <pc:spChg chg="add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27" creationId="{5C2E53F0-AD54-4A55-99A0-EC896CE3C233}"/>
          </ac:spMkLst>
        </pc:spChg>
        <pc:spChg chg="add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29" creationId="{D15F19F8-85EE-477A-ACBA-4B6D069780E5}"/>
          </ac:spMkLst>
        </pc:spChg>
        <pc:spChg chg="add">
          <ac:chgData name="Nelisiwe Phiwe Mabanga" userId="fe0ade45fb386ba4" providerId="Windows Live" clId="Web-{F822F017-BD70-4A5C-ACFE-AADC6DA71DC3}" dt="2020-05-31T18:47:13.703" v="125"/>
          <ac:spMkLst>
            <pc:docMk/>
            <pc:sldMk cId="1046976446" sldId="258"/>
            <ac:spMk id="31" creationId="{92C3387C-D24F-4737-8A37-1DC5CFF09CFA}"/>
          </ac:spMkLst>
        </pc:spChg>
        <pc:graphicFrameChg chg="del">
          <ac:chgData name="Nelisiwe Phiwe Mabanga" userId="fe0ade45fb386ba4" providerId="Windows Live" clId="Web-{F822F017-BD70-4A5C-ACFE-AADC6DA71DC3}" dt="2020-05-31T18:47:13.703" v="125"/>
          <ac:graphicFrameMkLst>
            <pc:docMk/>
            <pc:sldMk cId="1046976446" sldId="258"/>
            <ac:graphicFrameMk id="15" creationId="{D8E2D372-F0DA-4664-A266-477E93D4AB52}"/>
          </ac:graphicFrameMkLst>
        </pc:graphicFrameChg>
        <pc:graphicFrameChg chg="add">
          <ac:chgData name="Nelisiwe Phiwe Mabanga" userId="fe0ade45fb386ba4" providerId="Windows Live" clId="Web-{F822F017-BD70-4A5C-ACFE-AADC6DA71DC3}" dt="2020-05-31T18:47:13.703" v="125"/>
          <ac:graphicFrameMkLst>
            <pc:docMk/>
            <pc:sldMk cId="1046976446" sldId="258"/>
            <ac:graphicFrameMk id="21" creationId="{4F0CDAAB-83BA-4B2A-B748-563C4899F87C}"/>
          </ac:graphicFrameMkLst>
        </pc:graphicFrameChg>
      </pc:sldChg>
      <pc:sldChg chg="addSp delSp modSp">
        <pc:chgData name="Nelisiwe Phiwe Mabanga" userId="fe0ade45fb386ba4" providerId="Windows Live" clId="Web-{F822F017-BD70-4A5C-ACFE-AADC6DA71DC3}" dt="2020-05-31T19:00:01.502" v="178"/>
        <pc:sldMkLst>
          <pc:docMk/>
          <pc:sldMk cId="2279726786" sldId="260"/>
        </pc:sldMkLst>
        <pc:spChg chg="mod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2" creationId="{F80BF09B-2E28-46F8-BA75-E3D355F33FDC}"/>
          </ac:spMkLst>
        </pc:spChg>
        <pc:spChg chg="add del">
          <ac:chgData name="Nelisiwe Phiwe Mabanga" userId="fe0ade45fb386ba4" providerId="Windows Live" clId="Web-{F822F017-BD70-4A5C-ACFE-AADC6DA71DC3}" dt="2020-05-31T18:48:03.972" v="128"/>
          <ac:spMkLst>
            <pc:docMk/>
            <pc:sldMk cId="2279726786" sldId="260"/>
            <ac:spMk id="19" creationId="{89A320C9-9735-4D13-8279-C1C674841392}"/>
          </ac:spMkLst>
        </pc:spChg>
        <pc:spChg chg="add del">
          <ac:chgData name="Nelisiwe Phiwe Mabanga" userId="fe0ade45fb386ba4" providerId="Windows Live" clId="Web-{F822F017-BD70-4A5C-ACFE-AADC6DA71DC3}" dt="2020-05-31T18:48:03.972" v="128"/>
          <ac:spMkLst>
            <pc:docMk/>
            <pc:sldMk cId="2279726786" sldId="260"/>
            <ac:spMk id="20" creationId="{92544CF4-9B52-4A7B-A4B3-88C72729B77D}"/>
          </ac:spMkLst>
        </pc:spChg>
        <pc:spChg chg="add del">
          <ac:chgData name="Nelisiwe Phiwe Mabanga" userId="fe0ade45fb386ba4" providerId="Windows Live" clId="Web-{F822F017-BD70-4A5C-ACFE-AADC6DA71DC3}" dt="2020-05-31T18:48:03.972" v="128"/>
          <ac:spMkLst>
            <pc:docMk/>
            <pc:sldMk cId="2279726786" sldId="260"/>
            <ac:spMk id="21" creationId="{E75862C5-5C00-4421-BC7B-9B7B86DBC80D}"/>
          </ac:spMkLst>
        </pc:spChg>
        <pc:spChg chg="add del">
          <ac:chgData name="Nelisiwe Phiwe Mabanga" userId="fe0ade45fb386ba4" providerId="Windows Live" clId="Web-{F822F017-BD70-4A5C-ACFE-AADC6DA71DC3}" dt="2020-05-31T18:48:03.972" v="128"/>
          <ac:spMkLst>
            <pc:docMk/>
            <pc:sldMk cId="2279726786" sldId="260"/>
            <ac:spMk id="22" creationId="{089440EF-9BE9-4AE9-8C28-00B02296CDB6}"/>
          </ac:spMkLst>
        </pc:spChg>
        <pc:spChg chg="add del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25" creationId="{5ACC6BB2-28F8-4405-829D-0562733BEE7A}"/>
          </ac:spMkLst>
        </pc:spChg>
        <pc:spChg chg="add del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26" creationId="{5C2E53F0-AD54-4A55-99A0-EC896CE3C233}"/>
          </ac:spMkLst>
        </pc:spChg>
        <pc:spChg chg="add del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27" creationId="{D15F19F8-85EE-477A-ACBA-4B6D069780E5}"/>
          </ac:spMkLst>
        </pc:spChg>
        <pc:spChg chg="add del">
          <ac:chgData name="Nelisiwe Phiwe Mabanga" userId="fe0ade45fb386ba4" providerId="Windows Live" clId="Web-{F822F017-BD70-4A5C-ACFE-AADC6DA71DC3}" dt="2020-05-31T18:48:03.909" v="127"/>
          <ac:spMkLst>
            <pc:docMk/>
            <pc:sldMk cId="2279726786" sldId="260"/>
            <ac:spMk id="28" creationId="{5ACC6BB2-28F8-4405-829D-0562733BEE7A}"/>
          </ac:spMkLst>
        </pc:spChg>
        <pc:spChg chg="add del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29" creationId="{92C3387C-D24F-4737-8A37-1DC5CFF09CFA}"/>
          </ac:spMkLst>
        </pc:spChg>
        <pc:spChg chg="add del">
          <ac:chgData name="Nelisiwe Phiwe Mabanga" userId="fe0ade45fb386ba4" providerId="Windows Live" clId="Web-{F822F017-BD70-4A5C-ACFE-AADC6DA71DC3}" dt="2020-05-31T18:48:03.909" v="127"/>
          <ac:spMkLst>
            <pc:docMk/>
            <pc:sldMk cId="2279726786" sldId="260"/>
            <ac:spMk id="30" creationId="{5C2E53F0-AD54-4A55-99A0-EC896CE3C233}"/>
          </ac:spMkLst>
        </pc:spChg>
        <pc:spChg chg="add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31" creationId="{89A320C9-9735-4D13-8279-C1C674841392}"/>
          </ac:spMkLst>
        </pc:spChg>
        <pc:spChg chg="add del">
          <ac:chgData name="Nelisiwe Phiwe Mabanga" userId="fe0ade45fb386ba4" providerId="Windows Live" clId="Web-{F822F017-BD70-4A5C-ACFE-AADC6DA71DC3}" dt="2020-05-31T18:48:03.909" v="127"/>
          <ac:spMkLst>
            <pc:docMk/>
            <pc:sldMk cId="2279726786" sldId="260"/>
            <ac:spMk id="32" creationId="{D15F19F8-85EE-477A-ACBA-4B6D069780E5}"/>
          </ac:spMkLst>
        </pc:spChg>
        <pc:spChg chg="add del">
          <ac:chgData name="Nelisiwe Phiwe Mabanga" userId="fe0ade45fb386ba4" providerId="Windows Live" clId="Web-{F822F017-BD70-4A5C-ACFE-AADC6DA71DC3}" dt="2020-05-31T18:48:03.909" v="127"/>
          <ac:spMkLst>
            <pc:docMk/>
            <pc:sldMk cId="2279726786" sldId="260"/>
            <ac:spMk id="34" creationId="{92C3387C-D24F-4737-8A37-1DC5CFF09CFA}"/>
          </ac:spMkLst>
        </pc:spChg>
        <pc:spChg chg="add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36" creationId="{92544CF4-9B52-4A7B-A4B3-88C72729B77D}"/>
          </ac:spMkLst>
        </pc:spChg>
        <pc:spChg chg="add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38" creationId="{E75862C5-5C00-4421-BC7B-9B7B86DBC80D}"/>
          </ac:spMkLst>
        </pc:spChg>
        <pc:spChg chg="add">
          <ac:chgData name="Nelisiwe Phiwe Mabanga" userId="fe0ade45fb386ba4" providerId="Windows Live" clId="Web-{F822F017-BD70-4A5C-ACFE-AADC6DA71DC3}" dt="2020-05-31T19:00:01.502" v="178"/>
          <ac:spMkLst>
            <pc:docMk/>
            <pc:sldMk cId="2279726786" sldId="260"/>
            <ac:spMk id="40" creationId="{089440EF-9BE9-4AE9-8C28-00B02296CDB6}"/>
          </ac:spMkLst>
        </pc:spChg>
        <pc:graphicFrameChg chg="mod modGraphic">
          <ac:chgData name="Nelisiwe Phiwe Mabanga" userId="fe0ade45fb386ba4" providerId="Windows Live" clId="Web-{F822F017-BD70-4A5C-ACFE-AADC6DA71DC3}" dt="2020-05-31T19:00:01.502" v="178"/>
          <ac:graphicFrameMkLst>
            <pc:docMk/>
            <pc:sldMk cId="2279726786" sldId="260"/>
            <ac:graphicFrameMk id="23" creationId="{9056BC2E-0295-4277-B32B-0FE227E1A47F}"/>
          </ac:graphicFrameMkLst>
        </pc:graphicFrameChg>
      </pc:sldChg>
      <pc:sldChg chg="addSp delSp modSp">
        <pc:chgData name="Nelisiwe Phiwe Mabanga" userId="fe0ade45fb386ba4" providerId="Windows Live" clId="Web-{F822F017-BD70-4A5C-ACFE-AADC6DA71DC3}" dt="2020-05-31T19:00:32.551" v="179"/>
        <pc:sldMkLst>
          <pc:docMk/>
          <pc:sldMk cId="850303173" sldId="261"/>
        </pc:sldMkLst>
        <pc:spChg chg="mod">
          <ac:chgData name="Nelisiwe Phiwe Mabanga" userId="fe0ade45fb386ba4" providerId="Windows Live" clId="Web-{F822F017-BD70-4A5C-ACFE-AADC6DA71DC3}" dt="2020-05-31T18:55:00.498" v="142"/>
          <ac:spMkLst>
            <pc:docMk/>
            <pc:sldMk cId="850303173" sldId="261"/>
            <ac:spMk id="2" creationId="{7FBE810C-6261-44B7-9DB1-9EC4D9A06B1E}"/>
          </ac:spMkLst>
        </pc:spChg>
        <pc:spChg chg="del">
          <ac:chgData name="Nelisiwe Phiwe Mabanga" userId="fe0ade45fb386ba4" providerId="Windows Live" clId="Web-{F822F017-BD70-4A5C-ACFE-AADC6DA71DC3}" dt="2020-05-31T18:55:00.498" v="142"/>
          <ac:spMkLst>
            <pc:docMk/>
            <pc:sldMk cId="850303173" sldId="261"/>
            <ac:spMk id="6" creationId="{7301F447-EEF7-48F5-AF73-7566EE7F64AD}"/>
          </ac:spMkLst>
        </pc:spChg>
        <pc:spChg chg="del">
          <ac:chgData name="Nelisiwe Phiwe Mabanga" userId="fe0ade45fb386ba4" providerId="Windows Live" clId="Web-{F822F017-BD70-4A5C-ACFE-AADC6DA71DC3}" dt="2020-05-31T18:55:00.498" v="142"/>
          <ac:spMkLst>
            <pc:docMk/>
            <pc:sldMk cId="850303173" sldId="261"/>
            <ac:spMk id="7" creationId="{F7117410-A2A4-4085-9ADC-46744551DBDE}"/>
          </ac:spMkLst>
        </pc:spChg>
        <pc:spChg chg="del">
          <ac:chgData name="Nelisiwe Phiwe Mabanga" userId="fe0ade45fb386ba4" providerId="Windows Live" clId="Web-{F822F017-BD70-4A5C-ACFE-AADC6DA71DC3}" dt="2020-05-31T18:55:00.498" v="142"/>
          <ac:spMkLst>
            <pc:docMk/>
            <pc:sldMk cId="850303173" sldId="261"/>
            <ac:spMk id="8" creationId="{99F74EB5-E547-4FB4-95F5-BCC788F3C4A0}"/>
          </ac:spMkLst>
        </pc:spChg>
        <pc:spChg chg="add del">
          <ac:chgData name="Nelisiwe Phiwe Mabanga" userId="fe0ade45fb386ba4" providerId="Windows Live" clId="Web-{F822F017-BD70-4A5C-ACFE-AADC6DA71DC3}" dt="2020-05-31T19:00:32.551" v="179"/>
          <ac:spMkLst>
            <pc:docMk/>
            <pc:sldMk cId="850303173" sldId="261"/>
            <ac:spMk id="15" creationId="{81D377EB-C9D2-4ED0-86A6-740A297E3EAC}"/>
          </ac:spMkLst>
        </pc:spChg>
        <pc:spChg chg="add del">
          <ac:chgData name="Nelisiwe Phiwe Mabanga" userId="fe0ade45fb386ba4" providerId="Windows Live" clId="Web-{F822F017-BD70-4A5C-ACFE-AADC6DA71DC3}" dt="2020-05-31T19:00:32.551" v="179"/>
          <ac:spMkLst>
            <pc:docMk/>
            <pc:sldMk cId="850303173" sldId="261"/>
            <ac:spMk id="17" creationId="{066346BE-FDB4-4772-A696-0719490ABD64}"/>
          </ac:spMkLst>
        </pc:spChg>
        <pc:spChg chg="add del">
          <ac:chgData name="Nelisiwe Phiwe Mabanga" userId="fe0ade45fb386ba4" providerId="Windows Live" clId="Web-{F822F017-BD70-4A5C-ACFE-AADC6DA71DC3}" dt="2020-05-31T19:00:32.551" v="179"/>
          <ac:spMkLst>
            <pc:docMk/>
            <pc:sldMk cId="850303173" sldId="261"/>
            <ac:spMk id="19" creationId="{FB92FFCE-0C90-454E-AA25-D4EE9A6C39C5}"/>
          </ac:spMkLst>
        </pc:spChg>
        <pc:spChg chg="add">
          <ac:chgData name="Nelisiwe Phiwe Mabanga" userId="fe0ade45fb386ba4" providerId="Windows Live" clId="Web-{F822F017-BD70-4A5C-ACFE-AADC6DA71DC3}" dt="2020-05-31T19:00:32.551" v="179"/>
          <ac:spMkLst>
            <pc:docMk/>
            <pc:sldMk cId="850303173" sldId="261"/>
            <ac:spMk id="24" creationId="{81D377EB-C9D2-4ED0-86A6-740A297E3EAC}"/>
          </ac:spMkLst>
        </pc:spChg>
        <pc:spChg chg="add">
          <ac:chgData name="Nelisiwe Phiwe Mabanga" userId="fe0ade45fb386ba4" providerId="Windows Live" clId="Web-{F822F017-BD70-4A5C-ACFE-AADC6DA71DC3}" dt="2020-05-31T19:00:32.551" v="179"/>
          <ac:spMkLst>
            <pc:docMk/>
            <pc:sldMk cId="850303173" sldId="261"/>
            <ac:spMk id="26" creationId="{066346BE-FDB4-4772-A696-0719490ABD64}"/>
          </ac:spMkLst>
        </pc:spChg>
        <pc:spChg chg="add">
          <ac:chgData name="Nelisiwe Phiwe Mabanga" userId="fe0ade45fb386ba4" providerId="Windows Live" clId="Web-{F822F017-BD70-4A5C-ACFE-AADC6DA71DC3}" dt="2020-05-31T19:00:32.551" v="179"/>
          <ac:spMkLst>
            <pc:docMk/>
            <pc:sldMk cId="850303173" sldId="261"/>
            <ac:spMk id="28" creationId="{FB92FFCE-0C90-454E-AA25-D4EE9A6C39C5}"/>
          </ac:spMkLst>
        </pc:spChg>
        <pc:graphicFrameChg chg="mod modGraphic">
          <ac:chgData name="Nelisiwe Phiwe Mabanga" userId="fe0ade45fb386ba4" providerId="Windows Live" clId="Web-{F822F017-BD70-4A5C-ACFE-AADC6DA71DC3}" dt="2020-05-31T19:00:32.551" v="179"/>
          <ac:graphicFrameMkLst>
            <pc:docMk/>
            <pc:sldMk cId="850303173" sldId="261"/>
            <ac:graphicFrameMk id="10" creationId="{7D6234DB-0F59-4AE7-82FF-BA50780A63A1}"/>
          </ac:graphicFrameMkLst>
        </pc:graphicFrameChg>
      </pc:sldChg>
      <pc:sldChg chg="modSp">
        <pc:chgData name="Nelisiwe Phiwe Mabanga" userId="fe0ade45fb386ba4" providerId="Windows Live" clId="Web-{F822F017-BD70-4A5C-ACFE-AADC6DA71DC3}" dt="2020-05-31T18:51:37.110" v="129" actId="14100"/>
        <pc:sldMkLst>
          <pc:docMk/>
          <pc:sldMk cId="2599222239" sldId="263"/>
        </pc:sldMkLst>
        <pc:picChg chg="mod">
          <ac:chgData name="Nelisiwe Phiwe Mabanga" userId="fe0ade45fb386ba4" providerId="Windows Live" clId="Web-{F822F017-BD70-4A5C-ACFE-AADC6DA71DC3}" dt="2020-05-31T18:51:37.110" v="129" actId="14100"/>
          <ac:picMkLst>
            <pc:docMk/>
            <pc:sldMk cId="2599222239" sldId="263"/>
            <ac:picMk id="4" creationId="{88A92201-1BAA-4A80-9FF9-5911C277ABB1}"/>
          </ac:picMkLst>
        </pc:picChg>
      </pc:sldChg>
      <pc:sldChg chg="modSp">
        <pc:chgData name="Nelisiwe Phiwe Mabanga" userId="fe0ade45fb386ba4" providerId="Windows Live" clId="Web-{F822F017-BD70-4A5C-ACFE-AADC6DA71DC3}" dt="2020-05-31T18:51:44.564" v="130" actId="14100"/>
        <pc:sldMkLst>
          <pc:docMk/>
          <pc:sldMk cId="1270510962" sldId="264"/>
        </pc:sldMkLst>
        <pc:picChg chg="mod">
          <ac:chgData name="Nelisiwe Phiwe Mabanga" userId="fe0ade45fb386ba4" providerId="Windows Live" clId="Web-{F822F017-BD70-4A5C-ACFE-AADC6DA71DC3}" dt="2020-05-31T18:51:44.564" v="130" actId="14100"/>
          <ac:picMkLst>
            <pc:docMk/>
            <pc:sldMk cId="1270510962" sldId="264"/>
            <ac:picMk id="4" creationId="{6B1D6AAA-B84C-45ED-949A-2C1AA16D3D8C}"/>
          </ac:picMkLst>
        </pc:picChg>
      </pc:sldChg>
      <pc:sldChg chg="modSp">
        <pc:chgData name="Nelisiwe Phiwe Mabanga" userId="fe0ade45fb386ba4" providerId="Windows Live" clId="Web-{F822F017-BD70-4A5C-ACFE-AADC6DA71DC3}" dt="2020-05-31T18:52:30.036" v="139" actId="14100"/>
        <pc:sldMkLst>
          <pc:docMk/>
          <pc:sldMk cId="147935841" sldId="267"/>
        </pc:sldMkLst>
        <pc:picChg chg="mod">
          <ac:chgData name="Nelisiwe Phiwe Mabanga" userId="fe0ade45fb386ba4" providerId="Windows Live" clId="Web-{F822F017-BD70-4A5C-ACFE-AADC6DA71DC3}" dt="2020-05-31T18:52:23.410" v="137" actId="14100"/>
          <ac:picMkLst>
            <pc:docMk/>
            <pc:sldMk cId="147935841" sldId="267"/>
            <ac:picMk id="7" creationId="{9B33788F-E51A-4575-8C39-F2794B7E722F}"/>
          </ac:picMkLst>
        </pc:picChg>
        <pc:picChg chg="mod">
          <ac:chgData name="Nelisiwe Phiwe Mabanga" userId="fe0ade45fb386ba4" providerId="Windows Live" clId="Web-{F822F017-BD70-4A5C-ACFE-AADC6DA71DC3}" dt="2020-05-31T18:52:30.036" v="139" actId="14100"/>
          <ac:picMkLst>
            <pc:docMk/>
            <pc:sldMk cId="147935841" sldId="267"/>
            <ac:picMk id="8" creationId="{92E29E5E-AEDB-4A47-9A6A-47545781BE02}"/>
          </ac:picMkLst>
        </pc:picChg>
      </pc:sldChg>
      <pc:sldChg chg="addSp delSp modSp">
        <pc:chgData name="Nelisiwe Phiwe Mabanga" userId="fe0ade45fb386ba4" providerId="Windows Live" clId="Web-{F822F017-BD70-4A5C-ACFE-AADC6DA71DC3}" dt="2020-05-31T19:00:50.458" v="180"/>
        <pc:sldMkLst>
          <pc:docMk/>
          <pc:sldMk cId="1838259324" sldId="268"/>
        </pc:sldMkLst>
        <pc:spChg chg="mod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2" creationId="{E330E030-579B-4A07-91BA-890464102FEE}"/>
          </ac:spMkLst>
        </pc:spChg>
        <pc:spChg chg="mod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3" creationId="{B66B2685-A605-49C5-BF51-5EA5DCD7E3F6}"/>
          </ac:spMkLst>
        </pc:spChg>
        <pc:spChg chg="del">
          <ac:chgData name="Nelisiwe Phiwe Mabanga" userId="fe0ade45fb386ba4" providerId="Windows Live" clId="Web-{F822F017-BD70-4A5C-ACFE-AADC6DA71DC3}" dt="2020-05-31T18:55:46.720" v="143"/>
          <ac:spMkLst>
            <pc:docMk/>
            <pc:sldMk cId="1838259324" sldId="268"/>
            <ac:spMk id="5" creationId="{8D06CE56-3881-4ADA-8CEF-D18B02C242A3}"/>
          </ac:spMkLst>
        </pc:spChg>
        <pc:spChg chg="del">
          <ac:chgData name="Nelisiwe Phiwe Mabanga" userId="fe0ade45fb386ba4" providerId="Windows Live" clId="Web-{F822F017-BD70-4A5C-ACFE-AADC6DA71DC3}" dt="2020-05-31T18:55:46.720" v="143"/>
          <ac:spMkLst>
            <pc:docMk/>
            <pc:sldMk cId="1838259324" sldId="268"/>
            <ac:spMk id="6" creationId="{79F3C543-62EC-4433-9C93-A2CD8764E9B4}"/>
          </ac:spMkLst>
        </pc:spChg>
        <pc:spChg chg="del">
          <ac:chgData name="Nelisiwe Phiwe Mabanga" userId="fe0ade45fb386ba4" providerId="Windows Live" clId="Web-{F822F017-BD70-4A5C-ACFE-AADC6DA71DC3}" dt="2020-05-31T18:55:46.720" v="143"/>
          <ac:spMkLst>
            <pc:docMk/>
            <pc:sldMk cId="1838259324" sldId="268"/>
            <ac:spMk id="7" creationId="{F1C4E306-BC28-4A7B-871B-1926F6FA6EF3}"/>
          </ac:spMkLst>
        </pc:spChg>
        <pc:spChg chg="del">
          <ac:chgData name="Nelisiwe Phiwe Mabanga" userId="fe0ade45fb386ba4" providerId="Windows Live" clId="Web-{F822F017-BD70-4A5C-ACFE-AADC6DA71DC3}" dt="2020-05-31T18:55:46.720" v="143"/>
          <ac:spMkLst>
            <pc:docMk/>
            <pc:sldMk cId="1838259324" sldId="268"/>
            <ac:spMk id="9" creationId="{C3ECC9B4-989C-4F71-A6BC-DEBC1D9FD0BD}"/>
          </ac:spMkLst>
        </pc:spChg>
        <pc:spChg chg="del">
          <ac:chgData name="Nelisiwe Phiwe Mabanga" userId="fe0ade45fb386ba4" providerId="Windows Live" clId="Web-{F822F017-BD70-4A5C-ACFE-AADC6DA71DC3}" dt="2020-05-31T18:55:46.720" v="143"/>
          <ac:spMkLst>
            <pc:docMk/>
            <pc:sldMk cId="1838259324" sldId="268"/>
            <ac:spMk id="11" creationId="{7948E8DE-A931-4EF0-BE1D-F1027474099B}"/>
          </ac:spMkLst>
        </pc:spChg>
        <pc:spChg chg="del">
          <ac:chgData name="Nelisiwe Phiwe Mabanga" userId="fe0ade45fb386ba4" providerId="Windows Live" clId="Web-{F822F017-BD70-4A5C-ACFE-AADC6DA71DC3}" dt="2020-05-31T18:55:46.720" v="143"/>
          <ac:spMkLst>
            <pc:docMk/>
            <pc:sldMk cId="1838259324" sldId="268"/>
            <ac:spMk id="13" creationId="{B0E4BB4F-99AB-4C4E-A763-C5AC5273DF5D}"/>
          </ac:spMkLst>
        </pc:spChg>
        <pc:spChg chg="add del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15" creationId="{1C799903-48D5-4A31-A1A2-541072D9771E}"/>
          </ac:spMkLst>
        </pc:spChg>
        <pc:spChg chg="add del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20" creationId="{8EFFF109-FC58-4FD3-BE05-9775A1310F55}"/>
          </ac:spMkLst>
        </pc:spChg>
        <pc:spChg chg="add del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22" creationId="{E1B96AD6-92A9-4273-A62B-96A1C3E0BA95}"/>
          </ac:spMkLst>
        </pc:spChg>
        <pc:spChg chg="add del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24" creationId="{463EEC44-1BA3-44ED-81FC-A644B04B2A44}"/>
          </ac:spMkLst>
        </pc:spChg>
        <pc:spChg chg="add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29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31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33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9:00:50.458" v="180"/>
          <ac:spMkLst>
            <pc:docMk/>
            <pc:sldMk cId="1838259324" sldId="268"/>
            <ac:spMk id="35" creationId="{92C3387C-D24F-4737-8A37-1DC5CFF09CFA}"/>
          </ac:spMkLst>
        </pc:spChg>
      </pc:sldChg>
      <pc:sldChg chg="addSp delSp modSp">
        <pc:chgData name="Nelisiwe Phiwe Mabanga" userId="fe0ade45fb386ba4" providerId="Windows Live" clId="Web-{F822F017-BD70-4A5C-ACFE-AADC6DA71DC3}" dt="2020-05-31T18:56:11.612" v="147"/>
        <pc:sldMkLst>
          <pc:docMk/>
          <pc:sldMk cId="2669551417" sldId="269"/>
        </pc:sldMkLst>
        <pc:spChg chg="mod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2" creationId="{036838B0-FB63-44BD-839B-603FCD5C1D0A}"/>
          </ac:spMkLst>
        </pc:spChg>
        <pc:spChg chg="mod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3" creationId="{8ACDB724-46FF-4253-AB5C-9933D80E9393}"/>
          </ac:spMkLst>
        </pc:spChg>
        <pc:spChg chg="del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8" creationId="{1C799903-48D5-4A31-A1A2-541072D9771E}"/>
          </ac:spMkLst>
        </pc:spChg>
        <pc:spChg chg="del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10" creationId="{8EFFF109-FC58-4FD3-BE05-9775A1310F55}"/>
          </ac:spMkLst>
        </pc:spChg>
        <pc:spChg chg="del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12" creationId="{E1B96AD6-92A9-4273-A62B-96A1C3E0BA95}"/>
          </ac:spMkLst>
        </pc:spChg>
        <pc:spChg chg="del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14" creationId="{463EEC44-1BA3-44ED-81FC-A644B04B2A44}"/>
          </ac:spMkLst>
        </pc:spChg>
        <pc:spChg chg="add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19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21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23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56:11.612" v="147"/>
          <ac:spMkLst>
            <pc:docMk/>
            <pc:sldMk cId="2669551417" sldId="269"/>
            <ac:spMk id="25" creationId="{92C3387C-D24F-4737-8A37-1DC5CFF09CFA}"/>
          </ac:spMkLst>
        </pc:spChg>
      </pc:sldChg>
      <pc:sldChg chg="addSp delSp modSp">
        <pc:chgData name="Nelisiwe Phiwe Mabanga" userId="fe0ade45fb386ba4" providerId="Windows Live" clId="Web-{F822F017-BD70-4A5C-ACFE-AADC6DA71DC3}" dt="2020-05-31T18:56:21.894" v="148"/>
        <pc:sldMkLst>
          <pc:docMk/>
          <pc:sldMk cId="1436238748" sldId="270"/>
        </pc:sldMkLst>
        <pc:spChg chg="mod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2" creationId="{58AB69BF-9595-4B34-A41C-41BD1FE51AF9}"/>
          </ac:spMkLst>
        </pc:spChg>
        <pc:spChg chg="mod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3" creationId="{395603EA-28D5-4E33-AE51-6AFCD2EAB59B}"/>
          </ac:spMkLst>
        </pc:spChg>
        <pc:spChg chg="del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8" creationId="{8D06CE56-3881-4ADA-8CEF-D18B02C242A3}"/>
          </ac:spMkLst>
        </pc:spChg>
        <pc:spChg chg="del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10" creationId="{79F3C543-62EC-4433-9C93-A2CD8764E9B4}"/>
          </ac:spMkLst>
        </pc:spChg>
        <pc:spChg chg="del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12" creationId="{FFD48BC7-DC40-47DE-87EE-9F4B6ECB9ABB}"/>
          </ac:spMkLst>
        </pc:spChg>
        <pc:spChg chg="del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14" creationId="{E502BBC7-2C76-46F3-BC24-5985BC13DB88}"/>
          </ac:spMkLst>
        </pc:spChg>
        <pc:spChg chg="del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16" creationId="{9C45F024-2468-4D8A-9E11-BB2B1E0A3B37}"/>
          </ac:spMkLst>
        </pc:spChg>
        <pc:spChg chg="del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18" creationId="{3629484E-3792-4B3D-89AD-7C8A1ED0E0D4}"/>
          </ac:spMkLst>
        </pc:spChg>
        <pc:spChg chg="add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23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25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27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56:21.894" v="148"/>
          <ac:spMkLst>
            <pc:docMk/>
            <pc:sldMk cId="1436238748" sldId="270"/>
            <ac:spMk id="29" creationId="{92C3387C-D24F-4737-8A37-1DC5CFF09CFA}"/>
          </ac:spMkLst>
        </pc:spChg>
      </pc:sldChg>
      <pc:sldChg chg="addSp delSp modSp">
        <pc:chgData name="Nelisiwe Phiwe Mabanga" userId="fe0ade45fb386ba4" providerId="Windows Live" clId="Web-{F822F017-BD70-4A5C-ACFE-AADC6DA71DC3}" dt="2020-05-31T18:56:28.473" v="149"/>
        <pc:sldMkLst>
          <pc:docMk/>
          <pc:sldMk cId="3337972317" sldId="271"/>
        </pc:sldMkLst>
        <pc:spChg chg="mod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2" creationId="{23888F77-C03A-44CC-BAF3-2D939681BFF3}"/>
          </ac:spMkLst>
        </pc:spChg>
        <pc:spChg chg="mod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3" creationId="{C08B4B8A-405A-46A1-8FBF-2554D2FEBBFC}"/>
          </ac:spMkLst>
        </pc:spChg>
        <pc:spChg chg="del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5" creationId="{1C799903-48D5-4A31-A1A2-541072D9771E}"/>
          </ac:spMkLst>
        </pc:spChg>
        <pc:spChg chg="del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6" creationId="{8EFFF109-FC58-4FD3-BE05-9775A1310F55}"/>
          </ac:spMkLst>
        </pc:spChg>
        <pc:spChg chg="del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7" creationId="{E1B96AD6-92A9-4273-A62B-96A1C3E0BA95}"/>
          </ac:spMkLst>
        </pc:spChg>
        <pc:spChg chg="del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14" creationId="{463EEC44-1BA3-44ED-81FC-A644B04B2A44}"/>
          </ac:spMkLst>
        </pc:spChg>
        <pc:spChg chg="add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19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21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23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56:28.473" v="149"/>
          <ac:spMkLst>
            <pc:docMk/>
            <pc:sldMk cId="3337972317" sldId="271"/>
            <ac:spMk id="25" creationId="{92C3387C-D24F-4737-8A37-1DC5CFF09CFA}"/>
          </ac:spMkLst>
        </pc:spChg>
      </pc:sldChg>
      <pc:sldChg chg="addSp delSp modSp">
        <pc:chgData name="Nelisiwe Phiwe Mabanga" userId="fe0ade45fb386ba4" providerId="Windows Live" clId="Web-{F822F017-BD70-4A5C-ACFE-AADC6DA71DC3}" dt="2020-05-31T19:01:01.709" v="181"/>
        <pc:sldMkLst>
          <pc:docMk/>
          <pc:sldMk cId="1914598825" sldId="272"/>
        </pc:sldMkLst>
        <pc:spChg chg="mod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2" creationId="{F075730E-3678-438B-ABDC-D32374FE0480}"/>
          </ac:spMkLst>
        </pc:spChg>
        <pc:spChg chg="add del">
          <ac:chgData name="Nelisiwe Phiwe Mabanga" userId="fe0ade45fb386ba4" providerId="Windows Live" clId="Web-{F822F017-BD70-4A5C-ACFE-AADC6DA71DC3}" dt="2020-05-31T18:57:40.196" v="154"/>
          <ac:spMkLst>
            <pc:docMk/>
            <pc:sldMk cId="1914598825" sldId="272"/>
            <ac:spMk id="9" creationId="{44AD29B6-BF3B-4407-9E75-52DF8E3B29F1}"/>
          </ac:spMkLst>
        </pc:spChg>
        <pc:spChg chg="add del">
          <ac:chgData name="Nelisiwe Phiwe Mabanga" userId="fe0ade45fb386ba4" providerId="Windows Live" clId="Web-{F822F017-BD70-4A5C-ACFE-AADC6DA71DC3}" dt="2020-05-31T18:57:40.196" v="154"/>
          <ac:spMkLst>
            <pc:docMk/>
            <pc:sldMk cId="1914598825" sldId="272"/>
            <ac:spMk id="11" creationId="{55F8BA08-3E38-4B70-B93A-74F08E092206}"/>
          </ac:spMkLst>
        </pc:spChg>
        <pc:spChg chg="add del">
          <ac:chgData name="Nelisiwe Phiwe Mabanga" userId="fe0ade45fb386ba4" providerId="Windows Live" clId="Web-{F822F017-BD70-4A5C-ACFE-AADC6DA71DC3}" dt="2020-05-31T18:57:40.196" v="154"/>
          <ac:spMkLst>
            <pc:docMk/>
            <pc:sldMk cId="1914598825" sldId="272"/>
            <ac:spMk id="13" creationId="{357F1B33-79AB-4A71-8CEC-4546D709B8C8}"/>
          </ac:spMkLst>
        </pc:spChg>
        <pc:spChg chg="add del">
          <ac:chgData name="Nelisiwe Phiwe Mabanga" userId="fe0ade45fb386ba4" providerId="Windows Live" clId="Web-{F822F017-BD70-4A5C-ACFE-AADC6DA71DC3}" dt="2020-05-31T18:57:40.165" v="153"/>
          <ac:spMkLst>
            <pc:docMk/>
            <pc:sldMk cId="1914598825" sldId="272"/>
            <ac:spMk id="15" creationId="{79477870-C64A-4E35-8F2F-05B7114F3C74}"/>
          </ac:spMkLst>
        </pc:spChg>
        <pc:spChg chg="add del">
          <ac:chgData name="Nelisiwe Phiwe Mabanga" userId="fe0ade45fb386ba4" providerId="Windows Live" clId="Web-{F822F017-BD70-4A5C-ACFE-AADC6DA71DC3}" dt="2020-05-31T18:57:40.165" v="153"/>
          <ac:spMkLst>
            <pc:docMk/>
            <pc:sldMk cId="1914598825" sldId="272"/>
            <ac:spMk id="16" creationId="{8AEA628B-C8FF-4D0B-B111-F101F580B15D}"/>
          </ac:spMkLst>
        </pc:spChg>
        <pc:spChg chg="add del">
          <ac:chgData name="Nelisiwe Phiwe Mabanga" userId="fe0ade45fb386ba4" providerId="Windows Live" clId="Web-{F822F017-BD70-4A5C-ACFE-AADC6DA71DC3}" dt="2020-05-31T18:57:40.165" v="153"/>
          <ac:spMkLst>
            <pc:docMk/>
            <pc:sldMk cId="1914598825" sldId="272"/>
            <ac:spMk id="17" creationId="{42663BD0-064C-40FC-A331-F49FCA9536AA}"/>
          </ac:spMkLst>
        </pc:spChg>
        <pc:spChg chg="add del">
          <ac:chgData name="Nelisiwe Phiwe Mabanga" userId="fe0ade45fb386ba4" providerId="Windows Live" clId="Web-{F822F017-BD70-4A5C-ACFE-AADC6DA71DC3}" dt="2020-05-31T18:57:29.227" v="151"/>
          <ac:spMkLst>
            <pc:docMk/>
            <pc:sldMk cId="1914598825" sldId="272"/>
            <ac:spMk id="18" creationId="{81D377EB-C9D2-4ED0-86A6-740A297E3EAC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19" creationId="{8D06CE56-3881-4ADA-8CEF-D18B02C242A3}"/>
          </ac:spMkLst>
        </pc:spChg>
        <pc:spChg chg="add del">
          <ac:chgData name="Nelisiwe Phiwe Mabanga" userId="fe0ade45fb386ba4" providerId="Windows Live" clId="Web-{F822F017-BD70-4A5C-ACFE-AADC6DA71DC3}" dt="2020-05-31T18:57:29.227" v="151"/>
          <ac:spMkLst>
            <pc:docMk/>
            <pc:sldMk cId="1914598825" sldId="272"/>
            <ac:spMk id="20" creationId="{066346BE-FDB4-4772-A696-0719490ABD64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21" creationId="{79F3C543-62EC-4433-9C93-A2CD8764E9B4}"/>
          </ac:spMkLst>
        </pc:spChg>
        <pc:spChg chg="add del">
          <ac:chgData name="Nelisiwe Phiwe Mabanga" userId="fe0ade45fb386ba4" providerId="Windows Live" clId="Web-{F822F017-BD70-4A5C-ACFE-AADC6DA71DC3}" dt="2020-05-31T18:57:29.227" v="151"/>
          <ac:spMkLst>
            <pc:docMk/>
            <pc:sldMk cId="1914598825" sldId="272"/>
            <ac:spMk id="22" creationId="{FB92FFCE-0C90-454E-AA25-D4EE9A6C39C5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23" creationId="{5DCB5928-DC7D-4612-9922-441966E15627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24" creationId="{682C1161-1736-45EC-99B7-33F3CAE9D517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26" creationId="{84D4DDB8-B68F-45B0-9F62-C4279996F672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28" creationId="{AF2F604E-43BE-4DC3-B983-E071523364F8}"/>
          </ac:spMkLst>
        </pc:spChg>
        <pc:spChg chg="add del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30" creationId="{08C9B587-E65E-4B52-B37C-ABEBB6E87928}"/>
          </ac:spMkLst>
        </pc:spChg>
        <pc:spChg chg="add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35" creationId="{AFF8D2E5-2C4E-47B1-930B-6C82B7C31331}"/>
          </ac:spMkLst>
        </pc:spChg>
        <pc:spChg chg="add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37" creationId="{801E4ADA-0EA9-4930-846E-3C11E8BED6DD}"/>
          </ac:spMkLst>
        </pc:spChg>
        <pc:spChg chg="add">
          <ac:chgData name="Nelisiwe Phiwe Mabanga" userId="fe0ade45fb386ba4" providerId="Windows Live" clId="Web-{F822F017-BD70-4A5C-ACFE-AADC6DA71DC3}" dt="2020-05-31T19:01:01.709" v="181"/>
          <ac:spMkLst>
            <pc:docMk/>
            <pc:sldMk cId="1914598825" sldId="272"/>
            <ac:spMk id="39" creationId="{FB92FFCE-0C90-454E-AA25-D4EE9A6C39C5}"/>
          </ac:spMkLst>
        </pc:spChg>
        <pc:graphicFrameChg chg="mod modGraphic">
          <ac:chgData name="Nelisiwe Phiwe Mabanga" userId="fe0ade45fb386ba4" providerId="Windows Live" clId="Web-{F822F017-BD70-4A5C-ACFE-AADC6DA71DC3}" dt="2020-05-31T19:01:01.709" v="181"/>
          <ac:graphicFrameMkLst>
            <pc:docMk/>
            <pc:sldMk cId="1914598825" sldId="272"/>
            <ac:graphicFrameMk id="5" creationId="{DF0026FA-CE8F-49E2-A350-FC6EB154B5AB}"/>
          </ac:graphicFrameMkLst>
        </pc:graphicFrameChg>
      </pc:sldChg>
      <pc:sldChg chg="addSp delSp modSp">
        <pc:chgData name="Nelisiwe Phiwe Mabanga" userId="fe0ade45fb386ba4" providerId="Windows Live" clId="Web-{F822F017-BD70-4A5C-ACFE-AADC6DA71DC3}" dt="2020-05-31T18:58:19.511" v="159"/>
        <pc:sldMkLst>
          <pc:docMk/>
          <pc:sldMk cId="3869108991" sldId="273"/>
        </pc:sldMkLst>
        <pc:spChg chg="mod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2" creationId="{15CF23BB-9582-43A9-8223-8870DE2D07B0}"/>
          </ac:spMkLst>
        </pc:spChg>
        <pc:spChg chg="mod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3" creationId="{757A6641-1DA8-4C9C-8EA9-01B1A8AF419C}"/>
          </ac:spMkLst>
        </pc:spChg>
        <pc:spChg chg="del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8" creationId="{1C799903-48D5-4A31-A1A2-541072D9771E}"/>
          </ac:spMkLst>
        </pc:spChg>
        <pc:spChg chg="del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10" creationId="{8EFFF109-FC58-4FD3-BE05-9775A1310F55}"/>
          </ac:spMkLst>
        </pc:spChg>
        <pc:spChg chg="del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12" creationId="{E1B96AD6-92A9-4273-A62B-96A1C3E0BA95}"/>
          </ac:spMkLst>
        </pc:spChg>
        <pc:spChg chg="del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14" creationId="{463EEC44-1BA3-44ED-81FC-A644B04B2A44}"/>
          </ac:spMkLst>
        </pc:spChg>
        <pc:spChg chg="add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19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21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23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58:19.511" v="159"/>
          <ac:spMkLst>
            <pc:docMk/>
            <pc:sldMk cId="3869108991" sldId="273"/>
            <ac:spMk id="25" creationId="{92C3387C-D24F-4737-8A37-1DC5CFF09CFA}"/>
          </ac:spMkLst>
        </pc:spChg>
      </pc:sldChg>
      <pc:sldChg chg="modSp">
        <pc:chgData name="Nelisiwe Phiwe Mabanga" userId="fe0ade45fb386ba4" providerId="Windows Live" clId="Web-{F822F017-BD70-4A5C-ACFE-AADC6DA71DC3}" dt="2020-05-31T18:58:41.825" v="175" actId="20577"/>
        <pc:sldMkLst>
          <pc:docMk/>
          <pc:sldMk cId="3996972318" sldId="274"/>
        </pc:sldMkLst>
        <pc:spChg chg="mod">
          <ac:chgData name="Nelisiwe Phiwe Mabanga" userId="fe0ade45fb386ba4" providerId="Windows Live" clId="Web-{F822F017-BD70-4A5C-ACFE-AADC6DA71DC3}" dt="2020-05-31T18:58:41.825" v="175" actId="20577"/>
          <ac:spMkLst>
            <pc:docMk/>
            <pc:sldMk cId="3996972318" sldId="274"/>
            <ac:spMk id="2" creationId="{50F766A6-9C7D-4096-B447-A86D971829BC}"/>
          </ac:spMkLst>
        </pc:spChg>
      </pc:sldChg>
      <pc:sldChg chg="addSp delSp modSp mod setBg">
        <pc:chgData name="Nelisiwe Phiwe Mabanga" userId="fe0ade45fb386ba4" providerId="Windows Live" clId="Web-{F822F017-BD70-4A5C-ACFE-AADC6DA71DC3}" dt="2020-05-31T18:44:51.694" v="123"/>
        <pc:sldMkLst>
          <pc:docMk/>
          <pc:sldMk cId="44760470" sldId="275"/>
        </pc:sldMkLst>
        <pc:spChg chg="mod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2" creationId="{6B8499FA-B390-460E-B52E-909BCC5EFD79}"/>
          </ac:spMkLst>
        </pc:spChg>
        <pc:spChg chg="mod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3" creationId="{AF7E3038-3C76-45C8-9702-B3A5685C458B}"/>
          </ac:spMkLst>
        </pc:spChg>
        <pc:spChg chg="add del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8" creationId="{1C799903-48D5-4A31-A1A2-541072D9771E}"/>
          </ac:spMkLst>
        </pc:spChg>
        <pc:spChg chg="add del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10" creationId="{8EFFF109-FC58-4FD3-BE05-9775A1310F55}"/>
          </ac:spMkLst>
        </pc:spChg>
        <pc:spChg chg="add del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12" creationId="{E1B96AD6-92A9-4273-A62B-96A1C3E0BA95}"/>
          </ac:spMkLst>
        </pc:spChg>
        <pc:spChg chg="add del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14" creationId="{463EEC44-1BA3-44ED-81FC-A644B04B2A44}"/>
          </ac:spMkLst>
        </pc:spChg>
        <pc:spChg chg="add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19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21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23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44:51.694" v="123"/>
          <ac:spMkLst>
            <pc:docMk/>
            <pc:sldMk cId="44760470" sldId="275"/>
            <ac:spMk id="25" creationId="{92C3387C-D24F-4737-8A37-1DC5CFF09CFA}"/>
          </ac:spMkLst>
        </pc:spChg>
      </pc:sldChg>
      <pc:sldChg chg="addSp modSp mod setBg">
        <pc:chgData name="Nelisiwe Phiwe Mabanga" userId="fe0ade45fb386ba4" providerId="Windows Live" clId="Web-{F822F017-BD70-4A5C-ACFE-AADC6DA71DC3}" dt="2020-05-31T18:45:00.866" v="124"/>
        <pc:sldMkLst>
          <pc:docMk/>
          <pc:sldMk cId="3150758835" sldId="276"/>
        </pc:sldMkLst>
        <pc:spChg chg="mod">
          <ac:chgData name="Nelisiwe Phiwe Mabanga" userId="fe0ade45fb386ba4" providerId="Windows Live" clId="Web-{F822F017-BD70-4A5C-ACFE-AADC6DA71DC3}" dt="2020-05-31T18:45:00.866" v="124"/>
          <ac:spMkLst>
            <pc:docMk/>
            <pc:sldMk cId="3150758835" sldId="276"/>
            <ac:spMk id="2" creationId="{CFFD80C8-AC08-4DE2-B87D-115B77CF4064}"/>
          </ac:spMkLst>
        </pc:spChg>
        <pc:spChg chg="mod">
          <ac:chgData name="Nelisiwe Phiwe Mabanga" userId="fe0ade45fb386ba4" providerId="Windows Live" clId="Web-{F822F017-BD70-4A5C-ACFE-AADC6DA71DC3}" dt="2020-05-31T18:45:00.866" v="124"/>
          <ac:spMkLst>
            <pc:docMk/>
            <pc:sldMk cId="3150758835" sldId="276"/>
            <ac:spMk id="3" creationId="{01573AAC-71D1-4C11-BAB2-A295696265C5}"/>
          </ac:spMkLst>
        </pc:spChg>
        <pc:spChg chg="add">
          <ac:chgData name="Nelisiwe Phiwe Mabanga" userId="fe0ade45fb386ba4" providerId="Windows Live" clId="Web-{F822F017-BD70-4A5C-ACFE-AADC6DA71DC3}" dt="2020-05-31T18:45:00.866" v="124"/>
          <ac:spMkLst>
            <pc:docMk/>
            <pc:sldMk cId="3150758835" sldId="276"/>
            <ac:spMk id="8" creationId="{2029D5AD-8348-4446-B191-6A9B6FE03F21}"/>
          </ac:spMkLst>
        </pc:spChg>
        <pc:spChg chg="add">
          <ac:chgData name="Nelisiwe Phiwe Mabanga" userId="fe0ade45fb386ba4" providerId="Windows Live" clId="Web-{F822F017-BD70-4A5C-ACFE-AADC6DA71DC3}" dt="2020-05-31T18:45:00.866" v="124"/>
          <ac:spMkLst>
            <pc:docMk/>
            <pc:sldMk cId="3150758835" sldId="276"/>
            <ac:spMk id="10" creationId="{A3F395A2-2B64-4749-BD93-2F159C7E1FB5}"/>
          </ac:spMkLst>
        </pc:spChg>
        <pc:spChg chg="add">
          <ac:chgData name="Nelisiwe Phiwe Mabanga" userId="fe0ade45fb386ba4" providerId="Windows Live" clId="Web-{F822F017-BD70-4A5C-ACFE-AADC6DA71DC3}" dt="2020-05-31T18:45:00.866" v="124"/>
          <ac:spMkLst>
            <pc:docMk/>
            <pc:sldMk cId="3150758835" sldId="276"/>
            <ac:spMk id="12" creationId="{5CF0135B-EAB8-4CA0-896C-2D897ECD28BC}"/>
          </ac:spMkLst>
        </pc:spChg>
        <pc:spChg chg="add">
          <ac:chgData name="Nelisiwe Phiwe Mabanga" userId="fe0ade45fb386ba4" providerId="Windows Live" clId="Web-{F822F017-BD70-4A5C-ACFE-AADC6DA71DC3}" dt="2020-05-31T18:45:00.866" v="124"/>
          <ac:spMkLst>
            <pc:docMk/>
            <pc:sldMk cId="3150758835" sldId="276"/>
            <ac:spMk id="14" creationId="{92C3387C-D24F-4737-8A37-1DC5CFF09CFA}"/>
          </ac:spMkLst>
        </pc:spChg>
      </pc:sldChg>
      <pc:sldChg chg="del">
        <pc:chgData name="Nelisiwe Phiwe Mabanga" userId="fe0ade45fb386ba4" providerId="Windows Live" clId="Web-{F822F017-BD70-4A5C-ACFE-AADC6DA71DC3}" dt="2020-05-31T18:51:50.049" v="131"/>
        <pc:sldMkLst>
          <pc:docMk/>
          <pc:sldMk cId="153284949" sldId="277"/>
        </pc:sldMkLst>
      </pc:sldChg>
      <pc:sldChg chg="new del">
        <pc:chgData name="Nelisiwe Phiwe Mabanga" userId="fe0ade45fb386ba4" providerId="Windows Live" clId="Web-{F822F017-BD70-4A5C-ACFE-AADC6DA71DC3}" dt="2020-05-31T18:52:57.772" v="141"/>
        <pc:sldMkLst>
          <pc:docMk/>
          <pc:sldMk cId="557801115" sldId="277"/>
        </pc:sldMkLst>
      </pc:sldChg>
    </pc:docChg>
  </pc:docChgLst>
  <pc:docChgLst>
    <pc:chgData name="Guest User" providerId="Windows Live" clId="Web-{1686EAFE-3F7D-40E6-8104-A7B8D803EE78}"/>
    <pc:docChg chg="addSld">
      <pc:chgData name="Guest User" userId="" providerId="Windows Live" clId="Web-{1686EAFE-3F7D-40E6-8104-A7B8D803EE78}" dt="2020-06-01T23:19:59.701" v="0"/>
      <pc:docMkLst>
        <pc:docMk/>
      </pc:docMkLst>
      <pc:sldChg chg="new">
        <pc:chgData name="Guest User" userId="" providerId="Windows Live" clId="Web-{1686EAFE-3F7D-40E6-8104-A7B8D803EE78}" dt="2020-06-01T23:19:59.701" v="0"/>
        <pc:sldMkLst>
          <pc:docMk/>
          <pc:sldMk cId="2070723899" sldId="288"/>
        </pc:sldMkLst>
      </pc:sldChg>
    </pc:docChg>
  </pc:docChgLst>
  <pc:docChgLst>
    <pc:chgData name="Guest User" providerId="Windows Live" clId="Web-{7D661930-115D-4228-A4D8-64B3A5D0907E}"/>
    <pc:docChg chg="addSld delSld modSld">
      <pc:chgData name="Guest User" userId="" providerId="Windows Live" clId="Web-{7D661930-115D-4228-A4D8-64B3A5D0907E}" dt="2020-06-02T11:35:30.643" v="420"/>
      <pc:docMkLst>
        <pc:docMk/>
      </pc:docMkLst>
      <pc:sldChg chg="modSp">
        <pc:chgData name="Guest User" userId="" providerId="Windows Live" clId="Web-{7D661930-115D-4228-A4D8-64B3A5D0907E}" dt="2020-06-02T11:34:35.658" v="417" actId="20577"/>
        <pc:sldMkLst>
          <pc:docMk/>
          <pc:sldMk cId="2307954748" sldId="259"/>
        </pc:sldMkLst>
        <pc:spChg chg="mod">
          <ac:chgData name="Guest User" userId="" providerId="Windows Live" clId="Web-{7D661930-115D-4228-A4D8-64B3A5D0907E}" dt="2020-06-02T11:34:35.658" v="417" actId="20577"/>
          <ac:spMkLst>
            <pc:docMk/>
            <pc:sldMk cId="2307954748" sldId="259"/>
            <ac:spMk id="2" creationId="{FFF95588-7AAD-486A-8DBA-001AD36689DA}"/>
          </ac:spMkLst>
        </pc:spChg>
        <pc:spChg chg="mod">
          <ac:chgData name="Guest User" userId="" providerId="Windows Live" clId="Web-{7D661930-115D-4228-A4D8-64B3A5D0907E}" dt="2020-06-02T11:29:01.764" v="316" actId="20577"/>
          <ac:spMkLst>
            <pc:docMk/>
            <pc:sldMk cId="2307954748" sldId="259"/>
            <ac:spMk id="3" creationId="{6B9E76CF-AF97-463E-9E39-4C98EAA959B4}"/>
          </ac:spMkLst>
        </pc:spChg>
      </pc:sldChg>
      <pc:sldChg chg="del">
        <pc:chgData name="Guest User" userId="" providerId="Windows Live" clId="Web-{7D661930-115D-4228-A4D8-64B3A5D0907E}" dt="2020-06-02T11:22:52.026" v="1"/>
        <pc:sldMkLst>
          <pc:docMk/>
          <pc:sldMk cId="2070723899" sldId="288"/>
        </pc:sldMkLst>
      </pc:sldChg>
      <pc:sldChg chg="del">
        <pc:chgData name="Guest User" userId="" providerId="Windows Live" clId="Web-{7D661930-115D-4228-A4D8-64B3A5D0907E}" dt="2020-06-02T11:22:44.854" v="0"/>
        <pc:sldMkLst>
          <pc:docMk/>
          <pc:sldMk cId="1538005493" sldId="289"/>
        </pc:sldMkLst>
      </pc:sldChg>
      <pc:sldChg chg="modSp new del">
        <pc:chgData name="Guest User" userId="" providerId="Windows Live" clId="Web-{7D661930-115D-4228-A4D8-64B3A5D0907E}" dt="2020-06-02T11:35:30.643" v="420"/>
        <pc:sldMkLst>
          <pc:docMk/>
          <pc:sldMk cId="2246378746" sldId="296"/>
        </pc:sldMkLst>
        <pc:spChg chg="mod">
          <ac:chgData name="Guest User" userId="" providerId="Windows Live" clId="Web-{7D661930-115D-4228-A4D8-64B3A5D0907E}" dt="2020-06-02T11:30:58.624" v="366" actId="20577"/>
          <ac:spMkLst>
            <pc:docMk/>
            <pc:sldMk cId="2246378746" sldId="296"/>
            <ac:spMk id="2" creationId="{0E4825B6-0F02-46EC-A029-813E32FC79D3}"/>
          </ac:spMkLst>
        </pc:spChg>
      </pc:sldChg>
    </pc:docChg>
  </pc:docChgLst>
  <pc:docChgLst>
    <pc:chgData name="Guest User" providerId="Windows Live" clId="Web-{148815C6-E6CB-4C27-B0A0-6A79A96475BE}"/>
    <pc:docChg chg="modSld">
      <pc:chgData name="Guest User" userId="" providerId="Windows Live" clId="Web-{148815C6-E6CB-4C27-B0A0-6A79A96475BE}" dt="2020-06-02T14:09:12.195" v="50" actId="20577"/>
      <pc:docMkLst>
        <pc:docMk/>
      </pc:docMkLst>
      <pc:sldChg chg="modSp">
        <pc:chgData name="Guest User" userId="" providerId="Windows Live" clId="Web-{148815C6-E6CB-4C27-B0A0-6A79A96475BE}" dt="2020-06-02T14:09:12.195" v="50" actId="20577"/>
        <pc:sldMkLst>
          <pc:docMk/>
          <pc:sldMk cId="2307954748" sldId="259"/>
        </pc:sldMkLst>
        <pc:spChg chg="mod">
          <ac:chgData name="Guest User" userId="" providerId="Windows Live" clId="Web-{148815C6-E6CB-4C27-B0A0-6A79A96475BE}" dt="2020-06-02T14:09:12.195" v="50" actId="20577"/>
          <ac:spMkLst>
            <pc:docMk/>
            <pc:sldMk cId="2307954748" sldId="259"/>
            <ac:spMk id="3" creationId="{6B9E76CF-AF97-463E-9E39-4C98EAA959B4}"/>
          </ac:spMkLst>
        </pc:spChg>
      </pc:sldChg>
      <pc:sldChg chg="modSp">
        <pc:chgData name="Guest User" userId="" providerId="Windows Live" clId="Web-{148815C6-E6CB-4C27-B0A0-6A79A96475BE}" dt="2020-06-02T14:08:41.945" v="47" actId="20577"/>
        <pc:sldMkLst>
          <pc:docMk/>
          <pc:sldMk cId="3896560277" sldId="296"/>
        </pc:sldMkLst>
        <pc:spChg chg="mod">
          <ac:chgData name="Guest User" userId="" providerId="Windows Live" clId="Web-{148815C6-E6CB-4C27-B0A0-6A79A96475BE}" dt="2020-06-02T14:08:41.945" v="47" actId="20577"/>
          <ac:spMkLst>
            <pc:docMk/>
            <pc:sldMk cId="3896560277" sldId="296"/>
            <ac:spMk id="3" creationId="{90864079-E52F-4DAC-B625-91A51953447A}"/>
          </ac:spMkLst>
        </pc:spChg>
      </pc:sldChg>
    </pc:docChg>
  </pc:docChgLst>
  <pc:docChgLst>
    <pc:chgData name="Nelisiwe Phiwe Mabanga" userId="fe0ade45fb386ba4" providerId="Windows Live" clId="Web-{A3E075F1-7ED5-4088-B8C1-C869B235FECD}"/>
    <pc:docChg chg="addSld delSld modSld">
      <pc:chgData name="Nelisiwe Phiwe Mabanga" userId="fe0ade45fb386ba4" providerId="Windows Live" clId="Web-{A3E075F1-7ED5-4088-B8C1-C869B235FECD}" dt="2020-07-26T20:32:51.018" v="922"/>
      <pc:docMkLst>
        <pc:docMk/>
      </pc:docMkLst>
      <pc:sldChg chg="addSp delSp modSp mod setBg setClrOvrMap">
        <pc:chgData name="Nelisiwe Phiwe Mabanga" userId="fe0ade45fb386ba4" providerId="Windows Live" clId="Web-{A3E075F1-7ED5-4088-B8C1-C869B235FECD}" dt="2020-07-26T20:32:07.530" v="921" actId="14100"/>
        <pc:sldMkLst>
          <pc:docMk/>
          <pc:sldMk cId="109857222" sldId="256"/>
        </pc:sldMkLst>
        <pc:spChg chg="mod">
          <ac:chgData name="Nelisiwe Phiwe Mabanga" userId="fe0ade45fb386ba4" providerId="Windows Live" clId="Web-{A3E075F1-7ED5-4088-B8C1-C869B235FECD}" dt="2020-07-26T20:31:21.417" v="916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lisiwe Phiwe Mabanga" userId="fe0ade45fb386ba4" providerId="Windows Live" clId="Web-{A3E075F1-7ED5-4088-B8C1-C869B235FECD}" dt="2020-07-26T20:32:07.530" v="921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elisiwe Phiwe Mabanga" userId="fe0ade45fb386ba4" providerId="Windows Live" clId="Web-{A3E075F1-7ED5-4088-B8C1-C869B235FECD}" dt="2020-07-26T20:30:35.632" v="915"/>
          <ac:spMkLst>
            <pc:docMk/>
            <pc:sldMk cId="109857222" sldId="256"/>
            <ac:spMk id="31" creationId="{290FE681-1E05-478A-89DC-5F7AB37CFD77}"/>
          </ac:spMkLst>
        </pc:spChg>
        <pc:spChg chg="add">
          <ac:chgData name="Nelisiwe Phiwe Mabanga" userId="fe0ade45fb386ba4" providerId="Windows Live" clId="Web-{A3E075F1-7ED5-4088-B8C1-C869B235FECD}" dt="2020-07-26T20:30:35.632" v="915"/>
          <ac:spMkLst>
            <pc:docMk/>
            <pc:sldMk cId="109857222" sldId="256"/>
            <ac:spMk id="36" creationId="{7E134C76-7FB4-4BB7-9322-DD8A4B179ACD}"/>
          </ac:spMkLst>
        </pc:spChg>
        <pc:spChg chg="add">
          <ac:chgData name="Nelisiwe Phiwe Mabanga" userId="fe0ade45fb386ba4" providerId="Windows Live" clId="Web-{A3E075F1-7ED5-4088-B8C1-C869B235FECD}" dt="2020-07-26T20:30:35.632" v="915"/>
          <ac:spMkLst>
            <pc:docMk/>
            <pc:sldMk cId="109857222" sldId="256"/>
            <ac:spMk id="38" creationId="{C0C57804-4F33-4D85-AA3E-DA0F214BBD91}"/>
          </ac:spMkLst>
        </pc:spChg>
        <pc:spChg chg="add del">
          <ac:chgData name="Nelisiwe Phiwe Mabanga" userId="fe0ade45fb386ba4" providerId="Windows Live" clId="Web-{A3E075F1-7ED5-4088-B8C1-C869B235FECD}" dt="2020-07-26T20:30:35.632" v="914"/>
          <ac:spMkLst>
            <pc:docMk/>
            <pc:sldMk cId="109857222" sldId="256"/>
            <ac:spMk id="43" creationId="{AD2D45C7-2E37-44FD-AC77-116CD14B9ED9}"/>
          </ac:spMkLst>
        </pc:spChg>
        <pc:spChg chg="add del">
          <ac:chgData name="Nelisiwe Phiwe Mabanga" userId="fe0ade45fb386ba4" providerId="Windows Live" clId="Web-{A3E075F1-7ED5-4088-B8C1-C869B235FECD}" dt="2020-07-26T20:30:35.632" v="914"/>
          <ac:spMkLst>
            <pc:docMk/>
            <pc:sldMk cId="109857222" sldId="256"/>
            <ac:spMk id="45" creationId="{1FF88480-2CF1-4C54-8CE3-2CA9CD9FF896}"/>
          </ac:spMkLst>
        </pc:spChg>
        <pc:grpChg chg="add del">
          <ac:chgData name="Nelisiwe Phiwe Mabanga" userId="fe0ade45fb386ba4" providerId="Windows Live" clId="Web-{A3E075F1-7ED5-4088-B8C1-C869B235FECD}" dt="2020-07-26T20:30:35.632" v="915"/>
          <ac:grpSpMkLst>
            <pc:docMk/>
            <pc:sldMk cId="109857222" sldId="256"/>
            <ac:grpSpMk id="22" creationId="{6CC7770B-E4E1-42D6-9437-DAA4A3A9E659}"/>
          </ac:grpSpMkLst>
        </pc:grpChg>
        <pc:grpChg chg="add del">
          <ac:chgData name="Nelisiwe Phiwe Mabanga" userId="fe0ade45fb386ba4" providerId="Windows Live" clId="Web-{A3E075F1-7ED5-4088-B8C1-C869B235FECD}" dt="2020-07-26T20:30:35.632" v="914"/>
          <ac:grpSpMkLst>
            <pc:docMk/>
            <pc:sldMk cId="109857222" sldId="256"/>
            <ac:grpSpMk id="34" creationId="{6CC7770B-E4E1-42D6-9437-DAA4A3A9E659}"/>
          </ac:grpSpMkLst>
        </pc:grpChg>
        <pc:picChg chg="add del">
          <ac:chgData name="Nelisiwe Phiwe Mabanga" userId="fe0ade45fb386ba4" providerId="Windows Live" clId="Web-{A3E075F1-7ED5-4088-B8C1-C869B235FECD}" dt="2020-07-26T20:29:53.895" v="912"/>
          <ac:picMkLst>
            <pc:docMk/>
            <pc:sldMk cId="109857222" sldId="256"/>
            <ac:picMk id="4" creationId="{CF5EBEA5-BB0D-4D60-8E5C-DE9ECC5C04E1}"/>
          </ac:picMkLst>
        </pc:picChg>
        <pc:picChg chg="del">
          <ac:chgData name="Nelisiwe Phiwe Mabanga" userId="fe0ade45fb386ba4" providerId="Windows Live" clId="Web-{A3E075F1-7ED5-4088-B8C1-C869B235FECD}" dt="2020-07-26T20:26:16.877" v="907"/>
          <ac:picMkLst>
            <pc:docMk/>
            <pc:sldMk cId="109857222" sldId="256"/>
            <ac:picMk id="5" creationId="{7D20298D-972D-486C-9C4B-319A7A12A04F}"/>
          </ac:picMkLst>
        </pc:picChg>
        <pc:cxnChg chg="add del">
          <ac:chgData name="Nelisiwe Phiwe Mabanga" userId="fe0ade45fb386ba4" providerId="Windows Live" clId="Web-{A3E075F1-7ED5-4088-B8C1-C869B235FECD}" dt="2020-07-26T20:30:35.632" v="915"/>
          <ac:cxnSpMkLst>
            <pc:docMk/>
            <pc:sldMk cId="109857222" sldId="256"/>
            <ac:cxnSpMk id="32" creationId="{2E2F21DC-5F0E-42CF-B89C-C1E25E175CB8}"/>
          </ac:cxnSpMkLst>
        </pc:cxnChg>
      </pc:sldChg>
      <pc:sldChg chg="addSp delSp modSp mod setBg setClrOvrMap">
        <pc:chgData name="Nelisiwe Phiwe Mabanga" userId="fe0ade45fb386ba4" providerId="Windows Live" clId="Web-{A3E075F1-7ED5-4088-B8C1-C869B235FECD}" dt="2020-07-26T20:32:51.018" v="922"/>
        <pc:sldMkLst>
          <pc:docMk/>
          <pc:sldMk cId="1753187811" sldId="257"/>
        </pc:sldMkLst>
        <pc:spChg chg="mod">
          <ac:chgData name="Nelisiwe Phiwe Mabanga" userId="fe0ade45fb386ba4" providerId="Windows Live" clId="Web-{A3E075F1-7ED5-4088-B8C1-C869B235FECD}" dt="2020-07-26T20:32:51.018" v="922"/>
          <ac:spMkLst>
            <pc:docMk/>
            <pc:sldMk cId="1753187811" sldId="257"/>
            <ac:spMk id="2" creationId="{7BD5E80B-612E-48DB-BB4B-18DB71EF4A9F}"/>
          </ac:spMkLst>
        </pc:spChg>
        <pc:spChg chg="mod">
          <ac:chgData name="Nelisiwe Phiwe Mabanga" userId="fe0ade45fb386ba4" providerId="Windows Live" clId="Web-{A3E075F1-7ED5-4088-B8C1-C869B235FECD}" dt="2020-07-26T20:32:51.018" v="922"/>
          <ac:spMkLst>
            <pc:docMk/>
            <pc:sldMk cId="1753187811" sldId="257"/>
            <ac:spMk id="3" creationId="{3F5C6ED2-2A30-41FE-AE7D-76E48B688ED0}"/>
          </ac:spMkLst>
        </pc:spChg>
        <pc:spChg chg="add del">
          <ac:chgData name="Nelisiwe Phiwe Mabanga" userId="fe0ade45fb386ba4" providerId="Windows Live" clId="Web-{A3E075F1-7ED5-4088-B8C1-C869B235FECD}" dt="2020-07-26T20:32:51.018" v="922"/>
          <ac:spMkLst>
            <pc:docMk/>
            <pc:sldMk cId="1753187811" sldId="257"/>
            <ac:spMk id="13" creationId="{290FE681-1E05-478A-89DC-5F7AB37CFD77}"/>
          </ac:spMkLst>
        </pc:spChg>
        <pc:spChg chg="add">
          <ac:chgData name="Nelisiwe Phiwe Mabanga" userId="fe0ade45fb386ba4" providerId="Windows Live" clId="Web-{A3E075F1-7ED5-4088-B8C1-C869B235FECD}" dt="2020-07-26T20:32:51.018" v="922"/>
          <ac:spMkLst>
            <pc:docMk/>
            <pc:sldMk cId="1753187811" sldId="257"/>
            <ac:spMk id="20" creationId="{AD2D45C7-2E37-44FD-AC77-116CD14B9ED9}"/>
          </ac:spMkLst>
        </pc:spChg>
        <pc:spChg chg="add">
          <ac:chgData name="Nelisiwe Phiwe Mabanga" userId="fe0ade45fb386ba4" providerId="Windows Live" clId="Web-{A3E075F1-7ED5-4088-B8C1-C869B235FECD}" dt="2020-07-26T20:32:51.018" v="922"/>
          <ac:spMkLst>
            <pc:docMk/>
            <pc:sldMk cId="1753187811" sldId="257"/>
            <ac:spMk id="22" creationId="{1FF88480-2CF1-4C54-8CE3-2CA9CD9FF896}"/>
          </ac:spMkLst>
        </pc:spChg>
        <pc:picChg chg="del">
          <ac:chgData name="Nelisiwe Phiwe Mabanga" userId="fe0ade45fb386ba4" providerId="Windows Live" clId="Web-{A3E075F1-7ED5-4088-B8C1-C869B235FECD}" dt="2020-07-26T20:28:00.026" v="910"/>
          <ac:picMkLst>
            <pc:docMk/>
            <pc:sldMk cId="1753187811" sldId="257"/>
            <ac:picMk id="5" creationId="{1FF8EAE3-E781-4C2E-B622-E94AD42BF33C}"/>
          </ac:picMkLst>
        </pc:picChg>
        <pc:cxnChg chg="add del">
          <ac:chgData name="Nelisiwe Phiwe Mabanga" userId="fe0ade45fb386ba4" providerId="Windows Live" clId="Web-{A3E075F1-7ED5-4088-B8C1-C869B235FECD}" dt="2020-07-26T20:32:51.018" v="922"/>
          <ac:cxnSpMkLst>
            <pc:docMk/>
            <pc:sldMk cId="1753187811" sldId="257"/>
            <ac:cxnSpMk id="15" creationId="{2E2F21DC-5F0E-42CF-B89C-C1E25E175CB8}"/>
          </ac:cxnSpMkLst>
        </pc:cxnChg>
      </pc:sldChg>
      <pc:sldChg chg="modSp">
        <pc:chgData name="Nelisiwe Phiwe Mabanga" userId="fe0ade45fb386ba4" providerId="Windows Live" clId="Web-{A3E075F1-7ED5-4088-B8C1-C869B235FECD}" dt="2020-07-26T15:32:11.149" v="410" actId="20577"/>
        <pc:sldMkLst>
          <pc:docMk/>
          <pc:sldMk cId="4030103994" sldId="277"/>
        </pc:sldMkLst>
        <pc:spChg chg="mod">
          <ac:chgData name="Nelisiwe Phiwe Mabanga" userId="fe0ade45fb386ba4" providerId="Windows Live" clId="Web-{A3E075F1-7ED5-4088-B8C1-C869B235FECD}" dt="2020-07-26T15:32:11.149" v="410" actId="20577"/>
          <ac:spMkLst>
            <pc:docMk/>
            <pc:sldMk cId="4030103994" sldId="277"/>
            <ac:spMk id="3" creationId="{643A13C1-A43E-4977-98B6-96940756594B}"/>
          </ac:spMkLst>
        </pc:spChg>
      </pc:sldChg>
      <pc:sldChg chg="del">
        <pc:chgData name="Nelisiwe Phiwe Mabanga" userId="fe0ade45fb386ba4" providerId="Windows Live" clId="Web-{A3E075F1-7ED5-4088-B8C1-C869B235FECD}" dt="2020-07-26T15:30:19.502" v="359"/>
        <pc:sldMkLst>
          <pc:docMk/>
          <pc:sldMk cId="1023330379" sldId="279"/>
        </pc:sldMkLst>
      </pc:sldChg>
      <pc:sldChg chg="delSp del mod modClrScheme chgLayout">
        <pc:chgData name="Nelisiwe Phiwe Mabanga" userId="fe0ade45fb386ba4" providerId="Windows Live" clId="Web-{A3E075F1-7ED5-4088-B8C1-C869B235FECD}" dt="2020-07-26T20:24:34.354" v="906"/>
        <pc:sldMkLst>
          <pc:docMk/>
          <pc:sldMk cId="1335867814" sldId="313"/>
        </pc:sldMkLst>
        <pc:spChg chg="del">
          <ac:chgData name="Nelisiwe Phiwe Mabanga" userId="fe0ade45fb386ba4" providerId="Windows Live" clId="Web-{A3E075F1-7ED5-4088-B8C1-C869B235FECD}" dt="2020-07-26T20:16:55.694" v="887"/>
          <ac:spMkLst>
            <pc:docMk/>
            <pc:sldMk cId="1335867814" sldId="313"/>
            <ac:spMk id="2" creationId="{1DACACEF-FA6A-4408-8134-9B2BD9889A38}"/>
          </ac:spMkLst>
        </pc:spChg>
        <pc:spChg chg="del">
          <ac:chgData name="Nelisiwe Phiwe Mabanga" userId="fe0ade45fb386ba4" providerId="Windows Live" clId="Web-{A3E075F1-7ED5-4088-B8C1-C869B235FECD}" dt="2020-07-26T20:16:55.694" v="887"/>
          <ac:spMkLst>
            <pc:docMk/>
            <pc:sldMk cId="1335867814" sldId="313"/>
            <ac:spMk id="3" creationId="{53218335-D254-4F4F-BFC0-310AEAA46228}"/>
          </ac:spMkLst>
        </pc:spChg>
      </pc:sldChg>
      <pc:sldChg chg="addSp modSp new mod setBg">
        <pc:chgData name="Nelisiwe Phiwe Mabanga" userId="fe0ade45fb386ba4" providerId="Windows Live" clId="Web-{A3E075F1-7ED5-4088-B8C1-C869B235FECD}" dt="2020-07-26T15:36:36.040" v="413"/>
        <pc:sldMkLst>
          <pc:docMk/>
          <pc:sldMk cId="924602780" sldId="314"/>
        </pc:sldMkLst>
        <pc:spChg chg="mod">
          <ac:chgData name="Nelisiwe Phiwe Mabanga" userId="fe0ade45fb386ba4" providerId="Windows Live" clId="Web-{A3E075F1-7ED5-4088-B8C1-C869B235FECD}" dt="2020-07-26T15:36:36.040" v="413"/>
          <ac:spMkLst>
            <pc:docMk/>
            <pc:sldMk cId="924602780" sldId="314"/>
            <ac:spMk id="2" creationId="{A24FB4A1-F1BD-423D-91D0-C0B1458FCA5D}"/>
          </ac:spMkLst>
        </pc:spChg>
        <pc:spChg chg="mod">
          <ac:chgData name="Nelisiwe Phiwe Mabanga" userId="fe0ade45fb386ba4" providerId="Windows Live" clId="Web-{A3E075F1-7ED5-4088-B8C1-C869B235FECD}" dt="2020-07-26T15:36:36.040" v="413"/>
          <ac:spMkLst>
            <pc:docMk/>
            <pc:sldMk cId="924602780" sldId="314"/>
            <ac:spMk id="3" creationId="{3901864F-2D5C-4949-A26E-2974D09A3A14}"/>
          </ac:spMkLst>
        </pc:spChg>
        <pc:spChg chg="add">
          <ac:chgData name="Nelisiwe Phiwe Mabanga" userId="fe0ade45fb386ba4" providerId="Windows Live" clId="Web-{A3E075F1-7ED5-4088-B8C1-C869B235FECD}" dt="2020-07-26T15:36:36.040" v="413"/>
          <ac:spMkLst>
            <pc:docMk/>
            <pc:sldMk cId="924602780" sldId="314"/>
            <ac:spMk id="8" creationId="{290FE681-1E05-478A-89DC-5F7AB37CFD77}"/>
          </ac:spMkLst>
        </pc:spChg>
        <pc:cxnChg chg="add">
          <ac:chgData name="Nelisiwe Phiwe Mabanga" userId="fe0ade45fb386ba4" providerId="Windows Live" clId="Web-{A3E075F1-7ED5-4088-B8C1-C869B235FECD}" dt="2020-07-26T15:36:36.040" v="413"/>
          <ac:cxnSpMkLst>
            <pc:docMk/>
            <pc:sldMk cId="924602780" sldId="314"/>
            <ac:cxnSpMk id="10" creationId="{2E2F21DC-5F0E-42CF-B89C-C1E25E175CB8}"/>
          </ac:cxnSpMkLst>
        </pc:cxnChg>
      </pc:sldChg>
      <pc:sldChg chg="addSp modSp new mod setBg">
        <pc:chgData name="Nelisiwe Phiwe Mabanga" userId="fe0ade45fb386ba4" providerId="Windows Live" clId="Web-{A3E075F1-7ED5-4088-B8C1-C869B235FECD}" dt="2020-07-26T15:37:02.885" v="414"/>
        <pc:sldMkLst>
          <pc:docMk/>
          <pc:sldMk cId="1344321545" sldId="315"/>
        </pc:sldMkLst>
        <pc:spChg chg="mod">
          <ac:chgData name="Nelisiwe Phiwe Mabanga" userId="fe0ade45fb386ba4" providerId="Windows Live" clId="Web-{A3E075F1-7ED5-4088-B8C1-C869B235FECD}" dt="2020-07-26T15:37:02.885" v="414"/>
          <ac:spMkLst>
            <pc:docMk/>
            <pc:sldMk cId="1344321545" sldId="315"/>
            <ac:spMk id="2" creationId="{F26B40C6-2B2D-4BE9-BBBE-B8EF495F24B6}"/>
          </ac:spMkLst>
        </pc:spChg>
        <pc:spChg chg="mod">
          <ac:chgData name="Nelisiwe Phiwe Mabanga" userId="fe0ade45fb386ba4" providerId="Windows Live" clId="Web-{A3E075F1-7ED5-4088-B8C1-C869B235FECD}" dt="2020-07-26T15:37:02.885" v="414"/>
          <ac:spMkLst>
            <pc:docMk/>
            <pc:sldMk cId="1344321545" sldId="315"/>
            <ac:spMk id="3" creationId="{6349F543-47D7-4C9B-A5DD-EE9292344026}"/>
          </ac:spMkLst>
        </pc:spChg>
        <pc:spChg chg="add">
          <ac:chgData name="Nelisiwe Phiwe Mabanga" userId="fe0ade45fb386ba4" providerId="Windows Live" clId="Web-{A3E075F1-7ED5-4088-B8C1-C869B235FECD}" dt="2020-07-26T15:37:02.885" v="414"/>
          <ac:spMkLst>
            <pc:docMk/>
            <pc:sldMk cId="1344321545" sldId="315"/>
            <ac:spMk id="8" creationId="{290FE681-1E05-478A-89DC-5F7AB37CFD77}"/>
          </ac:spMkLst>
        </pc:spChg>
        <pc:cxnChg chg="add">
          <ac:chgData name="Nelisiwe Phiwe Mabanga" userId="fe0ade45fb386ba4" providerId="Windows Live" clId="Web-{A3E075F1-7ED5-4088-B8C1-C869B235FECD}" dt="2020-07-26T15:37:02.885" v="414"/>
          <ac:cxnSpMkLst>
            <pc:docMk/>
            <pc:sldMk cId="1344321545" sldId="315"/>
            <ac:cxnSpMk id="10" creationId="{2E2F21DC-5F0E-42CF-B89C-C1E25E175CB8}"/>
          </ac:cxnSpMkLst>
        </pc:cxnChg>
      </pc:sldChg>
      <pc:sldChg chg="modSp new del">
        <pc:chgData name="Nelisiwe Phiwe Mabanga" userId="fe0ade45fb386ba4" providerId="Windows Live" clId="Web-{A3E075F1-7ED5-4088-B8C1-C869B235FECD}" dt="2020-07-26T16:15:39.677" v="595"/>
        <pc:sldMkLst>
          <pc:docMk/>
          <pc:sldMk cId="1213260243" sldId="316"/>
        </pc:sldMkLst>
        <pc:spChg chg="mod">
          <ac:chgData name="Nelisiwe Phiwe Mabanga" userId="fe0ade45fb386ba4" providerId="Windows Live" clId="Web-{A3E075F1-7ED5-4088-B8C1-C869B235FECD}" dt="2020-07-26T15:23:46.104" v="159" actId="20577"/>
          <ac:spMkLst>
            <pc:docMk/>
            <pc:sldMk cId="1213260243" sldId="316"/>
            <ac:spMk id="2" creationId="{822C9E1A-0D92-40D4-8CB7-7C432CE04E94}"/>
          </ac:spMkLst>
        </pc:spChg>
        <pc:spChg chg="mod">
          <ac:chgData name="Nelisiwe Phiwe Mabanga" userId="fe0ade45fb386ba4" providerId="Windows Live" clId="Web-{A3E075F1-7ED5-4088-B8C1-C869B235FECD}" dt="2020-07-26T16:15:10.551" v="574" actId="20577"/>
          <ac:spMkLst>
            <pc:docMk/>
            <pc:sldMk cId="1213260243" sldId="316"/>
            <ac:spMk id="3" creationId="{EE51AF8C-FB68-447E-B3BF-D0889FF7F622}"/>
          </ac:spMkLst>
        </pc:spChg>
      </pc:sldChg>
      <pc:sldChg chg="addSp delSp modSp new mod setBg modClrScheme setClrOvrMap delDesignElem chgLayout">
        <pc:chgData name="Nelisiwe Phiwe Mabanga" userId="fe0ade45fb386ba4" providerId="Windows Live" clId="Web-{A3E075F1-7ED5-4088-B8C1-C869B235FECD}" dt="2020-07-26T16:20:54.305" v="680" actId="20577"/>
        <pc:sldMkLst>
          <pc:docMk/>
          <pc:sldMk cId="800565676" sldId="317"/>
        </pc:sldMkLst>
        <pc:spChg chg="mod ord">
          <ac:chgData name="Nelisiwe Phiwe Mabanga" userId="fe0ade45fb386ba4" providerId="Windows Live" clId="Web-{A3E075F1-7ED5-4088-B8C1-C869B235FECD}" dt="2020-07-26T16:20:54.305" v="680" actId="20577"/>
          <ac:spMkLst>
            <pc:docMk/>
            <pc:sldMk cId="800565676" sldId="317"/>
            <ac:spMk id="2" creationId="{8763022F-1C96-4363-A713-DF6716C5FA5D}"/>
          </ac:spMkLst>
        </pc:spChg>
        <pc:spChg chg="del mod ord">
          <ac:chgData name="Nelisiwe Phiwe Mabanga" userId="fe0ade45fb386ba4" providerId="Windows Live" clId="Web-{A3E075F1-7ED5-4088-B8C1-C869B235FECD}" dt="2020-07-26T16:18:13.015" v="619"/>
          <ac:spMkLst>
            <pc:docMk/>
            <pc:sldMk cId="800565676" sldId="317"/>
            <ac:spMk id="3" creationId="{177392E4-5E48-4977-85F4-A04E343A8DF3}"/>
          </ac:spMkLst>
        </pc:spChg>
        <pc:spChg chg="add del mod ord">
          <ac:chgData name="Nelisiwe Phiwe Mabanga" userId="fe0ade45fb386ba4" providerId="Windows Live" clId="Web-{A3E075F1-7ED5-4088-B8C1-C869B235FECD}" dt="2020-07-26T15:41:30.776" v="416"/>
          <ac:spMkLst>
            <pc:docMk/>
            <pc:sldMk cId="800565676" sldId="317"/>
            <ac:spMk id="4" creationId="{1CB31800-770B-4EAF-8CBC-DE9D86BBE636}"/>
          </ac:spMkLst>
        </pc:spChg>
        <pc:spChg chg="add del mod">
          <ac:chgData name="Nelisiwe Phiwe Mabanga" userId="fe0ade45fb386ba4" providerId="Windows Live" clId="Web-{A3E075F1-7ED5-4088-B8C1-C869B235FECD}" dt="2020-07-26T16:11:29.788" v="461"/>
          <ac:spMkLst>
            <pc:docMk/>
            <pc:sldMk cId="800565676" sldId="317"/>
            <ac:spMk id="7" creationId="{48F93E78-ADFB-42D6-B630-625C42093AE7}"/>
          </ac:spMkLst>
        </pc:spChg>
        <pc:spChg chg="add">
          <ac:chgData name="Nelisiwe Phiwe Mabanga" userId="fe0ade45fb386ba4" providerId="Windows Live" clId="Web-{A3E075F1-7ED5-4088-B8C1-C869B235FECD}" dt="2020-07-26T16:18:13.015" v="619"/>
          <ac:spMkLst>
            <pc:docMk/>
            <pc:sldMk cId="800565676" sldId="317"/>
            <ac:spMk id="13" creationId="{2C33F367-76E5-4D2A-96B1-4FD443CDD1CF}"/>
          </ac:spMkLst>
        </pc:spChg>
        <pc:spChg chg="add">
          <ac:chgData name="Nelisiwe Phiwe Mabanga" userId="fe0ade45fb386ba4" providerId="Windows Live" clId="Web-{A3E075F1-7ED5-4088-B8C1-C869B235FECD}" dt="2020-07-26T16:18:13.015" v="619"/>
          <ac:spMkLst>
            <pc:docMk/>
            <pc:sldMk cId="800565676" sldId="317"/>
            <ac:spMk id="15" creationId="{6F769419-3E73-449D-B62A-0CDEC946A679}"/>
          </ac:spMkLst>
        </pc:spChg>
        <pc:spChg chg="add del">
          <ac:chgData name="Nelisiwe Phiwe Mabanga" userId="fe0ade45fb386ba4" providerId="Windows Live" clId="Web-{A3E075F1-7ED5-4088-B8C1-C869B235FECD}" dt="2020-07-26T16:17:59.670" v="617"/>
          <ac:spMkLst>
            <pc:docMk/>
            <pc:sldMk cId="800565676" sldId="317"/>
            <ac:spMk id="20" creationId="{991E317B-75E3-4171-A07A-B263C1D6DCA5}"/>
          </ac:spMkLst>
        </pc:spChg>
        <pc:spChg chg="add del">
          <ac:chgData name="Nelisiwe Phiwe Mabanga" userId="fe0ade45fb386ba4" providerId="Windows Live" clId="Web-{A3E075F1-7ED5-4088-B8C1-C869B235FECD}" dt="2020-07-26T16:17:59.670" v="617"/>
          <ac:spMkLst>
            <pc:docMk/>
            <pc:sldMk cId="800565676" sldId="317"/>
            <ac:spMk id="22" creationId="{4A9B19C2-B29A-4924-9E7E-6FBF17F5854E}"/>
          </ac:spMkLst>
        </pc:spChg>
        <pc:grpChg chg="add">
          <ac:chgData name="Nelisiwe Phiwe Mabanga" userId="fe0ade45fb386ba4" providerId="Windows Live" clId="Web-{A3E075F1-7ED5-4088-B8C1-C869B235FECD}" dt="2020-07-26T16:18:13.015" v="619"/>
          <ac:grpSpMkLst>
            <pc:docMk/>
            <pc:sldMk cId="800565676" sldId="317"/>
            <ac:grpSpMk id="17" creationId="{A6515200-42F9-488F-9895-6CDBCD1E87C8}"/>
          </ac:grpSpMkLst>
        </pc:grpChg>
        <pc:grpChg chg="add del">
          <ac:chgData name="Nelisiwe Phiwe Mabanga" userId="fe0ade45fb386ba4" providerId="Windows Live" clId="Web-{A3E075F1-7ED5-4088-B8C1-C869B235FECD}" dt="2020-07-26T16:17:59.670" v="617"/>
          <ac:grpSpMkLst>
            <pc:docMk/>
            <pc:sldMk cId="800565676" sldId="317"/>
            <ac:grpSpMk id="24" creationId="{34C85634-D5F5-4047-8F35-F4B1F50AB1A7}"/>
          </ac:grpSpMkLst>
        </pc:grpChg>
        <pc:graphicFrameChg chg="add del mod ord modGraphic">
          <ac:chgData name="Nelisiwe Phiwe Mabanga" userId="fe0ade45fb386ba4" providerId="Windows Live" clId="Web-{A3E075F1-7ED5-4088-B8C1-C869B235FECD}" dt="2020-07-26T16:11:15.052" v="460"/>
          <ac:graphicFrameMkLst>
            <pc:docMk/>
            <pc:sldMk cId="800565676" sldId="317"/>
            <ac:graphicFrameMk id="5" creationId="{C5D45547-59C1-4157-A590-8B44C4F41B0D}"/>
          </ac:graphicFrameMkLst>
        </pc:graphicFrameChg>
        <pc:graphicFrameChg chg="add del mod ord modGraphic">
          <ac:chgData name="Nelisiwe Phiwe Mabanga" userId="fe0ade45fb386ba4" providerId="Windows Live" clId="Web-{A3E075F1-7ED5-4088-B8C1-C869B235FECD}" dt="2020-07-26T16:18:13.015" v="619"/>
          <ac:graphicFrameMkLst>
            <pc:docMk/>
            <pc:sldMk cId="800565676" sldId="317"/>
            <ac:graphicFrameMk id="8" creationId="{06C15FBA-6356-481E-AB61-737A083C19E2}"/>
          </ac:graphicFrameMkLst>
        </pc:graphicFrameChg>
        <pc:graphicFrameChg chg="add">
          <ac:chgData name="Nelisiwe Phiwe Mabanga" userId="fe0ade45fb386ba4" providerId="Windows Live" clId="Web-{A3E075F1-7ED5-4088-B8C1-C869B235FECD}" dt="2020-07-26T16:18:13.015" v="619"/>
          <ac:graphicFrameMkLst>
            <pc:docMk/>
            <pc:sldMk cId="800565676" sldId="317"/>
            <ac:graphicFrameMk id="11" creationId="{06C15FBA-6356-481E-AB61-737A083C19E2}"/>
          </ac:graphicFrameMkLst>
        </pc:graphicFrameChg>
        <pc:cxnChg chg="add del">
          <ac:chgData name="Nelisiwe Phiwe Mabanga" userId="fe0ade45fb386ba4" providerId="Windows Live" clId="Web-{A3E075F1-7ED5-4088-B8C1-C869B235FECD}" dt="2020-07-26T16:17:59.670" v="617"/>
          <ac:cxnSpMkLst>
            <pc:docMk/>
            <pc:sldMk cId="800565676" sldId="317"/>
            <ac:cxnSpMk id="10" creationId="{0512F9CB-A1A0-4043-A103-F6A4B94B695A}"/>
          </ac:cxnSpMkLst>
        </pc:cxnChg>
        <pc:cxnChg chg="add del">
          <ac:chgData name="Nelisiwe Phiwe Mabanga" userId="fe0ade45fb386ba4" providerId="Windows Live" clId="Web-{A3E075F1-7ED5-4088-B8C1-C869B235FECD}" dt="2020-07-26T16:17:59.670" v="617"/>
          <ac:cxnSpMkLst>
            <pc:docMk/>
            <pc:sldMk cId="800565676" sldId="317"/>
            <ac:cxnSpMk id="12" creationId="{ADBE6588-EE16-4389-857C-86A156D49E5D}"/>
          </ac:cxnSpMkLst>
        </pc:cxnChg>
        <pc:cxnChg chg="add del">
          <ac:chgData name="Nelisiwe Phiwe Mabanga" userId="fe0ade45fb386ba4" providerId="Windows Live" clId="Web-{A3E075F1-7ED5-4088-B8C1-C869B235FECD}" dt="2020-07-26T16:17:59.670" v="617"/>
          <ac:cxnSpMkLst>
            <pc:docMk/>
            <pc:sldMk cId="800565676" sldId="317"/>
            <ac:cxnSpMk id="14" creationId="{17FD48D2-B0A7-413D-B947-AA55AC1296D5}"/>
          </ac:cxnSpMkLst>
        </pc:cxnChg>
        <pc:cxnChg chg="add del">
          <ac:chgData name="Nelisiwe Phiwe Mabanga" userId="fe0ade45fb386ba4" providerId="Windows Live" clId="Web-{A3E075F1-7ED5-4088-B8C1-C869B235FECD}" dt="2020-07-26T16:17:59.670" v="617"/>
          <ac:cxnSpMkLst>
            <pc:docMk/>
            <pc:sldMk cId="800565676" sldId="317"/>
            <ac:cxnSpMk id="16" creationId="{2BE668D0-D906-4EEE-B32F-8C028624B837}"/>
          </ac:cxnSpMkLst>
        </pc:cxnChg>
        <pc:cxnChg chg="add del">
          <ac:chgData name="Nelisiwe Phiwe Mabanga" userId="fe0ade45fb386ba4" providerId="Windows Live" clId="Web-{A3E075F1-7ED5-4088-B8C1-C869B235FECD}" dt="2020-07-26T16:17:59.670" v="617"/>
          <ac:cxnSpMkLst>
            <pc:docMk/>
            <pc:sldMk cId="800565676" sldId="317"/>
            <ac:cxnSpMk id="18" creationId="{D1DE67A3-B8F6-4CFD-A8E0-D15200F23152}"/>
          </ac:cxnSpMkLst>
        </pc:cxnChg>
      </pc:sldChg>
      <pc:sldChg chg="modSp new">
        <pc:chgData name="Nelisiwe Phiwe Mabanga" userId="fe0ade45fb386ba4" providerId="Windows Live" clId="Web-{A3E075F1-7ED5-4088-B8C1-C869B235FECD}" dt="2020-07-26T15:31:37.491" v="393" actId="20577"/>
        <pc:sldMkLst>
          <pc:docMk/>
          <pc:sldMk cId="682424215" sldId="318"/>
        </pc:sldMkLst>
        <pc:spChg chg="mod">
          <ac:chgData name="Nelisiwe Phiwe Mabanga" userId="fe0ade45fb386ba4" providerId="Windows Live" clId="Web-{A3E075F1-7ED5-4088-B8C1-C869B235FECD}" dt="2020-07-26T15:30:36.753" v="370" actId="20577"/>
          <ac:spMkLst>
            <pc:docMk/>
            <pc:sldMk cId="682424215" sldId="318"/>
            <ac:spMk id="2" creationId="{206EACB9-1D54-457A-ABAF-5CED1EE5C460}"/>
          </ac:spMkLst>
        </pc:spChg>
        <pc:spChg chg="mod">
          <ac:chgData name="Nelisiwe Phiwe Mabanga" userId="fe0ade45fb386ba4" providerId="Windows Live" clId="Web-{A3E075F1-7ED5-4088-B8C1-C869B235FECD}" dt="2020-07-26T15:31:37.491" v="393" actId="20577"/>
          <ac:spMkLst>
            <pc:docMk/>
            <pc:sldMk cId="682424215" sldId="318"/>
            <ac:spMk id="3" creationId="{B42B63C3-63A1-4574-B068-49E94485CC79}"/>
          </ac:spMkLst>
        </pc:spChg>
      </pc:sldChg>
      <pc:sldChg chg="modSp new">
        <pc:chgData name="Nelisiwe Phiwe Mabanga" userId="fe0ade45fb386ba4" providerId="Windows Live" clId="Web-{A3E075F1-7ED5-4088-B8C1-C869B235FECD}" dt="2020-07-26T20:13:31.490" v="866" actId="20577"/>
        <pc:sldMkLst>
          <pc:docMk/>
          <pc:sldMk cId="2108344867" sldId="319"/>
        </pc:sldMkLst>
        <pc:spChg chg="mod">
          <ac:chgData name="Nelisiwe Phiwe Mabanga" userId="fe0ade45fb386ba4" providerId="Windows Live" clId="Web-{A3E075F1-7ED5-4088-B8C1-C869B235FECD}" dt="2020-07-26T16:15:34.427" v="592" actId="20577"/>
          <ac:spMkLst>
            <pc:docMk/>
            <pc:sldMk cId="2108344867" sldId="319"/>
            <ac:spMk id="2" creationId="{7573CFD3-EA3A-4F5C-93AC-DFC296853B85}"/>
          </ac:spMkLst>
        </pc:spChg>
        <pc:spChg chg="mod">
          <ac:chgData name="Nelisiwe Phiwe Mabanga" userId="fe0ade45fb386ba4" providerId="Windows Live" clId="Web-{A3E075F1-7ED5-4088-B8C1-C869B235FECD}" dt="2020-07-26T20:13:31.490" v="866" actId="20577"/>
          <ac:spMkLst>
            <pc:docMk/>
            <pc:sldMk cId="2108344867" sldId="319"/>
            <ac:spMk id="3" creationId="{9B156A2F-6BE6-466A-92CA-B298A8AC97C5}"/>
          </ac:spMkLst>
        </pc:spChg>
      </pc:sldChg>
      <pc:sldChg chg="modSp new">
        <pc:chgData name="Nelisiwe Phiwe Mabanga" userId="fe0ade45fb386ba4" providerId="Windows Live" clId="Web-{A3E075F1-7ED5-4088-B8C1-C869B235FECD}" dt="2020-07-26T20:14:31.620" v="884" actId="20577"/>
        <pc:sldMkLst>
          <pc:docMk/>
          <pc:sldMk cId="2646898666" sldId="320"/>
        </pc:sldMkLst>
        <pc:spChg chg="mod">
          <ac:chgData name="Nelisiwe Phiwe Mabanga" userId="fe0ade45fb386ba4" providerId="Windows Live" clId="Web-{A3E075F1-7ED5-4088-B8C1-C869B235FECD}" dt="2020-07-26T16:17:14.839" v="601" actId="20577"/>
          <ac:spMkLst>
            <pc:docMk/>
            <pc:sldMk cId="2646898666" sldId="320"/>
            <ac:spMk id="2" creationId="{5D792873-E059-4331-84A4-5E5C74C7A5E3}"/>
          </ac:spMkLst>
        </pc:spChg>
        <pc:spChg chg="mod">
          <ac:chgData name="Nelisiwe Phiwe Mabanga" userId="fe0ade45fb386ba4" providerId="Windows Live" clId="Web-{A3E075F1-7ED5-4088-B8C1-C869B235FECD}" dt="2020-07-26T20:14:31.620" v="884" actId="20577"/>
          <ac:spMkLst>
            <pc:docMk/>
            <pc:sldMk cId="2646898666" sldId="320"/>
            <ac:spMk id="3" creationId="{DB0D1A1D-D97F-4861-ACB0-8595182F39C4}"/>
          </ac:spMkLst>
        </pc:spChg>
      </pc:sldChg>
      <pc:sldChg chg="addSp delSp modSp new mod setBg modClrScheme chgLayout">
        <pc:chgData name="Nelisiwe Phiwe Mabanga" userId="fe0ade45fb386ba4" providerId="Windows Live" clId="Web-{A3E075F1-7ED5-4088-B8C1-C869B235FECD}" dt="2020-07-26T20:24:29.744" v="905"/>
        <pc:sldMkLst>
          <pc:docMk/>
          <pc:sldMk cId="479232800" sldId="321"/>
        </pc:sldMkLst>
        <pc:spChg chg="del">
          <ac:chgData name="Nelisiwe Phiwe Mabanga" userId="fe0ade45fb386ba4" providerId="Windows Live" clId="Web-{A3E075F1-7ED5-4088-B8C1-C869B235FECD}" dt="2020-07-26T20:24:19.868" v="904"/>
          <ac:spMkLst>
            <pc:docMk/>
            <pc:sldMk cId="479232800" sldId="321"/>
            <ac:spMk id="2" creationId="{257E98B8-1FD8-46BB-B58C-2609D7EA867D}"/>
          </ac:spMkLst>
        </pc:spChg>
        <pc:spChg chg="del mod ord">
          <ac:chgData name="Nelisiwe Phiwe Mabanga" userId="fe0ade45fb386ba4" providerId="Windows Live" clId="Web-{A3E075F1-7ED5-4088-B8C1-C869B235FECD}" dt="2020-07-26T20:24:29.744" v="905"/>
          <ac:spMkLst>
            <pc:docMk/>
            <pc:sldMk cId="479232800" sldId="321"/>
            <ac:spMk id="3" creationId="{74B94599-2119-427F-A229-784D8D212457}"/>
          </ac:spMkLst>
        </pc:spChg>
        <pc:spChg chg="add">
          <ac:chgData name="Nelisiwe Phiwe Mabanga" userId="fe0ade45fb386ba4" providerId="Windows Live" clId="Web-{A3E075F1-7ED5-4088-B8C1-C869B235FECD}" dt="2020-07-26T20:24:29.744" v="905"/>
          <ac:spMkLst>
            <pc:docMk/>
            <pc:sldMk cId="479232800" sldId="321"/>
            <ac:spMk id="16" creationId="{2C33F367-76E5-4D2A-96B1-4FD443CDD1CF}"/>
          </ac:spMkLst>
        </pc:spChg>
        <pc:spChg chg="add">
          <ac:chgData name="Nelisiwe Phiwe Mabanga" userId="fe0ade45fb386ba4" providerId="Windows Live" clId="Web-{A3E075F1-7ED5-4088-B8C1-C869B235FECD}" dt="2020-07-26T20:24:29.744" v="905"/>
          <ac:spMkLst>
            <pc:docMk/>
            <pc:sldMk cId="479232800" sldId="321"/>
            <ac:spMk id="18" creationId="{6F769419-3E73-449D-B62A-0CDEC946A679}"/>
          </ac:spMkLst>
        </pc:spChg>
        <pc:grpChg chg="add">
          <ac:chgData name="Nelisiwe Phiwe Mabanga" userId="fe0ade45fb386ba4" providerId="Windows Live" clId="Web-{A3E075F1-7ED5-4088-B8C1-C869B235FECD}" dt="2020-07-26T20:24:29.744" v="905"/>
          <ac:grpSpMkLst>
            <pc:docMk/>
            <pc:sldMk cId="479232800" sldId="321"/>
            <ac:grpSpMk id="9" creationId="{B455B88A-C127-47B3-B317-724BD4EAAD0E}"/>
          </ac:grpSpMkLst>
        </pc:grpChg>
        <pc:grpChg chg="add">
          <ac:chgData name="Nelisiwe Phiwe Mabanga" userId="fe0ade45fb386ba4" providerId="Windows Live" clId="Web-{A3E075F1-7ED5-4088-B8C1-C869B235FECD}" dt="2020-07-26T20:24:29.744" v="905"/>
          <ac:grpSpMkLst>
            <pc:docMk/>
            <pc:sldMk cId="479232800" sldId="321"/>
            <ac:grpSpMk id="20" creationId="{A6515200-42F9-488F-9895-6CDBCD1E87C8}"/>
          </ac:grpSpMkLst>
        </pc:grpChg>
        <pc:graphicFrameChg chg="add">
          <ac:chgData name="Nelisiwe Phiwe Mabanga" userId="fe0ade45fb386ba4" providerId="Windows Live" clId="Web-{A3E075F1-7ED5-4088-B8C1-C869B235FECD}" dt="2020-07-26T20:24:29.744" v="905"/>
          <ac:graphicFrameMkLst>
            <pc:docMk/>
            <pc:sldMk cId="479232800" sldId="321"/>
            <ac:graphicFrameMk id="5" creationId="{FA17F30F-FB03-4E1B-B159-4F40B14D12EC}"/>
          </ac:graphicFrameMkLst>
        </pc:graphicFrameChg>
      </pc:sldChg>
    </pc:docChg>
  </pc:docChgLst>
  <pc:docChgLst>
    <pc:chgData name="Nelisiwe Phiwe Mabanga" userId="fe0ade45fb386ba4" providerId="Windows Live" clId="Web-{1899C53C-BBD7-4BD6-83A5-F59E549A83E2}"/>
    <pc:docChg chg="addSld modSld addMainMaster delMainMaster">
      <pc:chgData name="Nelisiwe Phiwe Mabanga" userId="fe0ade45fb386ba4" providerId="Windows Live" clId="Web-{1899C53C-BBD7-4BD6-83A5-F59E549A83E2}" dt="2020-05-26T12:58:27.960" v="328" actId="20577"/>
      <pc:docMkLst>
        <pc:docMk/>
      </pc:docMkLst>
      <pc:sldChg chg="addSp delSp modSp mod setBg modClrScheme delAnim chgLayout">
        <pc:chgData name="Nelisiwe Phiwe Mabanga" userId="fe0ade45fb386ba4" providerId="Windows Live" clId="Web-{1899C53C-BBD7-4BD6-83A5-F59E549A83E2}" dt="2020-05-25T22:42:57.717" v="59"/>
        <pc:sldMkLst>
          <pc:docMk/>
          <pc:sldMk cId="109857222" sldId="256"/>
        </pc:sldMkLst>
        <pc:spChg chg="mod">
          <ac:chgData name="Nelisiwe Phiwe Mabanga" userId="fe0ade45fb386ba4" providerId="Windows Live" clId="Web-{1899C53C-BBD7-4BD6-83A5-F59E549A83E2}" dt="2020-05-25T22:42:57.717" v="5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lisiwe Phiwe Mabanga" userId="fe0ade45fb386ba4" providerId="Windows Live" clId="Web-{1899C53C-BBD7-4BD6-83A5-F59E549A83E2}" dt="2020-05-25T22:42:57.717" v="5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elisiwe Phiwe Mabanga" userId="fe0ade45fb386ba4" providerId="Windows Live" clId="Web-{1899C53C-BBD7-4BD6-83A5-F59E549A83E2}" dt="2020-05-25T22:42:22.045" v="54"/>
          <ac:spMkLst>
            <pc:docMk/>
            <pc:sldMk cId="109857222" sldId="256"/>
            <ac:spMk id="6" creationId="{4063B759-00FC-46D1-9898-8E8625268FAF}"/>
          </ac:spMkLst>
        </pc:spChg>
        <pc:spChg chg="add del">
          <ac:chgData name="Nelisiwe Phiwe Mabanga" userId="fe0ade45fb386ba4" providerId="Windows Live" clId="Web-{1899C53C-BBD7-4BD6-83A5-F59E549A83E2}" dt="2020-05-25T22:42:22.045" v="54"/>
          <ac:spMkLst>
            <pc:docMk/>
            <pc:sldMk cId="109857222" sldId="256"/>
            <ac:spMk id="7" creationId="{D5B012D8-7F27-4758-9AC6-C889B154BD73}"/>
          </ac:spMkLst>
        </pc:spChg>
        <pc:spChg chg="add del">
          <ac:chgData name="Nelisiwe Phiwe Mabanga" userId="fe0ade45fb386ba4" providerId="Windows Live" clId="Web-{1899C53C-BBD7-4BD6-83A5-F59E549A83E2}" dt="2020-05-25T22:42:33.420" v="56"/>
          <ac:spMkLst>
            <pc:docMk/>
            <pc:sldMk cId="109857222" sldId="256"/>
            <ac:spMk id="8" creationId="{657F69E0-C4B0-4BEC-A689-4F8D877F05D4}"/>
          </ac:spMkLst>
        </pc:spChg>
        <pc:spChg chg="add del">
          <ac:chgData name="Nelisiwe Phiwe Mabanga" userId="fe0ade45fb386ba4" providerId="Windows Live" clId="Web-{1899C53C-BBD7-4BD6-83A5-F59E549A83E2}" dt="2020-05-25T22:42:17.139" v="52"/>
          <ac:spMkLst>
            <pc:docMk/>
            <pc:sldMk cId="109857222" sldId="256"/>
            <ac:spMk id="9" creationId="{C7B352FC-1F44-4AB9-A2BD-FBF231C6B1C1}"/>
          </ac:spMkLst>
        </pc:spChg>
        <pc:spChg chg="add del">
          <ac:chgData name="Nelisiwe Phiwe Mabanga" userId="fe0ade45fb386ba4" providerId="Windows Live" clId="Web-{1899C53C-BBD7-4BD6-83A5-F59E549A83E2}" dt="2020-05-25T22:42:17.139" v="52"/>
          <ac:spMkLst>
            <pc:docMk/>
            <pc:sldMk cId="109857222" sldId="256"/>
            <ac:spMk id="11" creationId="{0ADDB668-2CA4-4D2B-9C34-3487CA330BA8}"/>
          </ac:spMkLst>
        </pc:spChg>
        <pc:spChg chg="add del">
          <ac:chgData name="Nelisiwe Phiwe Mabanga" userId="fe0ade45fb386ba4" providerId="Windows Live" clId="Web-{1899C53C-BBD7-4BD6-83A5-F59E549A83E2}" dt="2020-05-25T22:42:33.420" v="56"/>
          <ac:spMkLst>
            <pc:docMk/>
            <pc:sldMk cId="109857222" sldId="256"/>
            <ac:spMk id="12" creationId="{8F51725E-A483-43B2-A6F2-C44F502FE033}"/>
          </ac:spMkLst>
        </pc:spChg>
        <pc:spChg chg="add del">
          <ac:chgData name="Nelisiwe Phiwe Mabanga" userId="fe0ade45fb386ba4" providerId="Windows Live" clId="Web-{1899C53C-BBD7-4BD6-83A5-F59E549A83E2}" dt="2020-05-25T22:42:17.139" v="52"/>
          <ac:spMkLst>
            <pc:docMk/>
            <pc:sldMk cId="109857222" sldId="256"/>
            <ac:spMk id="13" creationId="{2568BC19-F052-4108-93E1-6A3D1DEC072F}"/>
          </ac:spMkLst>
        </pc:spChg>
        <pc:spChg chg="add del">
          <ac:chgData name="Nelisiwe Phiwe Mabanga" userId="fe0ade45fb386ba4" providerId="Windows Live" clId="Web-{1899C53C-BBD7-4BD6-83A5-F59E549A83E2}" dt="2020-05-25T22:42:33.420" v="56"/>
          <ac:spMkLst>
            <pc:docMk/>
            <pc:sldMk cId="109857222" sldId="256"/>
            <ac:spMk id="14" creationId="{9F6380B4-6A1C-481E-8408-B4E6C75B9B81}"/>
          </ac:spMkLst>
        </pc:spChg>
        <pc:spChg chg="add del">
          <ac:chgData name="Nelisiwe Phiwe Mabanga" userId="fe0ade45fb386ba4" providerId="Windows Live" clId="Web-{1899C53C-BBD7-4BD6-83A5-F59E549A83E2}" dt="2020-05-25T22:42:17.139" v="52"/>
          <ac:spMkLst>
            <pc:docMk/>
            <pc:sldMk cId="109857222" sldId="256"/>
            <ac:spMk id="15" creationId="{D5FD337D-4D6B-4C8B-B6F5-121097E09881}"/>
          </ac:spMkLst>
        </pc:spChg>
        <pc:spChg chg="add">
          <ac:chgData name="Nelisiwe Phiwe Mabanga" userId="fe0ade45fb386ba4" providerId="Windows Live" clId="Web-{1899C53C-BBD7-4BD6-83A5-F59E549A83E2}" dt="2020-05-25T22:42:57.717" v="59"/>
          <ac:spMkLst>
            <pc:docMk/>
            <pc:sldMk cId="109857222" sldId="256"/>
            <ac:spMk id="17" creationId="{5A59F003-E00A-43F9-91DC-CC54E3B87466}"/>
          </ac:spMkLst>
        </pc:spChg>
        <pc:spChg chg="add">
          <ac:chgData name="Nelisiwe Phiwe Mabanga" userId="fe0ade45fb386ba4" providerId="Windows Live" clId="Web-{1899C53C-BBD7-4BD6-83A5-F59E549A83E2}" dt="2020-05-25T22:42:57.717" v="59"/>
          <ac:spMkLst>
            <pc:docMk/>
            <pc:sldMk cId="109857222" sldId="256"/>
            <ac:spMk id="19" creationId="{D74A4382-E3AD-430A-9A1F-DFA3E0E77A7D}"/>
          </ac:spMkLst>
        </pc:spChg>
        <pc:picChg chg="add del">
          <ac:chgData name="Nelisiwe Phiwe Mabanga" userId="fe0ade45fb386ba4" providerId="Windows Live" clId="Web-{1899C53C-BBD7-4BD6-83A5-F59E549A83E2}" dt="2020-05-25T22:42:17.139" v="52"/>
          <ac:picMkLst>
            <pc:docMk/>
            <pc:sldMk cId="109857222" sldId="256"/>
            <ac:picMk id="4" creationId="{BD56F05C-6F18-4719-8BF0-E87802059E7E}"/>
          </ac:picMkLst>
        </pc:picChg>
        <pc:picChg chg="add del">
          <ac:chgData name="Nelisiwe Phiwe Mabanga" userId="fe0ade45fb386ba4" providerId="Windows Live" clId="Web-{1899C53C-BBD7-4BD6-83A5-F59E549A83E2}" dt="2020-05-25T22:42:22.045" v="54"/>
          <ac:picMkLst>
            <pc:docMk/>
            <pc:sldMk cId="109857222" sldId="256"/>
            <ac:picMk id="5" creationId="{A916D068-1E3D-4B2C-82A3-436B4013286B}"/>
          </ac:picMkLst>
        </pc:picChg>
        <pc:picChg chg="add del">
          <ac:chgData name="Nelisiwe Phiwe Mabanga" userId="fe0ade45fb386ba4" providerId="Windows Live" clId="Web-{1899C53C-BBD7-4BD6-83A5-F59E549A83E2}" dt="2020-05-25T22:42:33.420" v="56"/>
          <ac:picMkLst>
            <pc:docMk/>
            <pc:sldMk cId="109857222" sldId="256"/>
            <ac:picMk id="10" creationId="{395E32CE-02BE-48CC-99E0-7DC7CC63B061}"/>
          </ac:picMkLst>
        </pc:picChg>
        <pc:picChg chg="add del">
          <ac:chgData name="Nelisiwe Phiwe Mabanga" userId="fe0ade45fb386ba4" providerId="Windows Live" clId="Web-{1899C53C-BBD7-4BD6-83A5-F59E549A83E2}" dt="2020-05-25T22:42:56.936" v="58"/>
          <ac:picMkLst>
            <pc:docMk/>
            <pc:sldMk cId="109857222" sldId="256"/>
            <ac:picMk id="16" creationId="{21643579-CBA7-4A4C-8B5F-AD1FB0B5D0CE}"/>
          </ac:picMkLst>
        </pc:picChg>
        <pc:picChg chg="add">
          <ac:chgData name="Nelisiwe Phiwe Mabanga" userId="fe0ade45fb386ba4" providerId="Windows Live" clId="Web-{1899C53C-BBD7-4BD6-83A5-F59E549A83E2}" dt="2020-05-25T22:42:57.717" v="59"/>
          <ac:picMkLst>
            <pc:docMk/>
            <pc:sldMk cId="109857222" sldId="256"/>
            <ac:picMk id="18" creationId="{759D7822-22F3-4F00-BEC6-95FC788C5777}"/>
          </ac:picMkLst>
        </pc:picChg>
      </pc:sldChg>
      <pc:sldChg chg="addSp delSp modSp new mod setBg modClrScheme delDesignElem chgLayout">
        <pc:chgData name="Nelisiwe Phiwe Mabanga" userId="fe0ade45fb386ba4" providerId="Windows Live" clId="Web-{1899C53C-BBD7-4BD6-83A5-F59E549A83E2}" dt="2020-05-26T12:57:43.038" v="320"/>
        <pc:sldMkLst>
          <pc:docMk/>
          <pc:sldMk cId="1753187811" sldId="257"/>
        </pc:sldMkLst>
        <pc:spChg chg="add mod ord">
          <ac:chgData name="Nelisiwe Phiwe Mabanga" userId="fe0ade45fb386ba4" providerId="Windows Live" clId="Web-{1899C53C-BBD7-4BD6-83A5-F59E549A83E2}" dt="2020-05-26T12:57:43.038" v="320"/>
          <ac:spMkLst>
            <pc:docMk/>
            <pc:sldMk cId="1753187811" sldId="257"/>
            <ac:spMk id="2" creationId="{7BD5E80B-612E-48DB-BB4B-18DB71EF4A9F}"/>
          </ac:spMkLst>
        </pc:spChg>
        <pc:spChg chg="add mod ord">
          <ac:chgData name="Nelisiwe Phiwe Mabanga" userId="fe0ade45fb386ba4" providerId="Windows Live" clId="Web-{1899C53C-BBD7-4BD6-83A5-F59E549A83E2}" dt="2020-05-26T12:57:43.038" v="320"/>
          <ac:spMkLst>
            <pc:docMk/>
            <pc:sldMk cId="1753187811" sldId="257"/>
            <ac:spMk id="3" creationId="{3F5C6ED2-2A30-41FE-AE7D-76E48B688ED0}"/>
          </ac:spMkLst>
        </pc:spChg>
        <pc:spChg chg="add del">
          <ac:chgData name="Nelisiwe Phiwe Mabanga" userId="fe0ade45fb386ba4" providerId="Windows Live" clId="Web-{1899C53C-BBD7-4BD6-83A5-F59E549A83E2}" dt="2020-05-26T12:57:43.038" v="320"/>
          <ac:spMkLst>
            <pc:docMk/>
            <pc:sldMk cId="1753187811" sldId="257"/>
            <ac:spMk id="5" creationId="{2029D5AD-8348-4446-B191-6A9B6FE03F21}"/>
          </ac:spMkLst>
        </pc:spChg>
        <pc:spChg chg="add del">
          <ac:chgData name="Nelisiwe Phiwe Mabanga" userId="fe0ade45fb386ba4" providerId="Windows Live" clId="Web-{1899C53C-BBD7-4BD6-83A5-F59E549A83E2}" dt="2020-05-26T12:57:43.038" v="320"/>
          <ac:spMkLst>
            <pc:docMk/>
            <pc:sldMk cId="1753187811" sldId="257"/>
            <ac:spMk id="6" creationId="{A3F395A2-2B64-4749-BD93-2F159C7E1FB5}"/>
          </ac:spMkLst>
        </pc:spChg>
        <pc:spChg chg="add del">
          <ac:chgData name="Nelisiwe Phiwe Mabanga" userId="fe0ade45fb386ba4" providerId="Windows Live" clId="Web-{1899C53C-BBD7-4BD6-83A5-F59E549A83E2}" dt="2020-05-26T12:57:43.038" v="320"/>
          <ac:spMkLst>
            <pc:docMk/>
            <pc:sldMk cId="1753187811" sldId="257"/>
            <ac:spMk id="7" creationId="{5CF0135B-EAB8-4CA0-896C-2D897ECD28BC}"/>
          </ac:spMkLst>
        </pc:spChg>
        <pc:spChg chg="add del">
          <ac:chgData name="Nelisiwe Phiwe Mabanga" userId="fe0ade45fb386ba4" providerId="Windows Live" clId="Web-{1899C53C-BBD7-4BD6-83A5-F59E549A83E2}" dt="2020-05-26T12:56:52.928" v="317"/>
          <ac:spMkLst>
            <pc:docMk/>
            <pc:sldMk cId="1753187811" sldId="257"/>
            <ac:spMk id="8" creationId="{CBB2B1F0-0DD6-4744-9A46-7A344FB48E40}"/>
          </ac:spMkLst>
        </pc:spChg>
        <pc:spChg chg="add del">
          <ac:chgData name="Nelisiwe Phiwe Mabanga" userId="fe0ade45fb386ba4" providerId="Windows Live" clId="Web-{1899C53C-BBD7-4BD6-83A5-F59E549A83E2}" dt="2020-05-26T12:56:52.928" v="317"/>
          <ac:spMkLst>
            <pc:docMk/>
            <pc:sldMk cId="1753187811" sldId="257"/>
            <ac:spMk id="10" creationId="{7A0B5DEA-ADF6-4BA5-9307-147F0A4685A0}"/>
          </ac:spMkLst>
        </pc:spChg>
        <pc:spChg chg="add del">
          <ac:chgData name="Nelisiwe Phiwe Mabanga" userId="fe0ade45fb386ba4" providerId="Windows Live" clId="Web-{1899C53C-BBD7-4BD6-83A5-F59E549A83E2}" dt="2020-05-26T12:56:52.928" v="317"/>
          <ac:spMkLst>
            <pc:docMk/>
            <pc:sldMk cId="1753187811" sldId="257"/>
            <ac:spMk id="12" creationId="{9DECDBF4-02B6-4BB4-B65B-B8107AD6A9E8}"/>
          </ac:spMkLst>
        </pc:spChg>
        <pc:spChg chg="add del">
          <ac:chgData name="Nelisiwe Phiwe Mabanga" userId="fe0ade45fb386ba4" providerId="Windows Live" clId="Web-{1899C53C-BBD7-4BD6-83A5-F59E549A83E2}" dt="2020-05-26T12:57:43.038" v="320"/>
          <ac:spMkLst>
            <pc:docMk/>
            <pc:sldMk cId="1753187811" sldId="257"/>
            <ac:spMk id="14" creationId="{92C3387C-D24F-4737-8A37-1DC5CFF09CFA}"/>
          </ac:spMkLst>
        </pc:spChg>
      </pc:sldChg>
      <pc:sldChg chg="addSp delSp modSp new mod setBg modClrScheme chgLayout">
        <pc:chgData name="Nelisiwe Phiwe Mabanga" userId="fe0ade45fb386ba4" providerId="Windows Live" clId="Web-{1899C53C-BBD7-4BD6-83A5-F59E549A83E2}" dt="2020-05-26T12:58:24.304" v="326" actId="20577"/>
        <pc:sldMkLst>
          <pc:docMk/>
          <pc:sldMk cId="1046976446" sldId="258"/>
        </pc:sldMkLst>
        <pc:spChg chg="add mod">
          <ac:chgData name="Nelisiwe Phiwe Mabanga" userId="fe0ade45fb386ba4" providerId="Windows Live" clId="Web-{1899C53C-BBD7-4BD6-83A5-F59E549A83E2}" dt="2020-05-26T12:58:24.304" v="326" actId="20577"/>
          <ac:spMkLst>
            <pc:docMk/>
            <pc:sldMk cId="1046976446" sldId="258"/>
            <ac:spMk id="2" creationId="{2B9DA70C-38B8-4089-834F-40DEE3907A7A}"/>
          </ac:spMkLst>
        </pc:spChg>
        <pc:spChg chg="add mod">
          <ac:chgData name="Nelisiwe Phiwe Mabanga" userId="fe0ade45fb386ba4" providerId="Windows Live" clId="Web-{1899C53C-BBD7-4BD6-83A5-F59E549A83E2}" dt="2020-05-26T12:55:39.287" v="315"/>
          <ac:spMkLst>
            <pc:docMk/>
            <pc:sldMk cId="1046976446" sldId="258"/>
            <ac:spMk id="3" creationId="{963F5C58-D744-4C27-8FC8-FA2A3111D007}"/>
          </ac:spMkLst>
        </pc:spChg>
        <pc:spChg chg="add del">
          <ac:chgData name="Nelisiwe Phiwe Mabanga" userId="fe0ade45fb386ba4" providerId="Windows Live" clId="Web-{1899C53C-BBD7-4BD6-83A5-F59E549A83E2}" dt="2020-05-26T12:55:39.287" v="315"/>
          <ac:spMkLst>
            <pc:docMk/>
            <pc:sldMk cId="1046976446" sldId="258"/>
            <ac:spMk id="8" creationId="{B6D861F1-F386-4A7D-A4BF-3BEB82DEBA86}"/>
          </ac:spMkLst>
        </pc:spChg>
        <pc:spChg chg="add del">
          <ac:chgData name="Nelisiwe Phiwe Mabanga" userId="fe0ade45fb386ba4" providerId="Windows Live" clId="Web-{1899C53C-BBD7-4BD6-83A5-F59E549A83E2}" dt="2020-05-26T12:55:39.287" v="315"/>
          <ac:spMkLst>
            <pc:docMk/>
            <pc:sldMk cId="1046976446" sldId="258"/>
            <ac:spMk id="10" creationId="{562DFC44-A40C-4573-9230-B3EDB3EC8EEB}"/>
          </ac:spMkLst>
        </pc:spChg>
        <pc:spChg chg="add del">
          <ac:chgData name="Nelisiwe Phiwe Mabanga" userId="fe0ade45fb386ba4" providerId="Windows Live" clId="Web-{1899C53C-BBD7-4BD6-83A5-F59E549A83E2}" dt="2020-05-26T12:55:39.287" v="315"/>
          <ac:spMkLst>
            <pc:docMk/>
            <pc:sldMk cId="1046976446" sldId="258"/>
            <ac:spMk id="12" creationId="{15589D35-CF9F-4DE9-A792-8571A09E9BC9}"/>
          </ac:spMkLst>
        </pc:spChg>
      </pc:sldChg>
      <pc:sldMasterChg chg="add del addSldLayout delSldLayout">
        <pc:chgData name="Nelisiwe Phiwe Mabanga" userId="fe0ade45fb386ba4" providerId="Windows Live" clId="Web-{1899C53C-BBD7-4BD6-83A5-F59E549A83E2}" dt="2020-05-25T22:42:57.717" v="59"/>
        <pc:sldMasterMkLst>
          <pc:docMk/>
          <pc:sldMasterMk cId="2460954070" sldId="2147483660"/>
        </pc:sldMasterMkLst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Nelisiwe Phiwe Mabanga" userId="fe0ade45fb386ba4" providerId="Windows Live" clId="Web-{1899C53C-BBD7-4BD6-83A5-F59E549A83E2}" dt="2020-05-25T22:42:57.717" v="59"/>
        <pc:sldMasterMkLst>
          <pc:docMk/>
          <pc:sldMasterMk cId="875523740" sldId="2147483672"/>
        </pc:sldMasterMkLst>
        <pc:sldLayoutChg chg="ad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3819271709" sldId="2147483673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347350080" sldId="2147483674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285806959" sldId="2147483675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1345153708" sldId="2147483676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365825123" sldId="2147483677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2328934897" sldId="2147483678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2929806622" sldId="2147483679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1698602404" sldId="2147483680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1512602801" sldId="2147483681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3866227696" sldId="2147483682"/>
          </pc:sldLayoutMkLst>
        </pc:sldLayoutChg>
        <pc:sldLayoutChg chg="add replId">
          <pc:chgData name="Nelisiwe Phiwe Mabanga" userId="fe0ade45fb386ba4" providerId="Windows Live" clId="Web-{1899C53C-BBD7-4BD6-83A5-F59E549A83E2}" dt="2020-05-25T22:42:57.717" v="59"/>
          <pc:sldLayoutMkLst>
            <pc:docMk/>
            <pc:sldMasterMk cId="875523740" sldId="2147483672"/>
            <pc:sldLayoutMk cId="2845671017" sldId="2147483683"/>
          </pc:sldLayoutMkLst>
        </pc:sldLayoutChg>
      </pc:sldMasterChg>
      <pc:sldMasterChg chg="add del replId addSldLayout delSldLayout">
        <pc:chgData name="Nelisiwe Phiwe Mabanga" userId="fe0ade45fb386ba4" providerId="Windows Live" clId="Web-{1899C53C-BBD7-4BD6-83A5-F59E549A83E2}" dt="2020-05-25T22:42:17.139" v="52"/>
        <pc:sldMasterMkLst>
          <pc:docMk/>
          <pc:sldMasterMk cId="1246747847" sldId="2147483672"/>
        </pc:sldMasterMkLst>
        <pc:sldLayoutChg chg="add del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4025432501" sldId="2147483673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723828933" sldId="2147483674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3923328057" sldId="2147483675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511860167" sldId="2147483676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2950560172" sldId="2147483677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1913634598" sldId="2147483678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2922954539" sldId="2147483679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703959794" sldId="2147483680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1435385090" sldId="2147483681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1734656596" sldId="2147483682"/>
          </pc:sldLayoutMkLst>
        </pc:sldLayoutChg>
        <pc:sldLayoutChg chg="add del replId">
          <pc:chgData name="Nelisiwe Phiwe Mabanga" userId="fe0ade45fb386ba4" providerId="Windows Live" clId="Web-{1899C53C-BBD7-4BD6-83A5-F59E549A83E2}" dt="2020-05-25T22:42:17.139" v="52"/>
          <pc:sldLayoutMkLst>
            <pc:docMk/>
            <pc:sldMasterMk cId="1246747847" sldId="2147483672"/>
            <pc:sldLayoutMk cId="939314851" sldId="2147483683"/>
          </pc:sldLayoutMkLst>
        </pc:sldLayoutChg>
      </pc:sldMasterChg>
      <pc:sldMasterChg chg="add del addSldLayout delSldLayout">
        <pc:chgData name="Nelisiwe Phiwe Mabanga" userId="fe0ade45fb386ba4" providerId="Windows Live" clId="Web-{1899C53C-BBD7-4BD6-83A5-F59E549A83E2}" dt="2020-05-25T22:42:22.045" v="54"/>
        <pc:sldMasterMkLst>
          <pc:docMk/>
          <pc:sldMasterMk cId="260384533" sldId="2147483685"/>
        </pc:sldMasterMkLst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14052043" sldId="2147483674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2676765881" sldId="2147483675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2064198992" sldId="2147483676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2473772218" sldId="2147483677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3593745793" sldId="2147483678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292068566" sldId="2147483679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1253938498" sldId="2147483680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2593179208" sldId="2147483681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3255955410" sldId="2147483682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882940562" sldId="2147483683"/>
          </pc:sldLayoutMkLst>
        </pc:sldLayoutChg>
        <pc:sldLayoutChg chg="add del">
          <pc:chgData name="Nelisiwe Phiwe Mabanga" userId="fe0ade45fb386ba4" providerId="Windows Live" clId="Web-{1899C53C-BBD7-4BD6-83A5-F59E549A83E2}" dt="2020-05-25T22:42:22.045" v="54"/>
          <pc:sldLayoutMkLst>
            <pc:docMk/>
            <pc:sldMasterMk cId="260384533" sldId="2147483685"/>
            <pc:sldLayoutMk cId="1804908699" sldId="2147483684"/>
          </pc:sldLayoutMkLst>
        </pc:sldLayoutChg>
      </pc:sldMasterChg>
      <pc:sldMasterChg chg="add del addSldLayout delSldLayout">
        <pc:chgData name="Nelisiwe Phiwe Mabanga" userId="fe0ade45fb386ba4" providerId="Windows Live" clId="Web-{1899C53C-BBD7-4BD6-83A5-F59E549A83E2}" dt="2020-05-25T22:42:33.420" v="56"/>
        <pc:sldMasterMkLst>
          <pc:docMk/>
          <pc:sldMasterMk cId="3393283971" sldId="2147483711"/>
        </pc:sldMasterMkLst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223949326" sldId="2147483700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89398291" sldId="2147483701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4106447087" sldId="2147483702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128592521" sldId="2147483703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3763017019" sldId="2147483704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3967631098" sldId="2147483705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2842648172" sldId="2147483706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2694670932" sldId="2147483707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2987598295" sldId="2147483708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2871962067" sldId="2147483709"/>
          </pc:sldLayoutMkLst>
        </pc:sldLayoutChg>
        <pc:sldLayoutChg chg="add del">
          <pc:chgData name="Nelisiwe Phiwe Mabanga" userId="fe0ade45fb386ba4" providerId="Windows Live" clId="Web-{1899C53C-BBD7-4BD6-83A5-F59E549A83E2}" dt="2020-05-25T22:42:33.420" v="56"/>
          <pc:sldLayoutMkLst>
            <pc:docMk/>
            <pc:sldMasterMk cId="3393283971" sldId="2147483711"/>
            <pc:sldLayoutMk cId="4146433902" sldId="2147483710"/>
          </pc:sldLayoutMkLst>
        </pc:sldLayoutChg>
      </pc:sldMasterChg>
      <pc:sldMasterChg chg="add del addSldLayout delSldLayout">
        <pc:chgData name="Nelisiwe Phiwe Mabanga" userId="fe0ade45fb386ba4" providerId="Windows Live" clId="Web-{1899C53C-BBD7-4BD6-83A5-F59E549A83E2}" dt="2020-05-25T22:42:56.936" v="58"/>
        <pc:sldMasterMkLst>
          <pc:docMk/>
          <pc:sldMasterMk cId="2888679652" sldId="2147483770"/>
        </pc:sldMasterMkLst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2799397315" sldId="2147483753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1330200832" sldId="2147483754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2397671250" sldId="2147483755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1579942767" sldId="2147483756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3927006386" sldId="2147483757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3436030857" sldId="2147483758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287939249" sldId="2147483759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1215187138" sldId="2147483760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1774378850" sldId="2147483761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70012408" sldId="2147483762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3659574394" sldId="2147483763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2902154245" sldId="2147483764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39168909" sldId="2147483765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1684245263" sldId="2147483766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3398414582" sldId="2147483767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783173973" sldId="2147483768"/>
          </pc:sldLayoutMkLst>
        </pc:sldLayoutChg>
        <pc:sldLayoutChg chg="add del">
          <pc:chgData name="Nelisiwe Phiwe Mabanga" userId="fe0ade45fb386ba4" providerId="Windows Live" clId="Web-{1899C53C-BBD7-4BD6-83A5-F59E549A83E2}" dt="2020-05-25T22:42:56.936" v="58"/>
          <pc:sldLayoutMkLst>
            <pc:docMk/>
            <pc:sldMasterMk cId="2888679652" sldId="2147483770"/>
            <pc:sldLayoutMk cId="1453874013" sldId="2147483769"/>
          </pc:sldLayoutMkLst>
        </pc:sldLayoutChg>
      </pc:sldMasterChg>
    </pc:docChg>
  </pc:docChgLst>
  <pc:docChgLst>
    <pc:chgData name="Nelisiwe Phiwe Mabanga" userId="fe0ade45fb386ba4" providerId="Windows Live" clId="Web-{C7964AC0-2770-4C96-827B-550D030FE86B}"/>
    <pc:docChg chg="delSld modSld">
      <pc:chgData name="Nelisiwe Phiwe Mabanga" userId="fe0ade45fb386ba4" providerId="Windows Live" clId="Web-{C7964AC0-2770-4C96-827B-550D030FE86B}" dt="2020-06-02T08:28:42.408" v="88" actId="20577"/>
      <pc:docMkLst>
        <pc:docMk/>
      </pc:docMkLst>
      <pc:sldChg chg="modSp">
        <pc:chgData name="Nelisiwe Phiwe Mabanga" userId="fe0ade45fb386ba4" providerId="Windows Live" clId="Web-{C7964AC0-2770-4C96-827B-550D030FE86B}" dt="2020-06-02T07:56:57.598" v="44" actId="20577"/>
        <pc:sldMkLst>
          <pc:docMk/>
          <pc:sldMk cId="109857222" sldId="256"/>
        </pc:sldMkLst>
        <pc:spChg chg="mod">
          <ac:chgData name="Nelisiwe Phiwe Mabanga" userId="fe0ade45fb386ba4" providerId="Windows Live" clId="Web-{C7964AC0-2770-4C96-827B-550D030FE86B}" dt="2020-06-02T07:56:57.598" v="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elisiwe Phiwe Mabanga" userId="fe0ade45fb386ba4" providerId="Windows Live" clId="Web-{C7964AC0-2770-4C96-827B-550D030FE86B}" dt="2020-06-02T06:21:43.402" v="36" actId="14100"/>
        <pc:sldMkLst>
          <pc:docMk/>
          <pc:sldMk cId="1753187811" sldId="257"/>
        </pc:sldMkLst>
        <pc:spChg chg="mod">
          <ac:chgData name="Nelisiwe Phiwe Mabanga" userId="fe0ade45fb386ba4" providerId="Windows Live" clId="Web-{C7964AC0-2770-4C96-827B-550D030FE86B}" dt="2020-06-02T06:07:00.617" v="16" actId="14100"/>
          <ac:spMkLst>
            <pc:docMk/>
            <pc:sldMk cId="1753187811" sldId="257"/>
            <ac:spMk id="2" creationId="{7BD5E80B-612E-48DB-BB4B-18DB71EF4A9F}"/>
          </ac:spMkLst>
        </pc:spChg>
        <pc:spChg chg="mod">
          <ac:chgData name="Nelisiwe Phiwe Mabanga" userId="fe0ade45fb386ba4" providerId="Windows Live" clId="Web-{C7964AC0-2770-4C96-827B-550D030FE86B}" dt="2020-06-02T06:21:43.402" v="36" actId="14100"/>
          <ac:spMkLst>
            <pc:docMk/>
            <pc:sldMk cId="1753187811" sldId="257"/>
            <ac:spMk id="3" creationId="{3F5C6ED2-2A30-41FE-AE7D-76E48B688ED0}"/>
          </ac:spMkLst>
        </pc:spChg>
      </pc:sldChg>
      <pc:sldChg chg="modSp">
        <pc:chgData name="Nelisiwe Phiwe Mabanga" userId="fe0ade45fb386ba4" providerId="Windows Live" clId="Web-{C7964AC0-2770-4C96-827B-550D030FE86B}" dt="2020-06-02T08:28:42.408" v="88" actId="20577"/>
        <pc:sldMkLst>
          <pc:docMk/>
          <pc:sldMk cId="44760470" sldId="275"/>
        </pc:sldMkLst>
        <pc:spChg chg="mod">
          <ac:chgData name="Nelisiwe Phiwe Mabanga" userId="fe0ade45fb386ba4" providerId="Windows Live" clId="Web-{C7964AC0-2770-4C96-827B-550D030FE86B}" dt="2020-06-02T08:28:42.408" v="88" actId="20577"/>
          <ac:spMkLst>
            <pc:docMk/>
            <pc:sldMk cId="44760470" sldId="275"/>
            <ac:spMk id="3" creationId="{AF7E3038-3C76-45C8-9702-B3A5685C458B}"/>
          </ac:spMkLst>
        </pc:spChg>
      </pc:sldChg>
      <pc:sldChg chg="modSp">
        <pc:chgData name="Nelisiwe Phiwe Mabanga" userId="fe0ade45fb386ba4" providerId="Windows Live" clId="Web-{C7964AC0-2770-4C96-827B-550D030FE86B}" dt="2020-06-02T08:28:38.923" v="84" actId="20577"/>
        <pc:sldMkLst>
          <pc:docMk/>
          <pc:sldMk cId="3150758835" sldId="276"/>
        </pc:sldMkLst>
        <pc:spChg chg="mod">
          <ac:chgData name="Nelisiwe Phiwe Mabanga" userId="fe0ade45fb386ba4" providerId="Windows Live" clId="Web-{C7964AC0-2770-4C96-827B-550D030FE86B}" dt="2020-06-02T08:28:38.923" v="84" actId="20577"/>
          <ac:spMkLst>
            <pc:docMk/>
            <pc:sldMk cId="3150758835" sldId="276"/>
            <ac:spMk id="3" creationId="{01573AAC-71D1-4C11-BAB2-A295696265C5}"/>
          </ac:spMkLst>
        </pc:spChg>
      </pc:sldChg>
      <pc:sldChg chg="modSp">
        <pc:chgData name="Nelisiwe Phiwe Mabanga" userId="fe0ade45fb386ba4" providerId="Windows Live" clId="Web-{C7964AC0-2770-4C96-827B-550D030FE86B}" dt="2020-06-02T05:41:03.767" v="10" actId="20577"/>
        <pc:sldMkLst>
          <pc:docMk/>
          <pc:sldMk cId="1513294242" sldId="285"/>
        </pc:sldMkLst>
        <pc:spChg chg="mod">
          <ac:chgData name="Nelisiwe Phiwe Mabanga" userId="fe0ade45fb386ba4" providerId="Windows Live" clId="Web-{C7964AC0-2770-4C96-827B-550D030FE86B}" dt="2020-06-02T05:41:03.767" v="10" actId="20577"/>
          <ac:spMkLst>
            <pc:docMk/>
            <pc:sldMk cId="1513294242" sldId="285"/>
            <ac:spMk id="2" creationId="{0E9E04FF-34E1-4F76-8371-B26AD9D028DB}"/>
          </ac:spMkLst>
        </pc:spChg>
      </pc:sldChg>
      <pc:sldChg chg="del">
        <pc:chgData name="Nelisiwe Phiwe Mabanga" userId="fe0ade45fb386ba4" providerId="Windows Live" clId="Web-{C7964AC0-2770-4C96-827B-550D030FE86B}" dt="2020-06-02T05:24:03.403" v="0"/>
        <pc:sldMkLst>
          <pc:docMk/>
          <pc:sldMk cId="3055375433" sldId="295"/>
        </pc:sldMkLst>
      </pc:sldChg>
    </pc:docChg>
  </pc:docChgLst>
  <pc:docChgLst>
    <pc:chgData name="Nelisiwe Phiwe Mabanga" userId="fe0ade45fb386ba4" providerId="Windows Live" clId="Web-{B52F3D8E-93CA-4CB4-AF61-0D26D06A4319}"/>
    <pc:docChg chg="delSld modSld">
      <pc:chgData name="Nelisiwe Phiwe Mabanga" userId="fe0ade45fb386ba4" providerId="Windows Live" clId="Web-{B52F3D8E-93CA-4CB4-AF61-0D26D06A4319}" dt="2020-06-02T12:57:41.018" v="10"/>
      <pc:docMkLst>
        <pc:docMk/>
      </pc:docMkLst>
      <pc:sldChg chg="del">
        <pc:chgData name="Nelisiwe Phiwe Mabanga" userId="fe0ade45fb386ba4" providerId="Windows Live" clId="Web-{B52F3D8E-93CA-4CB4-AF61-0D26D06A4319}" dt="2020-06-02T12:57:41.018" v="10"/>
        <pc:sldMkLst>
          <pc:docMk/>
          <pc:sldMk cId="850303173" sldId="261"/>
        </pc:sldMkLst>
      </pc:sldChg>
      <pc:sldChg chg="modSp">
        <pc:chgData name="Nelisiwe Phiwe Mabanga" userId="fe0ade45fb386ba4" providerId="Windows Live" clId="Web-{B52F3D8E-93CA-4CB4-AF61-0D26D06A4319}" dt="2020-06-02T12:01:41.116" v="8" actId="20577"/>
        <pc:sldMkLst>
          <pc:docMk/>
          <pc:sldMk cId="44760470" sldId="275"/>
        </pc:sldMkLst>
        <pc:spChg chg="mod">
          <ac:chgData name="Nelisiwe Phiwe Mabanga" userId="fe0ade45fb386ba4" providerId="Windows Live" clId="Web-{B52F3D8E-93CA-4CB4-AF61-0D26D06A4319}" dt="2020-06-02T12:01:41.116" v="8" actId="20577"/>
          <ac:spMkLst>
            <pc:docMk/>
            <pc:sldMk cId="44760470" sldId="275"/>
            <ac:spMk id="3" creationId="{AF7E3038-3C76-45C8-9702-B3A5685C458B}"/>
          </ac:spMkLst>
        </pc:spChg>
      </pc:sldChg>
    </pc:docChg>
  </pc:docChgLst>
  <pc:docChgLst>
    <pc:chgData name="Guest User" providerId="Windows Live" clId="Web-{0697CD2A-1203-42C1-919C-1149DCF2B967}"/>
    <pc:docChg chg="addSld modSld">
      <pc:chgData name="Guest User" userId="" providerId="Windows Live" clId="Web-{0697CD2A-1203-42C1-919C-1149DCF2B967}" dt="2020-06-02T12:17:43.177" v="237" actId="20577"/>
      <pc:docMkLst>
        <pc:docMk/>
      </pc:docMkLst>
      <pc:sldChg chg="modSp new">
        <pc:chgData name="Guest User" userId="" providerId="Windows Live" clId="Web-{0697CD2A-1203-42C1-919C-1149DCF2B967}" dt="2020-06-02T12:17:43.177" v="237" actId="20577"/>
        <pc:sldMkLst>
          <pc:docMk/>
          <pc:sldMk cId="3896560277" sldId="296"/>
        </pc:sldMkLst>
        <pc:spChg chg="mod">
          <ac:chgData name="Guest User" userId="" providerId="Windows Live" clId="Web-{0697CD2A-1203-42C1-919C-1149DCF2B967}" dt="2020-06-02T12:13:51.956" v="33" actId="20577"/>
          <ac:spMkLst>
            <pc:docMk/>
            <pc:sldMk cId="3896560277" sldId="296"/>
            <ac:spMk id="2" creationId="{5148DF60-5DFA-4697-9124-532CE7F56BF5}"/>
          </ac:spMkLst>
        </pc:spChg>
        <pc:spChg chg="mod">
          <ac:chgData name="Guest User" userId="" providerId="Windows Live" clId="Web-{0697CD2A-1203-42C1-919C-1149DCF2B967}" dt="2020-06-02T12:17:43.177" v="237" actId="20577"/>
          <ac:spMkLst>
            <pc:docMk/>
            <pc:sldMk cId="3896560277" sldId="296"/>
            <ac:spMk id="3" creationId="{90864079-E52F-4DAC-B625-91A51953447A}"/>
          </ac:spMkLst>
        </pc:spChg>
      </pc:sldChg>
    </pc:docChg>
  </pc:docChgLst>
  <pc:docChgLst>
    <pc:chgData name="Guest User" providerId="Windows Live" clId="Web-{2E549D2F-C9FA-4243-A681-B563A5CCF00B}"/>
    <pc:docChg chg="modSld">
      <pc:chgData name="Guest User" userId="" providerId="Windows Live" clId="Web-{2E549D2F-C9FA-4243-A681-B563A5CCF00B}" dt="2020-06-02T10:16:23.166" v="30"/>
      <pc:docMkLst>
        <pc:docMk/>
      </pc:docMkLst>
      <pc:sldChg chg="modSp">
        <pc:chgData name="Guest User" userId="" providerId="Windows Live" clId="Web-{2E549D2F-C9FA-4243-A681-B563A5CCF00B}" dt="2020-06-02T10:12:47.538" v="9"/>
        <pc:sldMkLst>
          <pc:docMk/>
          <pc:sldMk cId="1753187811" sldId="257"/>
        </pc:sldMkLst>
        <pc:spChg chg="mod">
          <ac:chgData name="Guest User" userId="" providerId="Windows Live" clId="Web-{2E549D2F-C9FA-4243-A681-B563A5CCF00B}" dt="2020-06-02T10:12:47.538" v="9"/>
          <ac:spMkLst>
            <pc:docMk/>
            <pc:sldMk cId="1753187811" sldId="257"/>
            <ac:spMk id="3" creationId="{3F5C6ED2-2A30-41FE-AE7D-76E48B688ED0}"/>
          </ac:spMkLst>
        </pc:spChg>
      </pc:sldChg>
      <pc:sldChg chg="addSp delSp modSp">
        <pc:chgData name="Guest User" userId="" providerId="Windows Live" clId="Web-{2E549D2F-C9FA-4243-A681-B563A5CCF00B}" dt="2020-06-02T10:16:23.166" v="30"/>
        <pc:sldMkLst>
          <pc:docMk/>
          <pc:sldMk cId="1546601945" sldId="278"/>
        </pc:sldMkLst>
        <pc:picChg chg="add del mod">
          <ac:chgData name="Guest User" userId="" providerId="Windows Live" clId="Web-{2E549D2F-C9FA-4243-A681-B563A5CCF00B}" dt="2020-06-02T10:15:57.900" v="27"/>
          <ac:picMkLst>
            <pc:docMk/>
            <pc:sldMk cId="1546601945" sldId="278"/>
            <ac:picMk id="4" creationId="{B4C10ABF-3CD2-4EB9-BADD-D9A92C036C9C}"/>
          </ac:picMkLst>
        </pc:picChg>
        <pc:picChg chg="add del mod">
          <ac:chgData name="Guest User" userId="" providerId="Windows Live" clId="Web-{2E549D2F-C9FA-4243-A681-B563A5CCF00B}" dt="2020-06-02T10:15:13.415" v="22"/>
          <ac:picMkLst>
            <pc:docMk/>
            <pc:sldMk cId="1546601945" sldId="278"/>
            <ac:picMk id="6" creationId="{FE38500F-BEE3-4643-99DF-814383B99ED2}"/>
          </ac:picMkLst>
        </pc:picChg>
        <pc:picChg chg="add del mod">
          <ac:chgData name="Guest User" userId="" providerId="Windows Live" clId="Web-{2E549D2F-C9FA-4243-A681-B563A5CCF00B}" dt="2020-06-02T10:15:13.352" v="20"/>
          <ac:picMkLst>
            <pc:docMk/>
            <pc:sldMk cId="1546601945" sldId="278"/>
            <ac:picMk id="7" creationId="{D04C4504-3F87-4FCD-99B6-F943A177CEF3}"/>
          </ac:picMkLst>
        </pc:picChg>
        <pc:picChg chg="add del mod">
          <ac:chgData name="Guest User" userId="" providerId="Windows Live" clId="Web-{2E549D2F-C9FA-4243-A681-B563A5CCF00B}" dt="2020-06-02T10:15:13.305" v="18"/>
          <ac:picMkLst>
            <pc:docMk/>
            <pc:sldMk cId="1546601945" sldId="278"/>
            <ac:picMk id="8" creationId="{D18F0FB8-E531-4B2C-981F-BF97E80396DB}"/>
          </ac:picMkLst>
        </pc:picChg>
        <pc:picChg chg="add del mod">
          <ac:chgData name="Guest User" userId="" providerId="Windows Live" clId="Web-{2E549D2F-C9FA-4243-A681-B563A5CCF00B}" dt="2020-06-02T10:15:13.258" v="16"/>
          <ac:picMkLst>
            <pc:docMk/>
            <pc:sldMk cId="1546601945" sldId="278"/>
            <ac:picMk id="9" creationId="{4661AEA0-AAE9-40D8-B3EC-1700555EB36E}"/>
          </ac:picMkLst>
        </pc:picChg>
        <pc:picChg chg="add mod">
          <ac:chgData name="Guest User" userId="" providerId="Windows Live" clId="Web-{2E549D2F-C9FA-4243-A681-B563A5CCF00B}" dt="2020-06-02T10:16:23.166" v="30"/>
          <ac:picMkLst>
            <pc:docMk/>
            <pc:sldMk cId="1546601945" sldId="278"/>
            <ac:picMk id="10" creationId="{02E0556D-AAED-4143-AC2B-CB2B12EE17E4}"/>
          </ac:picMkLst>
        </pc:picChg>
      </pc:sldChg>
    </pc:docChg>
  </pc:docChgLst>
  <pc:docChgLst>
    <pc:chgData name="Guest User" providerId="Windows Live" clId="Web-{8FBD62EE-27A9-4E12-9D8A-B525F28DE959}"/>
    <pc:docChg chg="addSld modSld">
      <pc:chgData name="Guest User" userId="" providerId="Windows Live" clId="Web-{8FBD62EE-27A9-4E12-9D8A-B525F28DE959}" dt="2020-06-01T15:49:29.435" v="409" actId="20577"/>
      <pc:docMkLst>
        <pc:docMk/>
      </pc:docMkLst>
      <pc:sldChg chg="modSp">
        <pc:chgData name="Guest User" userId="" providerId="Windows Live" clId="Web-{8FBD62EE-27A9-4E12-9D8A-B525F28DE959}" dt="2020-06-01T15:39:08.049" v="286" actId="20577"/>
        <pc:sldMkLst>
          <pc:docMk/>
          <pc:sldMk cId="4030103994" sldId="277"/>
        </pc:sldMkLst>
        <pc:spChg chg="mod">
          <ac:chgData name="Guest User" userId="" providerId="Windows Live" clId="Web-{8FBD62EE-27A9-4E12-9D8A-B525F28DE959}" dt="2020-06-01T15:39:08.049" v="286" actId="20577"/>
          <ac:spMkLst>
            <pc:docMk/>
            <pc:sldMk cId="4030103994" sldId="277"/>
            <ac:spMk id="3" creationId="{643A13C1-A43E-4977-98B6-96940756594B}"/>
          </ac:spMkLst>
        </pc:spChg>
      </pc:sldChg>
      <pc:sldChg chg="addSp delSp modSp add replId">
        <pc:chgData name="Guest User" userId="" providerId="Windows Live" clId="Web-{8FBD62EE-27A9-4E12-9D8A-B525F28DE959}" dt="2020-06-01T15:38:43.016" v="263" actId="20577"/>
        <pc:sldMkLst>
          <pc:docMk/>
          <pc:sldMk cId="1546601945" sldId="278"/>
        </pc:sldMkLst>
        <pc:spChg chg="del">
          <ac:chgData name="Guest User" userId="" providerId="Windows Live" clId="Web-{8FBD62EE-27A9-4E12-9D8A-B525F28DE959}" dt="2020-06-01T15:34:07.426" v="234"/>
          <ac:spMkLst>
            <pc:docMk/>
            <pc:sldMk cId="1546601945" sldId="278"/>
            <ac:spMk id="2" creationId="{50F766A6-9C7D-4096-B447-A86D971829BC}"/>
          </ac:spMkLst>
        </pc:spChg>
        <pc:spChg chg="mod">
          <ac:chgData name="Guest User" userId="" providerId="Windows Live" clId="Web-{8FBD62EE-27A9-4E12-9D8A-B525F28DE959}" dt="2020-06-01T15:34:00.504" v="231" actId="20577"/>
          <ac:spMkLst>
            <pc:docMk/>
            <pc:sldMk cId="1546601945" sldId="278"/>
            <ac:spMk id="3" creationId="{643A13C1-A43E-4977-98B6-96940756594B}"/>
          </ac:spMkLst>
        </pc:spChg>
        <pc:spChg chg="add mod">
          <ac:chgData name="Guest User" userId="" providerId="Windows Live" clId="Web-{8FBD62EE-27A9-4E12-9D8A-B525F28DE959}" dt="2020-06-01T15:38:43.016" v="263" actId="20577"/>
          <ac:spMkLst>
            <pc:docMk/>
            <pc:sldMk cId="1546601945" sldId="278"/>
            <ac:spMk id="5" creationId="{8811C13B-BD95-4F6C-B288-972B76ABE373}"/>
          </ac:spMkLst>
        </pc:spChg>
      </pc:sldChg>
      <pc:sldChg chg="modSp new">
        <pc:chgData name="Guest User" userId="" providerId="Windows Live" clId="Web-{8FBD62EE-27A9-4E12-9D8A-B525F28DE959}" dt="2020-06-01T15:49:29.435" v="408" actId="20577"/>
        <pc:sldMkLst>
          <pc:docMk/>
          <pc:sldMk cId="1023330379" sldId="279"/>
        </pc:sldMkLst>
        <pc:spChg chg="mod">
          <ac:chgData name="Guest User" userId="" providerId="Windows Live" clId="Web-{8FBD62EE-27A9-4E12-9D8A-B525F28DE959}" dt="2020-06-01T15:42:45.902" v="301" actId="20577"/>
          <ac:spMkLst>
            <pc:docMk/>
            <pc:sldMk cId="1023330379" sldId="279"/>
            <ac:spMk id="2" creationId="{16255F0F-BDBE-4414-9732-A1973EA926A7}"/>
          </ac:spMkLst>
        </pc:spChg>
        <pc:spChg chg="mod">
          <ac:chgData name="Guest User" userId="" providerId="Windows Live" clId="Web-{8FBD62EE-27A9-4E12-9D8A-B525F28DE959}" dt="2020-06-01T15:49:29.435" v="408" actId="20577"/>
          <ac:spMkLst>
            <pc:docMk/>
            <pc:sldMk cId="1023330379" sldId="279"/>
            <ac:spMk id="3" creationId="{193A3AAC-F0AF-4BBA-B0E3-2C4005E8D697}"/>
          </ac:spMkLst>
        </pc:spChg>
      </pc:sldChg>
    </pc:docChg>
  </pc:docChgLst>
  <pc:docChgLst>
    <pc:chgData name="Guest User" providerId="Windows Live" clId="Web-{53F2028B-338F-487B-AF21-895798557C0D}"/>
    <pc:docChg chg="modSld">
      <pc:chgData name="Guest User" userId="" providerId="Windows Live" clId="Web-{53F2028B-338F-487B-AF21-895798557C0D}" dt="2020-06-02T16:06:42.810" v="6" actId="1076"/>
      <pc:docMkLst>
        <pc:docMk/>
      </pc:docMkLst>
      <pc:sldChg chg="modSp">
        <pc:chgData name="Guest User" userId="" providerId="Windows Live" clId="Web-{53F2028B-338F-487B-AF21-895798557C0D}" dt="2020-06-02T16:05:26.131" v="0"/>
        <pc:sldMkLst>
          <pc:docMk/>
          <pc:sldMk cId="1753187811" sldId="257"/>
        </pc:sldMkLst>
        <pc:spChg chg="mod">
          <ac:chgData name="Guest User" userId="" providerId="Windows Live" clId="Web-{53F2028B-338F-487B-AF21-895798557C0D}" dt="2020-06-02T16:05:26.131" v="0"/>
          <ac:spMkLst>
            <pc:docMk/>
            <pc:sldMk cId="1753187811" sldId="257"/>
            <ac:spMk id="3" creationId="{3F5C6ED2-2A30-41FE-AE7D-76E48B688ED0}"/>
          </ac:spMkLst>
        </pc:spChg>
      </pc:sldChg>
      <pc:sldChg chg="modSp">
        <pc:chgData name="Guest User" userId="" providerId="Windows Live" clId="Web-{53F2028B-338F-487B-AF21-895798557C0D}" dt="2020-06-02T16:06:42.810" v="6" actId="1076"/>
        <pc:sldMkLst>
          <pc:docMk/>
          <pc:sldMk cId="1546601945" sldId="278"/>
        </pc:sldMkLst>
        <pc:picChg chg="mod">
          <ac:chgData name="Guest User" userId="" providerId="Windows Live" clId="Web-{53F2028B-338F-487B-AF21-895798557C0D}" dt="2020-06-02T16:06:42.810" v="6" actId="1076"/>
          <ac:picMkLst>
            <pc:docMk/>
            <pc:sldMk cId="1546601945" sldId="278"/>
            <ac:picMk id="10" creationId="{02E0556D-AAED-4143-AC2B-CB2B12EE17E4}"/>
          </ac:picMkLst>
        </pc:picChg>
      </pc:sldChg>
      <pc:sldChg chg="modSp">
        <pc:chgData name="Guest User" userId="" providerId="Windows Live" clId="Web-{53F2028B-338F-487B-AF21-895798557C0D}" dt="2020-06-02T16:06:03.134" v="1" actId="20577"/>
        <pc:sldMkLst>
          <pc:docMk/>
          <pc:sldMk cId="168974208" sldId="299"/>
        </pc:sldMkLst>
        <pc:spChg chg="mod">
          <ac:chgData name="Guest User" userId="" providerId="Windows Live" clId="Web-{53F2028B-338F-487B-AF21-895798557C0D}" dt="2020-06-02T16:06:03.134" v="1" actId="20577"/>
          <ac:spMkLst>
            <pc:docMk/>
            <pc:sldMk cId="168974208" sldId="299"/>
            <ac:spMk id="2" creationId="{34377EC9-3C50-4EF5-9B17-B080CC2177DC}"/>
          </ac:spMkLst>
        </pc:spChg>
      </pc:sldChg>
    </pc:docChg>
  </pc:docChgLst>
  <pc:docChgLst>
    <pc:chgData name="Guest User" providerId="Windows Live" clId="Web-{A5ACF57C-EAE7-4DC4-BDEF-118397FEF378}"/>
    <pc:docChg chg="delSld modSld sldOrd">
      <pc:chgData name="Guest User" userId="" providerId="Windows Live" clId="Web-{A5ACF57C-EAE7-4DC4-BDEF-118397FEF378}" dt="2020-06-02T05:22:38.020" v="137" actId="1076"/>
      <pc:docMkLst>
        <pc:docMk/>
      </pc:docMkLst>
      <pc:sldChg chg="modSp ord">
        <pc:chgData name="Guest User" userId="" providerId="Windows Live" clId="Web-{A5ACF57C-EAE7-4DC4-BDEF-118397FEF378}" dt="2020-06-02T05:13:11.193" v="103" actId="1076"/>
        <pc:sldMkLst>
          <pc:docMk/>
          <pc:sldMk cId="147935841" sldId="267"/>
        </pc:sldMkLst>
        <pc:picChg chg="mod">
          <ac:chgData name="Guest User" userId="" providerId="Windows Live" clId="Web-{A5ACF57C-EAE7-4DC4-BDEF-118397FEF378}" dt="2020-06-02T05:13:11.193" v="103" actId="1076"/>
          <ac:picMkLst>
            <pc:docMk/>
            <pc:sldMk cId="147935841" sldId="267"/>
            <ac:picMk id="7" creationId="{9B33788F-E51A-4575-8C39-F2794B7E722F}"/>
          </ac:picMkLst>
        </pc:picChg>
      </pc:sldChg>
      <pc:sldChg chg="del">
        <pc:chgData name="Guest User" userId="" providerId="Windows Live" clId="Web-{A5ACF57C-EAE7-4DC4-BDEF-118397FEF378}" dt="2020-06-02T05:15:43.880" v="110"/>
        <pc:sldMkLst>
          <pc:docMk/>
          <pc:sldMk cId="1838259324" sldId="268"/>
        </pc:sldMkLst>
      </pc:sldChg>
      <pc:sldChg chg="modSp ord">
        <pc:chgData name="Guest User" userId="" providerId="Windows Live" clId="Web-{A5ACF57C-EAE7-4DC4-BDEF-118397FEF378}" dt="2020-06-02T05:15:25.473" v="109"/>
        <pc:sldMkLst>
          <pc:docMk/>
          <pc:sldMk cId="2669551417" sldId="269"/>
        </pc:sldMkLst>
        <pc:spChg chg="mod">
          <ac:chgData name="Guest User" userId="" providerId="Windows Live" clId="Web-{A5ACF57C-EAE7-4DC4-BDEF-118397FEF378}" dt="2020-06-02T05:14:55.036" v="106" actId="1076"/>
          <ac:spMkLst>
            <pc:docMk/>
            <pc:sldMk cId="2669551417" sldId="269"/>
            <ac:spMk id="2" creationId="{036838B0-FB63-44BD-839B-603FCD5C1D0A}"/>
          </ac:spMkLst>
        </pc:spChg>
        <pc:graphicFrameChg chg="mod">
          <ac:chgData name="Guest User" userId="" providerId="Windows Live" clId="Web-{A5ACF57C-EAE7-4DC4-BDEF-118397FEF378}" dt="2020-06-02T05:14:59.427" v="108" actId="1076"/>
          <ac:graphicFrameMkLst>
            <pc:docMk/>
            <pc:sldMk cId="2669551417" sldId="269"/>
            <ac:graphicFrameMk id="6" creationId="{6694982F-21F5-4411-8B1D-35F212EA0F51}"/>
          </ac:graphicFrameMkLst>
        </pc:graphicFrameChg>
      </pc:sldChg>
      <pc:sldChg chg="addSp delSp modSp mod modShow">
        <pc:chgData name="Guest User" userId="" providerId="Windows Live" clId="Web-{A5ACF57C-EAE7-4DC4-BDEF-118397FEF378}" dt="2020-06-02T05:21:23.004" v="134" actId="1076"/>
        <pc:sldMkLst>
          <pc:docMk/>
          <pc:sldMk cId="3337972317" sldId="271"/>
        </pc:sldMkLst>
        <pc:spChg chg="mod">
          <ac:chgData name="Guest User" userId="" providerId="Windows Live" clId="Web-{A5ACF57C-EAE7-4DC4-BDEF-118397FEF378}" dt="2020-06-02T05:21:01.255" v="131" actId="1076"/>
          <ac:spMkLst>
            <pc:docMk/>
            <pc:sldMk cId="3337972317" sldId="271"/>
            <ac:spMk id="2" creationId="{23888F77-C03A-44CC-BAF3-2D939681BFF3}"/>
          </ac:spMkLst>
        </pc:spChg>
        <pc:spChg chg="mod ord">
          <ac:chgData name="Guest User" userId="" providerId="Windows Live" clId="Web-{A5ACF57C-EAE7-4DC4-BDEF-118397FEF378}" dt="2020-06-02T05:21:23.004" v="134" actId="1076"/>
          <ac:spMkLst>
            <pc:docMk/>
            <pc:sldMk cId="3337972317" sldId="271"/>
            <ac:spMk id="3" creationId="{C08B4B8A-405A-46A1-8FBF-2554D2FEBBFC}"/>
          </ac:spMkLst>
        </pc:spChg>
        <pc:spChg chg="del">
          <ac:chgData name="Guest User" userId="" providerId="Windows Live" clId="Web-{A5ACF57C-EAE7-4DC4-BDEF-118397FEF378}" dt="2020-06-02T05:18:37.410" v="119"/>
          <ac:spMkLst>
            <pc:docMk/>
            <pc:sldMk cId="3337972317" sldId="271"/>
            <ac:spMk id="9" creationId="{290FE681-1E05-478A-89DC-5F7AB37CFD77}"/>
          </ac:spMkLst>
        </pc:spChg>
        <pc:spChg chg="add del">
          <ac:chgData name="Guest User" userId="" providerId="Windows Live" clId="Web-{A5ACF57C-EAE7-4DC4-BDEF-118397FEF378}" dt="2020-06-02T05:19:34.050" v="125"/>
          <ac:spMkLst>
            <pc:docMk/>
            <pc:sldMk cId="3337972317" sldId="271"/>
            <ac:spMk id="16" creationId="{EFC3BF2D-25C6-4594-8B55-8F1185219B59}"/>
          </ac:spMkLst>
        </pc:spChg>
        <pc:spChg chg="add del">
          <ac:chgData name="Guest User" userId="" providerId="Windows Live" clId="Web-{A5ACF57C-EAE7-4DC4-BDEF-118397FEF378}" dt="2020-06-02T05:19:34.050" v="125"/>
          <ac:spMkLst>
            <pc:docMk/>
            <pc:sldMk cId="3337972317" sldId="271"/>
            <ac:spMk id="18" creationId="{F7A12C12-F8D4-4AC9-84E1-E4F85BFABB1B}"/>
          </ac:spMkLst>
        </pc:spChg>
        <pc:spChg chg="add">
          <ac:chgData name="Guest User" userId="" providerId="Windows Live" clId="Web-{A5ACF57C-EAE7-4DC4-BDEF-118397FEF378}" dt="2020-06-02T05:19:34.050" v="125"/>
          <ac:spMkLst>
            <pc:docMk/>
            <pc:sldMk cId="3337972317" sldId="271"/>
            <ac:spMk id="26" creationId="{321515B3-D7DF-4C4F-A467-0453818807FB}"/>
          </ac:spMkLst>
        </pc:spChg>
        <pc:spChg chg="add del">
          <ac:chgData name="Guest User" userId="" providerId="Windows Live" clId="Web-{A5ACF57C-EAE7-4DC4-BDEF-118397FEF378}" dt="2020-06-02T05:19:34.050" v="124"/>
          <ac:spMkLst>
            <pc:docMk/>
            <pc:sldMk cId="3337972317" sldId="271"/>
            <ac:spMk id="29" creationId="{5D586E77-D27F-4AD3-990A-B2CE32C0F119}"/>
          </ac:spMkLst>
        </pc:spChg>
        <pc:spChg chg="add del">
          <ac:chgData name="Guest User" userId="" providerId="Windows Live" clId="Web-{A5ACF57C-EAE7-4DC4-BDEF-118397FEF378}" dt="2020-06-02T05:19:34.050" v="124"/>
          <ac:spMkLst>
            <pc:docMk/>
            <pc:sldMk cId="3337972317" sldId="271"/>
            <ac:spMk id="31" creationId="{D6CA807E-B8E4-442A-9C0C-FDC75F0085AF}"/>
          </ac:spMkLst>
        </pc:spChg>
        <pc:spChg chg="add del">
          <ac:chgData name="Guest User" userId="" providerId="Windows Live" clId="Web-{A5ACF57C-EAE7-4DC4-BDEF-118397FEF378}" dt="2020-06-02T05:19:34.050" v="124"/>
          <ac:spMkLst>
            <pc:docMk/>
            <pc:sldMk cId="3337972317" sldId="271"/>
            <ac:spMk id="33" creationId="{1966BA61-6F1C-4EAA-BE1A-9FB90B9827A8}"/>
          </ac:spMkLst>
        </pc:spChg>
        <pc:spChg chg="add del">
          <ac:chgData name="Guest User" userId="" providerId="Windows Live" clId="Web-{A5ACF57C-EAE7-4DC4-BDEF-118397FEF378}" dt="2020-06-02T05:19:34.050" v="124"/>
          <ac:spMkLst>
            <pc:docMk/>
            <pc:sldMk cId="3337972317" sldId="271"/>
            <ac:spMk id="35" creationId="{D682D761-4925-4E94-8AC2-EC78DB378C6F}"/>
          </ac:spMkLst>
        </pc:spChg>
        <pc:spChg chg="add del">
          <ac:chgData name="Guest User" userId="" providerId="Windows Live" clId="Web-{A5ACF57C-EAE7-4DC4-BDEF-118397FEF378}" dt="2020-06-02T05:19:34.050" v="124"/>
          <ac:spMkLst>
            <pc:docMk/>
            <pc:sldMk cId="3337972317" sldId="271"/>
            <ac:spMk id="37" creationId="{39172483-53EC-4ABF-9693-AD84FCE4E876}"/>
          </ac:spMkLst>
        </pc:spChg>
        <pc:grpChg chg="add del">
          <ac:chgData name="Guest User" userId="" providerId="Windows Live" clId="Web-{A5ACF57C-EAE7-4DC4-BDEF-118397FEF378}" dt="2020-06-02T05:19:34.050" v="125"/>
          <ac:grpSpMkLst>
            <pc:docMk/>
            <pc:sldMk cId="3337972317" sldId="271"/>
            <ac:grpSpMk id="20" creationId="{8FD8AD14-0613-481A-BA78-CCA8DD1F3B5D}"/>
          </ac:grpSpMkLst>
        </pc:grpChg>
        <pc:grpChg chg="add">
          <ac:chgData name="Guest User" userId="" providerId="Windows Live" clId="Web-{A5ACF57C-EAE7-4DC4-BDEF-118397FEF378}" dt="2020-06-02T05:19:34.050" v="125"/>
          <ac:grpSpMkLst>
            <pc:docMk/>
            <pc:sldMk cId="3337972317" sldId="271"/>
            <ac:grpSpMk id="27" creationId="{1D0D9B5C-0C7A-4DB1-BD34-5F267130C71B}"/>
          </ac:grpSpMkLst>
        </pc:grpChg>
        <pc:picChg chg="mod ord">
          <ac:chgData name="Guest User" userId="" providerId="Windows Live" clId="Web-{A5ACF57C-EAE7-4DC4-BDEF-118397FEF378}" dt="2020-06-02T05:19:34.050" v="125"/>
          <ac:picMkLst>
            <pc:docMk/>
            <pc:sldMk cId="3337972317" sldId="271"/>
            <ac:picMk id="4" creationId="{BE955A9A-0875-45FB-AD1C-8267493202A6}"/>
          </ac:picMkLst>
        </pc:picChg>
        <pc:picChg chg="add mod ord">
          <ac:chgData name="Guest User" userId="" providerId="Windows Live" clId="Web-{A5ACF57C-EAE7-4DC4-BDEF-118397FEF378}" dt="2020-06-02T05:19:34.050" v="125"/>
          <ac:picMkLst>
            <pc:docMk/>
            <pc:sldMk cId="3337972317" sldId="271"/>
            <ac:picMk id="5" creationId="{DA248573-60D9-402A-AEF1-B30B4A2E05D8}"/>
          </ac:picMkLst>
        </pc:picChg>
        <pc:cxnChg chg="del">
          <ac:chgData name="Guest User" userId="" providerId="Windows Live" clId="Web-{A5ACF57C-EAE7-4DC4-BDEF-118397FEF378}" dt="2020-06-02T05:18:37.410" v="119"/>
          <ac:cxnSpMkLst>
            <pc:docMk/>
            <pc:sldMk cId="3337972317" sldId="271"/>
            <ac:cxnSpMk id="11" creationId="{2E2F21DC-5F0E-42CF-B89C-C1E25E175CB8}"/>
          </ac:cxnSpMkLst>
        </pc:cxnChg>
      </pc:sldChg>
      <pc:sldChg chg="modSp">
        <pc:chgData name="Guest User" userId="" providerId="Windows Live" clId="Web-{A5ACF57C-EAE7-4DC4-BDEF-118397FEF378}" dt="2020-06-02T05:12:11.772" v="101" actId="14100"/>
        <pc:sldMkLst>
          <pc:docMk/>
          <pc:sldMk cId="4188304334" sldId="283"/>
        </pc:sldMkLst>
        <pc:spChg chg="mod">
          <ac:chgData name="Guest User" userId="" providerId="Windows Live" clId="Web-{A5ACF57C-EAE7-4DC4-BDEF-118397FEF378}" dt="2020-06-02T05:12:11.772" v="101" actId="14100"/>
          <ac:spMkLst>
            <pc:docMk/>
            <pc:sldMk cId="4188304334" sldId="283"/>
            <ac:spMk id="2" creationId="{2FC04DFA-1C19-46A2-8B3E-3501B796F6F4}"/>
          </ac:spMkLst>
        </pc:spChg>
      </pc:sldChg>
      <pc:sldChg chg="modSp">
        <pc:chgData name="Guest User" userId="" providerId="Windows Live" clId="Web-{A5ACF57C-EAE7-4DC4-BDEF-118397FEF378}" dt="2020-06-02T05:11:56.381" v="94" actId="20577"/>
        <pc:sldMkLst>
          <pc:docMk/>
          <pc:sldMk cId="1513294242" sldId="285"/>
        </pc:sldMkLst>
        <pc:spChg chg="mod">
          <ac:chgData name="Guest User" userId="" providerId="Windows Live" clId="Web-{A5ACF57C-EAE7-4DC4-BDEF-118397FEF378}" dt="2020-06-02T05:11:56.381" v="94" actId="20577"/>
          <ac:spMkLst>
            <pc:docMk/>
            <pc:sldMk cId="1513294242" sldId="285"/>
            <ac:spMk id="2" creationId="{0E9E04FF-34E1-4F76-8371-B26AD9D028DB}"/>
          </ac:spMkLst>
        </pc:spChg>
      </pc:sldChg>
      <pc:sldChg chg="del">
        <pc:chgData name="Guest User" userId="" providerId="Windows Live" clId="Web-{A5ACF57C-EAE7-4DC4-BDEF-118397FEF378}" dt="2020-06-02T05:12:02.819" v="97"/>
        <pc:sldMkLst>
          <pc:docMk/>
          <pc:sldMk cId="2651453579" sldId="286"/>
        </pc:sldMkLst>
      </pc:sldChg>
      <pc:sldChg chg="delSp">
        <pc:chgData name="Guest User" userId="" providerId="Windows Live" clId="Web-{A5ACF57C-EAE7-4DC4-BDEF-118397FEF378}" dt="2020-06-02T05:09:31.632" v="0"/>
        <pc:sldMkLst>
          <pc:docMk/>
          <pc:sldMk cId="4107605713" sldId="287"/>
        </pc:sldMkLst>
        <pc:spChg chg="del">
          <ac:chgData name="Guest User" userId="" providerId="Windows Live" clId="Web-{A5ACF57C-EAE7-4DC4-BDEF-118397FEF378}" dt="2020-06-02T05:09:31.632" v="0"/>
          <ac:spMkLst>
            <pc:docMk/>
            <pc:sldMk cId="4107605713" sldId="287"/>
            <ac:spMk id="49" creationId="{88125013-BAC8-4B58-A61B-A257BCDDB3B9}"/>
          </ac:spMkLst>
        </pc:spChg>
      </pc:sldChg>
      <pc:sldChg chg="addSp modSp mod setBg setClrOvrMap">
        <pc:chgData name="Guest User" userId="" providerId="Windows Live" clId="Web-{A5ACF57C-EAE7-4DC4-BDEF-118397FEF378}" dt="2020-06-02T05:22:38.020" v="137" actId="1076"/>
        <pc:sldMkLst>
          <pc:docMk/>
          <pc:sldMk cId="2070723899" sldId="288"/>
        </pc:sldMkLst>
        <pc:spChg chg="mod">
          <ac:chgData name="Guest User" userId="" providerId="Windows Live" clId="Web-{A5ACF57C-EAE7-4DC4-BDEF-118397FEF378}" dt="2020-06-02T05:22:32.958" v="136" actId="1076"/>
          <ac:spMkLst>
            <pc:docMk/>
            <pc:sldMk cId="2070723899" sldId="288"/>
            <ac:spMk id="2" creationId="{6A837628-63E3-4B06-BD5F-22C9C9ABBDF8}"/>
          </ac:spMkLst>
        </pc:spChg>
        <pc:spChg chg="mod">
          <ac:chgData name="Guest User" userId="" providerId="Windows Live" clId="Web-{A5ACF57C-EAE7-4DC4-BDEF-118397FEF378}" dt="2020-06-02T05:22:38.020" v="137" actId="1076"/>
          <ac:spMkLst>
            <pc:docMk/>
            <pc:sldMk cId="2070723899" sldId="288"/>
            <ac:spMk id="4" creationId="{5D81517C-3168-4D4D-952F-C212033F6B04}"/>
          </ac:spMkLst>
        </pc:spChg>
        <pc:spChg chg="add">
          <ac:chgData name="Guest User" userId="" providerId="Windows Live" clId="Web-{A5ACF57C-EAE7-4DC4-BDEF-118397FEF378}" dt="2020-06-02T05:22:19.441" v="135"/>
          <ac:spMkLst>
            <pc:docMk/>
            <pc:sldMk cId="2070723899" sldId="288"/>
            <ac:spMk id="17" creationId="{124D9F5B-C72B-41EE-97C2-D3600B62717D}"/>
          </ac:spMkLst>
        </pc:spChg>
        <pc:grpChg chg="add">
          <ac:chgData name="Guest User" userId="" providerId="Windows Live" clId="Web-{A5ACF57C-EAE7-4DC4-BDEF-118397FEF378}" dt="2020-06-02T05:22:19.441" v="135"/>
          <ac:grpSpMkLst>
            <pc:docMk/>
            <pc:sldMk cId="2070723899" sldId="288"/>
            <ac:grpSpMk id="10" creationId="{62CE031E-EE35-4AA7-9784-805093327786}"/>
          </ac:grpSpMkLst>
        </pc:grpChg>
        <pc:grpChg chg="add">
          <ac:chgData name="Guest User" userId="" providerId="Windows Live" clId="Web-{A5ACF57C-EAE7-4DC4-BDEF-118397FEF378}" dt="2020-06-02T05:22:19.441" v="135"/>
          <ac:grpSpMkLst>
            <pc:docMk/>
            <pc:sldMk cId="2070723899" sldId="288"/>
            <ac:grpSpMk id="19" creationId="{0180A64C-1862-4B1B-8953-FA96DEE4C44F}"/>
          </ac:grpSpMkLst>
        </pc:grpChg>
        <pc:picChg chg="mod">
          <ac:chgData name="Guest User" userId="" providerId="Windows Live" clId="Web-{A5ACF57C-EAE7-4DC4-BDEF-118397FEF378}" dt="2020-06-02T05:22:19.441" v="135"/>
          <ac:picMkLst>
            <pc:docMk/>
            <pc:sldMk cId="2070723899" sldId="288"/>
            <ac:picMk id="5" creationId="{1FF084F8-4F54-47F4-82BE-C84E3A7692D3}"/>
          </ac:picMkLst>
        </pc:picChg>
      </pc:sldChg>
    </pc:docChg>
  </pc:docChgLst>
  <pc:docChgLst>
    <pc:chgData name="Guest User" providerId="Windows Live" clId="Web-{969B4B62-911E-4456-AF69-146973EC0703}"/>
    <pc:docChg chg="addSld delSld modSld sldOrd addMainMaster delMainMaster">
      <pc:chgData name="Guest User" userId="" providerId="Windows Live" clId="Web-{969B4B62-911E-4456-AF69-146973EC0703}" dt="2020-06-01T21:59:32.586" v="637"/>
      <pc:docMkLst>
        <pc:docMk/>
      </pc:docMkLst>
      <pc:sldChg chg="addSp delSp modSp mod setBg modClrScheme delDesignElem chgLayout">
        <pc:chgData name="Guest User" userId="" providerId="Windows Live" clId="Web-{969B4B62-911E-4456-AF69-146973EC0703}" dt="2020-06-01T19:07:27.586" v="322"/>
        <pc:sldMkLst>
          <pc:docMk/>
          <pc:sldMk cId="109857222" sldId="256"/>
        </pc:sldMkLst>
        <pc:spChg chg="mod ord">
          <ac:chgData name="Guest User" userId="" providerId="Windows Live" clId="Web-{969B4B62-911E-4456-AF69-146973EC0703}" dt="2020-06-01T16:33:12.054" v="34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" providerId="Windows Live" clId="Web-{969B4B62-911E-4456-AF69-146973EC0703}" dt="2020-06-01T16:33:39.524" v="3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" providerId="Windows Live" clId="Web-{969B4B62-911E-4456-AF69-146973EC0703}" dt="2020-06-01T16:11:31.887" v="9"/>
          <ac:spMkLst>
            <pc:docMk/>
            <pc:sldMk cId="109857222" sldId="256"/>
            <ac:spMk id="20" creationId="{4609862E-48F9-45AC-8D44-67A0268A7935}"/>
          </ac:spMkLst>
        </pc:spChg>
        <pc:spChg chg="add del">
          <ac:chgData name="Guest User" userId="" providerId="Windows Live" clId="Web-{969B4B62-911E-4456-AF69-146973EC0703}" dt="2020-06-01T16:11:31.887" v="9"/>
          <ac:spMkLst>
            <pc:docMk/>
            <pc:sldMk cId="109857222" sldId="256"/>
            <ac:spMk id="21" creationId="{2D5EEA8B-2D86-4D1D-96B3-6B8290303786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44" creationId="{2D6FBB9D-1CAA-4D05-AB33-BABDFE17B843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46" creationId="{04727B71-B4B6-4823-80A1-68C40B475118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48" creationId="{79A6DB05-9FB5-4B07-8675-74C23D4FD89D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50" creationId="{1C799903-48D5-4A31-A1A2-541072D9771E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52" creationId="{8EFFF109-FC58-4FD3-BE05-9775A1310F5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54" creationId="{E1B96AD6-92A9-4273-A62B-96A1C3E0BA9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9857222" sldId="256"/>
            <ac:spMk id="56" creationId="{463EEC44-1BA3-44ED-81FC-A644B04B2A44}"/>
          </ac:spMkLst>
        </pc:spChg>
        <pc:picChg chg="add">
          <ac:chgData name="Guest User" userId="" providerId="Windows Live" clId="Web-{969B4B62-911E-4456-AF69-146973EC0703}" dt="2020-06-01T19:07:27.586" v="322"/>
          <ac:picMkLst>
            <pc:docMk/>
            <pc:sldMk cId="109857222" sldId="256"/>
            <ac:picMk id="5" creationId="{7D20298D-972D-486C-9C4B-319A7A12A04F}"/>
          </ac:picMkLst>
        </pc:picChg>
      </pc:sldChg>
      <pc:sldChg chg="addSp delSp modSp mod setBg modClrScheme delDesignElem modShow chgLayout">
        <pc:chgData name="Guest User" userId="" providerId="Windows Live" clId="Web-{969B4B62-911E-4456-AF69-146973EC0703}" dt="2020-06-01T19:07:25.117" v="321"/>
        <pc:sldMkLst>
          <pc:docMk/>
          <pc:sldMk cId="1753187811" sldId="257"/>
        </pc:sldMkLst>
        <pc:spChg chg="mod ord">
          <ac:chgData name="Guest User" userId="" providerId="Windows Live" clId="Web-{969B4B62-911E-4456-AF69-146973EC0703}" dt="2020-06-01T16:34:50.572" v="55" actId="1076"/>
          <ac:spMkLst>
            <pc:docMk/>
            <pc:sldMk cId="1753187811" sldId="257"/>
            <ac:spMk id="2" creationId="{7BD5E80B-612E-48DB-BB4B-18DB71EF4A9F}"/>
          </ac:spMkLst>
        </pc:spChg>
        <pc:spChg chg="mod ord">
          <ac:chgData name="Guest User" userId="" providerId="Windows Live" clId="Web-{969B4B62-911E-4456-AF69-146973EC0703}" dt="2020-06-01T16:34:45.556" v="53" actId="1076"/>
          <ac:spMkLst>
            <pc:docMk/>
            <pc:sldMk cId="1753187811" sldId="257"/>
            <ac:spMk id="3" creationId="{3F5C6ED2-2A30-41FE-AE7D-76E48B688ED0}"/>
          </ac:spMkLst>
        </pc:spChg>
        <pc:spChg chg="add del">
          <ac:chgData name="Guest User" userId="" providerId="Windows Live" clId="Web-{969B4B62-911E-4456-AF69-146973EC0703}" dt="2020-06-01T16:11:31.887" v="9"/>
          <ac:spMkLst>
            <pc:docMk/>
            <pc:sldMk cId="1753187811" sldId="257"/>
            <ac:spMk id="9" creationId="{00DF21D5-92B5-4D0E-8ACB-CD3732E404A9}"/>
          </ac:spMkLst>
        </pc:spChg>
        <pc:spChg chg="add del">
          <ac:chgData name="Guest User" userId="" providerId="Windows Live" clId="Web-{969B4B62-911E-4456-AF69-146973EC0703}" dt="2020-06-01T16:11:31.887" v="9"/>
          <ac:spMkLst>
            <pc:docMk/>
            <pc:sldMk cId="1753187811" sldId="257"/>
            <ac:spMk id="11" creationId="{B729B08C-A8E8-4A5F-BE85-F0B9269F87DD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753187811" sldId="257"/>
            <ac:spMk id="41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753187811" sldId="257"/>
            <ac:spMk id="43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753187811" sldId="257"/>
            <ac:spMk id="45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753187811" sldId="257"/>
            <ac:spMk id="47" creationId="{92C3387C-D24F-4737-8A37-1DC5CFF09CFA}"/>
          </ac:spMkLst>
        </pc:spChg>
        <pc:grpChg chg="add del">
          <ac:chgData name="Guest User" userId="" providerId="Windows Live" clId="Web-{969B4B62-911E-4456-AF69-146973EC0703}" dt="2020-06-01T16:11:31.887" v="9"/>
          <ac:grpSpMkLst>
            <pc:docMk/>
            <pc:sldMk cId="1753187811" sldId="257"/>
            <ac:grpSpMk id="18" creationId="{3AF0DAB2-66C2-4FB9-A4F3-E117F1D180D9}"/>
          </ac:grpSpMkLst>
        </pc:grpChg>
        <pc:picChg chg="add">
          <ac:chgData name="Guest User" userId="" providerId="Windows Live" clId="Web-{969B4B62-911E-4456-AF69-146973EC0703}" dt="2020-06-01T19:07:25.117" v="321"/>
          <ac:picMkLst>
            <pc:docMk/>
            <pc:sldMk cId="1753187811" sldId="257"/>
            <ac:picMk id="5" creationId="{1FF8EAE3-E781-4C2E-B622-E94AD42BF33C}"/>
          </ac:picMkLst>
        </pc:picChg>
      </pc:sldChg>
      <pc:sldChg chg="addSp delSp modSp mod setBg modClrScheme delDesignElem chgLayout">
        <pc:chgData name="Guest User" userId="" providerId="Windows Live" clId="Web-{969B4B62-911E-4456-AF69-146973EC0703}" dt="2020-06-01T19:07:15.632" v="318"/>
        <pc:sldMkLst>
          <pc:docMk/>
          <pc:sldMk cId="1046976446" sldId="258"/>
        </pc:sldMkLst>
        <pc:spChg chg="mod ord">
          <ac:chgData name="Guest User" userId="" providerId="Windows Live" clId="Web-{969B4B62-911E-4456-AF69-146973EC0703}" dt="2020-06-01T16:35:15.182" v="58" actId="1076"/>
          <ac:spMkLst>
            <pc:docMk/>
            <pc:sldMk cId="1046976446" sldId="258"/>
            <ac:spMk id="2" creationId="{2B9DA70C-38B8-4089-834F-40DEE3907A7A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46976446" sldId="258"/>
            <ac:spMk id="25" creationId="{5ACC6BB2-28F8-4405-829D-0562733BEE7A}"/>
          </ac:spMkLst>
        </pc:spChg>
        <pc:spChg chg="add del">
          <ac:chgData name="Guest User" userId="" providerId="Windows Live" clId="Web-{969B4B62-911E-4456-AF69-146973EC0703}" dt="2020-06-01T16:12:02.703" v="12"/>
          <ac:spMkLst>
            <pc:docMk/>
            <pc:sldMk cId="1046976446" sldId="258"/>
            <ac:spMk id="26" creationId="{2C33F367-76E5-4D2A-96B1-4FD443CDD1CF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46976446" sldId="258"/>
            <ac:spMk id="27" creationId="{5C2E53F0-AD54-4A55-99A0-EC896CE3C233}"/>
          </ac:spMkLst>
        </pc:spChg>
        <pc:spChg chg="add del">
          <ac:chgData name="Guest User" userId="" providerId="Windows Live" clId="Web-{969B4B62-911E-4456-AF69-146973EC0703}" dt="2020-06-01T16:12:02.703" v="12"/>
          <ac:spMkLst>
            <pc:docMk/>
            <pc:sldMk cId="1046976446" sldId="258"/>
            <ac:spMk id="28" creationId="{6F769419-3E73-449D-B62A-0CDEC946A67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46976446" sldId="258"/>
            <ac:spMk id="29" creationId="{D15F19F8-85EE-477A-ACBA-4B6D069780E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046976446" sldId="258"/>
            <ac:spMk id="31" creationId="{92C3387C-D24F-4737-8A37-1DC5CFF09CFA}"/>
          </ac:spMkLst>
        </pc:spChg>
        <pc:grpChg chg="add del">
          <ac:chgData name="Guest User" userId="" providerId="Windows Live" clId="Web-{969B4B62-911E-4456-AF69-146973EC0703}" dt="2020-06-01T16:12:02.703" v="12"/>
          <ac:grpSpMkLst>
            <pc:docMk/>
            <pc:sldMk cId="1046976446" sldId="258"/>
            <ac:grpSpMk id="30" creationId="{A6515200-42F9-488F-9895-6CDBCD1E87C8}"/>
          </ac:grpSpMkLst>
        </pc:grpChg>
        <pc:graphicFrameChg chg="mod modGraphic">
          <ac:chgData name="Guest User" userId="" providerId="Windows Live" clId="Web-{969B4B62-911E-4456-AF69-146973EC0703}" dt="2020-06-01T16:35:07.994" v="57" actId="1076"/>
          <ac:graphicFrameMkLst>
            <pc:docMk/>
            <pc:sldMk cId="1046976446" sldId="258"/>
            <ac:graphicFrameMk id="21" creationId="{4F0CDAAB-83BA-4B2A-B748-563C4899F87C}"/>
          </ac:graphicFrameMkLst>
        </pc:graphicFrameChg>
        <pc:picChg chg="add">
          <ac:chgData name="Guest User" userId="" providerId="Windows Live" clId="Web-{969B4B62-911E-4456-AF69-146973EC0703}" dt="2020-06-01T19:07:15.632" v="318"/>
          <ac:picMkLst>
            <pc:docMk/>
            <pc:sldMk cId="1046976446" sldId="258"/>
            <ac:picMk id="10" creationId="{BDDF5171-A7B8-4ECD-8A36-1E7969D850C1}"/>
          </ac:picMkLst>
        </pc:picChg>
      </pc:sldChg>
      <pc:sldChg chg="addSp delSp modSp mod setBg modClrScheme delDesignElem chgLayout">
        <pc:chgData name="Guest User" userId="" providerId="Windows Live" clId="Web-{969B4B62-911E-4456-AF69-146973EC0703}" dt="2020-06-01T19:07:10.632" v="317"/>
        <pc:sldMkLst>
          <pc:docMk/>
          <pc:sldMk cId="2307954748" sldId="259"/>
        </pc:sldMkLst>
        <pc:spChg chg="mod ord">
          <ac:chgData name="Guest User" userId="" providerId="Windows Live" clId="Web-{969B4B62-911E-4456-AF69-146973EC0703}" dt="2020-06-01T16:12:13.375" v="14"/>
          <ac:spMkLst>
            <pc:docMk/>
            <pc:sldMk cId="2307954748" sldId="259"/>
            <ac:spMk id="2" creationId="{FFF95588-7AAD-486A-8DBA-001AD36689DA}"/>
          </ac:spMkLst>
        </pc:spChg>
        <pc:spChg chg="mod ord">
          <ac:chgData name="Guest User" userId="" providerId="Windows Live" clId="Web-{969B4B62-911E-4456-AF69-146973EC0703}" dt="2020-06-01T16:12:13.375" v="14"/>
          <ac:spMkLst>
            <pc:docMk/>
            <pc:sldMk cId="2307954748" sldId="259"/>
            <ac:spMk id="3" creationId="{6B9E76CF-AF97-463E-9E39-4C98EAA959B4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307954748" sldId="259"/>
            <ac:spMk id="34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307954748" sldId="259"/>
            <ac:spMk id="35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307954748" sldId="259"/>
            <ac:spMk id="36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307954748" sldId="259"/>
            <ac:spMk id="37" creationId="{92C3387C-D24F-4737-8A37-1DC5CFF09CFA}"/>
          </ac:spMkLst>
        </pc:spChg>
        <pc:spChg chg="add">
          <ac:chgData name="Guest User" userId="" providerId="Windows Live" clId="Web-{969B4B62-911E-4456-AF69-146973EC0703}" dt="2020-06-01T16:12:13.375" v="14"/>
          <ac:spMkLst>
            <pc:docMk/>
            <pc:sldMk cId="2307954748" sldId="259"/>
            <ac:spMk id="38" creationId="{290FE681-1E05-478A-89DC-5F7AB37CFD77}"/>
          </ac:spMkLst>
        </pc:spChg>
        <pc:picChg chg="add">
          <ac:chgData name="Guest User" userId="" providerId="Windows Live" clId="Web-{969B4B62-911E-4456-AF69-146973EC0703}" dt="2020-06-01T19:07:10.632" v="317"/>
          <ac:picMkLst>
            <pc:docMk/>
            <pc:sldMk cId="2307954748" sldId="259"/>
            <ac:picMk id="4" creationId="{023FFE29-DF1A-44F3-A25C-10AF12B1ABD9}"/>
          </ac:picMkLst>
        </pc:picChg>
        <pc:cxnChg chg="add">
          <ac:chgData name="Guest User" userId="" providerId="Windows Live" clId="Web-{969B4B62-911E-4456-AF69-146973EC0703}" dt="2020-06-01T16:12:13.375" v="14"/>
          <ac:cxnSpMkLst>
            <pc:docMk/>
            <pc:sldMk cId="2307954748" sldId="259"/>
            <ac:cxnSpMk id="39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69B4B62-911E-4456-AF69-146973EC0703}" dt="2020-06-01T19:08:00.245" v="328"/>
        <pc:sldMkLst>
          <pc:docMk/>
          <pc:sldMk cId="850303173" sldId="261"/>
        </pc:sldMkLst>
        <pc:spChg chg="mod ord">
          <ac:chgData name="Guest User" userId="" providerId="Windows Live" clId="Web-{969B4B62-911E-4456-AF69-146973EC0703}" dt="2020-06-01T18:35:23.351" v="161" actId="1076"/>
          <ac:spMkLst>
            <pc:docMk/>
            <pc:sldMk cId="850303173" sldId="261"/>
            <ac:spMk id="2" creationId="{7FBE810C-6261-44B7-9DB1-9EC4D9A06B1E}"/>
          </ac:spMkLst>
        </pc:spChg>
        <pc:spChg chg="add">
          <ac:chgData name="Guest User" userId="" providerId="Windows Live" clId="Web-{969B4B62-911E-4456-AF69-146973EC0703}" dt="2020-06-01T16:14:16.809" v="23"/>
          <ac:spMkLst>
            <pc:docMk/>
            <pc:sldMk cId="850303173" sldId="261"/>
            <ac:spMk id="12" creationId="{2C33F367-76E5-4D2A-96B1-4FD443CDD1CF}"/>
          </ac:spMkLst>
        </pc:spChg>
        <pc:spChg chg="add">
          <ac:chgData name="Guest User" userId="" providerId="Windows Live" clId="Web-{969B4B62-911E-4456-AF69-146973EC0703}" dt="2020-06-01T16:14:16.809" v="23"/>
          <ac:spMkLst>
            <pc:docMk/>
            <pc:sldMk cId="850303173" sldId="261"/>
            <ac:spMk id="14" creationId="{6F769419-3E73-449D-B62A-0CDEC946A67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850303173" sldId="261"/>
            <ac:spMk id="24" creationId="{81D377EB-C9D2-4ED0-86A6-740A297E3EA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850303173" sldId="261"/>
            <ac:spMk id="26" creationId="{066346BE-FDB4-4772-A696-0719490ABD64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850303173" sldId="261"/>
            <ac:spMk id="28" creationId="{FB92FFCE-0C90-454E-AA25-D4EE9A6C39C5}"/>
          </ac:spMkLst>
        </pc:spChg>
        <pc:grpChg chg="add">
          <ac:chgData name="Guest User" userId="" providerId="Windows Live" clId="Web-{969B4B62-911E-4456-AF69-146973EC0703}" dt="2020-06-01T16:14:16.809" v="23"/>
          <ac:grpSpMkLst>
            <pc:docMk/>
            <pc:sldMk cId="850303173" sldId="261"/>
            <ac:grpSpMk id="16" creationId="{A6515200-42F9-488F-9895-6CDBCD1E87C8}"/>
          </ac:grpSpMkLst>
        </pc:grpChg>
        <pc:graphicFrameChg chg="mod ord modGraphic">
          <ac:chgData name="Guest User" userId="" providerId="Windows Live" clId="Web-{969B4B62-911E-4456-AF69-146973EC0703}" dt="2020-06-01T18:35:05.490" v="155" actId="14100"/>
          <ac:graphicFrameMkLst>
            <pc:docMk/>
            <pc:sldMk cId="850303173" sldId="261"/>
            <ac:graphicFrameMk id="10" creationId="{7D6234DB-0F59-4AE7-82FF-BA50780A63A1}"/>
          </ac:graphicFrameMkLst>
        </pc:graphicFrameChg>
        <pc:picChg chg="add">
          <ac:chgData name="Guest User" userId="" providerId="Windows Live" clId="Web-{969B4B62-911E-4456-AF69-146973EC0703}" dt="2020-06-01T19:08:00.245" v="328"/>
          <ac:picMkLst>
            <pc:docMk/>
            <pc:sldMk cId="850303173" sldId="261"/>
            <ac:picMk id="41" creationId="{3A50C367-EC95-419E-956C-2501BAB9BBCE}"/>
          </ac:picMkLst>
        </pc:picChg>
      </pc:sldChg>
      <pc:sldChg chg="addSp delSp modSp mod ord setBg modClrScheme setClrOvrMap delDesignElem chgLayout">
        <pc:chgData name="Guest User" userId="" providerId="Windows Live" clId="Web-{969B4B62-911E-4456-AF69-146973EC0703}" dt="2020-06-01T19:07:44.618" v="323"/>
        <pc:sldMkLst>
          <pc:docMk/>
          <pc:sldMk cId="4127188669" sldId="262"/>
        </pc:sldMkLst>
        <pc:spChg chg="mod ord">
          <ac:chgData name="Guest User" userId="" providerId="Windows Live" clId="Web-{969B4B62-911E-4456-AF69-146973EC0703}" dt="2020-06-01T18:38:41.709" v="195" actId="1076"/>
          <ac:spMkLst>
            <pc:docMk/>
            <pc:sldMk cId="4127188669" sldId="262"/>
            <ac:spMk id="2" creationId="{9293CFFC-7DE2-4C27-BF82-D4C6F393324D}"/>
          </ac:spMkLst>
        </pc:spChg>
        <pc:spChg chg="add del">
          <ac:chgData name="Guest User" userId="" providerId="Windows Live" clId="Web-{969B4B62-911E-4456-AF69-146973EC0703}" dt="2020-06-01T16:12:36.472" v="18"/>
          <ac:spMkLst>
            <pc:docMk/>
            <pc:sldMk cId="4127188669" sldId="262"/>
            <ac:spMk id="6" creationId="{BADDD09E-8094-4188-9090-C1C7840FE719}"/>
          </ac:spMkLst>
        </pc:spChg>
        <pc:spChg chg="add del">
          <ac:chgData name="Guest User" userId="" providerId="Windows Live" clId="Web-{969B4B62-911E-4456-AF69-146973EC0703}" dt="2020-06-01T16:12:36.472" v="18"/>
          <ac:spMkLst>
            <pc:docMk/>
            <pc:sldMk cId="4127188669" sldId="262"/>
            <ac:spMk id="7" creationId="{C58F6CE0-025D-40A5-AEF1-00954E3F986B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127188669" sldId="262"/>
            <ac:spMk id="8" creationId="{1C799903-48D5-4A31-A1A2-541072D9771E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127188669" sldId="262"/>
            <ac:spMk id="10" creationId="{8EFFF109-FC58-4FD3-BE05-9775A1310F5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127188669" sldId="262"/>
            <ac:spMk id="12" creationId="{E1B96AD6-92A9-4273-A62B-96A1C3E0BA9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127188669" sldId="262"/>
            <ac:spMk id="14" creationId="{463EEC44-1BA3-44ED-81FC-A644B04B2A44}"/>
          </ac:spMkLst>
        </pc:spChg>
        <pc:spChg chg="add del">
          <ac:chgData name="Guest User" userId="" providerId="Windows Live" clId="Web-{969B4B62-911E-4456-AF69-146973EC0703}" dt="2020-06-01T16:12:29.252" v="16"/>
          <ac:spMkLst>
            <pc:docMk/>
            <pc:sldMk cId="4127188669" sldId="262"/>
            <ac:spMk id="19" creationId="{C5BDD1EA-D8C1-45AF-9F0A-14A2A137BA2A}"/>
          </ac:spMkLst>
        </pc:spChg>
        <pc:spChg chg="add">
          <ac:chgData name="Guest User" userId="" providerId="Windows Live" clId="Web-{969B4B62-911E-4456-AF69-146973EC0703}" dt="2020-06-01T16:12:36.487" v="19"/>
          <ac:spMkLst>
            <pc:docMk/>
            <pc:sldMk cId="4127188669" sldId="262"/>
            <ac:spMk id="20" creationId="{124D9F5B-C72B-41EE-97C2-D3600B62717D}"/>
          </ac:spMkLst>
        </pc:spChg>
        <pc:spChg chg="add del">
          <ac:chgData name="Guest User" userId="" providerId="Windows Live" clId="Web-{969B4B62-911E-4456-AF69-146973EC0703}" dt="2020-06-01T16:12:29.252" v="16"/>
          <ac:spMkLst>
            <pc:docMk/>
            <pc:sldMk cId="4127188669" sldId="262"/>
            <ac:spMk id="21" creationId="{14354E08-0068-48D7-A8AD-84C7B1CF585D}"/>
          </ac:spMkLst>
        </pc:spChg>
        <pc:spChg chg="add del">
          <ac:chgData name="Guest User" userId="" providerId="Windows Live" clId="Web-{969B4B62-911E-4456-AF69-146973EC0703}" dt="2020-06-01T16:12:36.472" v="18"/>
          <ac:spMkLst>
            <pc:docMk/>
            <pc:sldMk cId="4127188669" sldId="262"/>
            <ac:spMk id="22" creationId="{468085CB-8B01-4089-BBEC-EA6820F412F0}"/>
          </ac:spMkLst>
        </pc:spChg>
        <pc:spChg chg="add del">
          <ac:chgData name="Guest User" userId="" providerId="Windows Live" clId="Web-{969B4B62-911E-4456-AF69-146973EC0703}" dt="2020-06-01T18:37:00.483" v="182"/>
          <ac:spMkLst>
            <pc:docMk/>
            <pc:sldMk cId="4127188669" sldId="262"/>
            <ac:spMk id="25" creationId="{D6294D5C-29BF-43C0-8143-6D084A239750}"/>
          </ac:spMkLst>
        </pc:spChg>
        <pc:grpChg chg="add del">
          <ac:chgData name="Guest User" userId="" providerId="Windows Live" clId="Web-{969B4B62-911E-4456-AF69-146973EC0703}" dt="2020-06-01T16:12:29.252" v="16"/>
          <ac:grpSpMkLst>
            <pc:docMk/>
            <pc:sldMk cId="4127188669" sldId="262"/>
            <ac:grpSpMk id="23" creationId="{A779F34F-2960-4B81-BA08-445B6F6A0CD7}"/>
          </ac:grpSpMkLst>
        </pc:grpChg>
        <pc:grpChg chg="add del">
          <ac:chgData name="Guest User" userId="" providerId="Windows Live" clId="Web-{969B4B62-911E-4456-AF69-146973EC0703}" dt="2020-06-01T16:12:36.472" v="18"/>
          <ac:grpSpMkLst>
            <pc:docMk/>
            <pc:sldMk cId="4127188669" sldId="262"/>
            <ac:grpSpMk id="24" creationId="{D8025A22-9C86-4108-A289-BD5650A8EAEA}"/>
          </ac:grpSpMkLst>
        </pc:grpChg>
        <pc:grpChg chg="add">
          <ac:chgData name="Guest User" userId="" providerId="Windows Live" clId="Web-{969B4B62-911E-4456-AF69-146973EC0703}" dt="2020-06-01T16:12:36.487" v="19"/>
          <ac:grpSpMkLst>
            <pc:docMk/>
            <pc:sldMk cId="4127188669" sldId="262"/>
            <ac:grpSpMk id="26" creationId="{0180A64C-1862-4B1B-8953-FA96DEE4C44F}"/>
          </ac:grpSpMkLst>
        </pc:grpChg>
        <pc:picChg chg="add">
          <ac:chgData name="Guest User" userId="" providerId="Windows Live" clId="Web-{969B4B62-911E-4456-AF69-146973EC0703}" dt="2020-06-01T19:07:44.618" v="323"/>
          <ac:picMkLst>
            <pc:docMk/>
            <pc:sldMk cId="4127188669" sldId="262"/>
            <ac:picMk id="3" creationId="{49B5CD0A-1530-4ED3-B1DA-04C745F76688}"/>
          </ac:picMkLst>
        </pc:picChg>
        <pc:picChg chg="mod ord">
          <ac:chgData name="Guest User" userId="" providerId="Windows Live" clId="Web-{969B4B62-911E-4456-AF69-146973EC0703}" dt="2020-06-01T18:37:13.968" v="188" actId="14100"/>
          <ac:picMkLst>
            <pc:docMk/>
            <pc:sldMk cId="4127188669" sldId="262"/>
            <ac:picMk id="4" creationId="{499BAE6E-AED6-4553-8225-AC2A5A4132B7}"/>
          </ac:picMkLst>
        </pc:picChg>
        <pc:cxnChg chg="add del">
          <ac:chgData name="Guest User" userId="" providerId="Windows Live" clId="Web-{969B4B62-911E-4456-AF69-146973EC0703}" dt="2020-06-01T16:12:29.252" v="16"/>
          <ac:cxnSpMkLst>
            <pc:docMk/>
            <pc:sldMk cId="4127188669" sldId="262"/>
            <ac:cxnSpMk id="9" creationId="{8FD48FB1-66D8-4676-B0AA-C139A1DB78D1}"/>
          </ac:cxnSpMkLst>
        </pc:cxnChg>
        <pc:cxnChg chg="add del">
          <ac:chgData name="Guest User" userId="" providerId="Windows Live" clId="Web-{969B4B62-911E-4456-AF69-146973EC0703}" dt="2020-06-01T16:12:29.252" v="16"/>
          <ac:cxnSpMkLst>
            <pc:docMk/>
            <pc:sldMk cId="4127188669" sldId="262"/>
            <ac:cxnSpMk id="11" creationId="{F033F5AE-6728-4F19-8DED-658E674B31B9}"/>
          </ac:cxnSpMkLst>
        </pc:cxnChg>
        <pc:cxnChg chg="add del">
          <ac:chgData name="Guest User" userId="" providerId="Windows Live" clId="Web-{969B4B62-911E-4456-AF69-146973EC0703}" dt="2020-06-01T16:12:29.252" v="16"/>
          <ac:cxnSpMkLst>
            <pc:docMk/>
            <pc:sldMk cId="4127188669" sldId="262"/>
            <ac:cxnSpMk id="13" creationId="{82C7D74A-18BA-4709-A808-44E8815C4430}"/>
          </ac:cxnSpMkLst>
        </pc:cxnChg>
        <pc:cxnChg chg="add del">
          <ac:chgData name="Guest User" userId="" providerId="Windows Live" clId="Web-{969B4B62-911E-4456-AF69-146973EC0703}" dt="2020-06-01T16:12:29.252" v="16"/>
          <ac:cxnSpMkLst>
            <pc:docMk/>
            <pc:sldMk cId="4127188669" sldId="262"/>
            <ac:cxnSpMk id="15" creationId="{B5164A3F-1561-4039-8185-AB0EEB713EA7}"/>
          </ac:cxnSpMkLst>
        </pc:cxnChg>
        <pc:cxnChg chg="add del">
          <ac:chgData name="Guest User" userId="" providerId="Windows Live" clId="Web-{969B4B62-911E-4456-AF69-146973EC0703}" dt="2020-06-01T16:12:29.252" v="16"/>
          <ac:cxnSpMkLst>
            <pc:docMk/>
            <pc:sldMk cId="4127188669" sldId="262"/>
            <ac:cxnSpMk id="17" creationId="{2A35DB53-42BE-460E-9CA1-1294C98463CB}"/>
          </ac:cxnSpMkLst>
        </pc:cxnChg>
      </pc:sldChg>
      <pc:sldChg chg="addSp delSp modSp mod modClrScheme setClrOvrMap delDesignElem chgLayout">
        <pc:chgData name="Guest User" userId="" providerId="Windows Live" clId="Web-{969B4B62-911E-4456-AF69-146973EC0703}" dt="2020-06-01T19:07:46.994" v="324"/>
        <pc:sldMkLst>
          <pc:docMk/>
          <pc:sldMk cId="2599222239" sldId="263"/>
        </pc:sldMkLst>
        <pc:spChg chg="mod ord">
          <ac:chgData name="Guest User" userId="" providerId="Windows Live" clId="Web-{969B4B62-911E-4456-AF69-146973EC0703}" dt="2020-06-01T18:38:35.990" v="194" actId="1076"/>
          <ac:spMkLst>
            <pc:docMk/>
            <pc:sldMk cId="2599222239" sldId="263"/>
            <ac:spMk id="2" creationId="{4715FD9E-ECA9-4EB4-B6E2-D738D4A58C4A}"/>
          </ac:spMkLst>
        </pc:spChg>
        <pc:spChg chg="add">
          <ac:chgData name="Guest User" userId="" providerId="Windows Live" clId="Web-{969B4B62-911E-4456-AF69-146973EC0703}" dt="2020-06-01T16:12:51.051" v="20"/>
          <ac:spMkLst>
            <pc:docMk/>
            <pc:sldMk cId="2599222239" sldId="263"/>
            <ac:spMk id="6" creationId="{124D9F5B-C72B-41EE-97C2-D3600B62717D}"/>
          </ac:spMkLst>
        </pc:spChg>
        <pc:spChg chg="add del">
          <ac:chgData name="Guest User" userId="" providerId="Windows Live" clId="Web-{969B4B62-911E-4456-AF69-146973EC0703}" dt="2020-06-01T18:36:40.606" v="174"/>
          <ac:spMkLst>
            <pc:docMk/>
            <pc:sldMk cId="2599222239" sldId="263"/>
            <ac:spMk id="8" creationId="{7F05C364-A376-4983-88DC-4CA62E1D6AB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9" creationId="{8D06CE56-3881-4ADA-8CEF-D18B02C242A3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11" creationId="{79F3C543-62EC-4433-9C93-A2CD8764E9B4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13" creationId="{5DCB5928-DC7D-4612-9922-441966E1562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15" creationId="{682C1161-1736-45EC-99B7-33F3CAE9D51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17" creationId="{84D4DDB8-B68F-45B0-9F62-C4279996F672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19" creationId="{AF2F604E-43BE-4DC3-B983-E071523364F8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599222239" sldId="263"/>
            <ac:spMk id="21" creationId="{08C9B587-E65E-4B52-B37C-ABEBB6E87928}"/>
          </ac:spMkLst>
        </pc:spChg>
        <pc:grpChg chg="add">
          <ac:chgData name="Guest User" userId="" providerId="Windows Live" clId="Web-{969B4B62-911E-4456-AF69-146973EC0703}" dt="2020-06-01T16:12:51.051" v="20"/>
          <ac:grpSpMkLst>
            <pc:docMk/>
            <pc:sldMk cId="2599222239" sldId="263"/>
            <ac:grpSpMk id="7" creationId="{0180A64C-1862-4B1B-8953-FA96DEE4C44F}"/>
          </ac:grpSpMkLst>
        </pc:grpChg>
        <pc:picChg chg="add">
          <ac:chgData name="Guest User" userId="" providerId="Windows Live" clId="Web-{969B4B62-911E-4456-AF69-146973EC0703}" dt="2020-06-01T19:07:46.994" v="324"/>
          <ac:picMkLst>
            <pc:docMk/>
            <pc:sldMk cId="2599222239" sldId="263"/>
            <ac:picMk id="3" creationId="{473A1F98-A702-423C-9534-D05A551D4853}"/>
          </ac:picMkLst>
        </pc:picChg>
        <pc:picChg chg="mod ord">
          <ac:chgData name="Guest User" userId="" providerId="Windows Live" clId="Web-{969B4B62-911E-4456-AF69-146973EC0703}" dt="2020-06-01T18:37:41.689" v="191" actId="1076"/>
          <ac:picMkLst>
            <pc:docMk/>
            <pc:sldMk cId="2599222239" sldId="263"/>
            <ac:picMk id="4" creationId="{88A92201-1BAA-4A80-9FF9-5911C277ABB1}"/>
          </ac:picMkLst>
        </pc:picChg>
      </pc:sldChg>
      <pc:sldChg chg="addSp delSp modSp mod modClrScheme setClrOvrMap delDesignElem chgLayout">
        <pc:chgData name="Guest User" userId="" providerId="Windows Live" clId="Web-{969B4B62-911E-4456-AF69-146973EC0703}" dt="2020-06-01T19:07:49.384" v="325"/>
        <pc:sldMkLst>
          <pc:docMk/>
          <pc:sldMk cId="1270510962" sldId="264"/>
        </pc:sldMkLst>
        <pc:spChg chg="mod ord">
          <ac:chgData name="Guest User" userId="" providerId="Windows Live" clId="Web-{969B4B62-911E-4456-AF69-146973EC0703}" dt="2020-06-01T18:38:31.552" v="193" actId="1076"/>
          <ac:spMkLst>
            <pc:docMk/>
            <pc:sldMk cId="1270510962" sldId="264"/>
            <ac:spMk id="2" creationId="{3D4ADB81-C9D2-48E2-B61B-A2F1F3FB134C}"/>
          </ac:spMkLst>
        </pc:spChg>
        <pc:spChg chg="add">
          <ac:chgData name="Guest User" userId="" providerId="Windows Live" clId="Web-{969B4B62-911E-4456-AF69-146973EC0703}" dt="2020-06-01T16:13:02.786" v="21"/>
          <ac:spMkLst>
            <pc:docMk/>
            <pc:sldMk cId="1270510962" sldId="264"/>
            <ac:spMk id="6" creationId="{124D9F5B-C72B-41EE-97C2-D3600B62717D}"/>
          </ac:spMkLst>
        </pc:spChg>
        <pc:spChg chg="add del">
          <ac:chgData name="Guest User" userId="" providerId="Windows Live" clId="Web-{969B4B62-911E-4456-AF69-146973EC0703}" dt="2020-06-01T18:36:15.620" v="166"/>
          <ac:spMkLst>
            <pc:docMk/>
            <pc:sldMk cId="1270510962" sldId="264"/>
            <ac:spMk id="8" creationId="{43DC1B92-B6F0-4AAE-B06B-7E3D921F3F0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9" creationId="{8D06CE56-3881-4ADA-8CEF-D18B02C242A3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11" creationId="{79F3C543-62EC-4433-9C93-A2CD8764E9B4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13" creationId="{5DCB5928-DC7D-4612-9922-441966E1562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15" creationId="{682C1161-1736-45EC-99B7-33F3CAE9D51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17" creationId="{84D4DDB8-B68F-45B0-9F62-C4279996F672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19" creationId="{AF2F604E-43BE-4DC3-B983-E071523364F8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270510962" sldId="264"/>
            <ac:spMk id="21" creationId="{08C9B587-E65E-4B52-B37C-ABEBB6E87928}"/>
          </ac:spMkLst>
        </pc:spChg>
        <pc:grpChg chg="add">
          <ac:chgData name="Guest User" userId="" providerId="Windows Live" clId="Web-{969B4B62-911E-4456-AF69-146973EC0703}" dt="2020-06-01T16:13:02.786" v="21"/>
          <ac:grpSpMkLst>
            <pc:docMk/>
            <pc:sldMk cId="1270510962" sldId="264"/>
            <ac:grpSpMk id="7" creationId="{0180A64C-1862-4B1B-8953-FA96DEE4C44F}"/>
          </ac:grpSpMkLst>
        </pc:grpChg>
        <pc:picChg chg="add">
          <ac:chgData name="Guest User" userId="" providerId="Windows Live" clId="Web-{969B4B62-911E-4456-AF69-146973EC0703}" dt="2020-06-01T19:07:49.384" v="325"/>
          <ac:picMkLst>
            <pc:docMk/>
            <pc:sldMk cId="1270510962" sldId="264"/>
            <ac:picMk id="3" creationId="{4DBDFEF8-BCF5-45BF-8D03-961D3A0AAAF3}"/>
          </ac:picMkLst>
        </pc:picChg>
        <pc:picChg chg="mod ord">
          <ac:chgData name="Guest User" userId="" providerId="Windows Live" clId="Web-{969B4B62-911E-4456-AF69-146973EC0703}" dt="2020-06-01T18:37:48.408" v="192" actId="1076"/>
          <ac:picMkLst>
            <pc:docMk/>
            <pc:sldMk cId="1270510962" sldId="264"/>
            <ac:picMk id="4" creationId="{6B1D6AAA-B84C-45ED-949A-2C1AA16D3D8C}"/>
          </ac:picMkLst>
        </pc:picChg>
      </pc:sldChg>
      <pc:sldChg chg="addSp delSp modSp del mod setBg modClrScheme delDesignElem chgLayout">
        <pc:chgData name="Guest User" userId="" providerId="Windows Live" clId="Web-{969B4B62-911E-4456-AF69-146973EC0703}" dt="2020-06-01T21:59:32.586" v="637"/>
        <pc:sldMkLst>
          <pc:docMk/>
          <pc:sldMk cId="1305807621" sldId="265"/>
        </pc:sldMkLst>
        <pc:spChg chg="mod ord">
          <ac:chgData name="Guest User" userId="" providerId="Windows Live" clId="Web-{969B4B62-911E-4456-AF69-146973EC0703}" dt="2020-06-01T18:33:18.560" v="125" actId="20577"/>
          <ac:spMkLst>
            <pc:docMk/>
            <pc:sldMk cId="1305807621" sldId="265"/>
            <ac:spMk id="2" creationId="{66147259-378E-457B-8F61-3D45594E2B9F}"/>
          </ac:spMkLst>
        </pc:spChg>
        <pc:spChg chg="del mod ord">
          <ac:chgData name="Guest User" userId="" providerId="Windows Live" clId="Web-{969B4B62-911E-4456-AF69-146973EC0703}" dt="2020-06-01T16:13:35.367" v="22"/>
          <ac:spMkLst>
            <pc:docMk/>
            <pc:sldMk cId="1305807621" sldId="265"/>
            <ac:spMk id="8" creationId="{7D0958CE-057F-42E7-B371-B0BCB9CA672E}"/>
          </ac:spMkLst>
        </pc:spChg>
        <pc:spChg chg="add">
          <ac:chgData name="Guest User" userId="" providerId="Windows Live" clId="Web-{969B4B62-911E-4456-AF69-146973EC0703}" dt="2020-06-01T18:32:15.103" v="107"/>
          <ac:spMkLst>
            <pc:docMk/>
            <pc:sldMk cId="1305807621" sldId="265"/>
            <ac:spMk id="12" creationId="{7AE45261-7584-4688-A4A3-724AC140F401}"/>
          </ac:spMkLst>
        </pc:spChg>
        <pc:spChg chg="add">
          <ac:chgData name="Guest User" userId="" providerId="Windows Live" clId="Web-{969B4B62-911E-4456-AF69-146973EC0703}" dt="2020-06-01T18:32:15.103" v="107"/>
          <ac:spMkLst>
            <pc:docMk/>
            <pc:sldMk cId="1305807621" sldId="265"/>
            <ac:spMk id="14" creationId="{6A3DF0D0-07D5-4FAC-A12C-923E178CCB54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305807621" sldId="265"/>
            <ac:spMk id="44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305807621" sldId="265"/>
            <ac:spMk id="45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305807621" sldId="265"/>
            <ac:spMk id="52" creationId="{92C3387C-D24F-4737-8A37-1DC5CFF09CFA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305807621" sldId="265"/>
            <ac:spMk id="53" creationId="{5CF0135B-EAB8-4CA0-896C-2D897ECD28BC}"/>
          </ac:spMkLst>
        </pc:spChg>
        <pc:grpChg chg="add">
          <ac:chgData name="Guest User" userId="" providerId="Windows Live" clId="Web-{969B4B62-911E-4456-AF69-146973EC0703}" dt="2020-06-01T18:32:15.103" v="107"/>
          <ac:grpSpMkLst>
            <pc:docMk/>
            <pc:sldMk cId="1305807621" sldId="265"/>
            <ac:grpSpMk id="19" creationId="{1EEF4727-6B5C-4FA7-968D-912F35A4CAE1}"/>
          </ac:grpSpMkLst>
        </pc:grpChg>
        <pc:graphicFrameChg chg="add mod modGraphic">
          <ac:chgData name="Guest User" userId="" providerId="Windows Live" clId="Web-{969B4B62-911E-4456-AF69-146973EC0703}" dt="2020-06-01T18:33:21.904" v="128" actId="1076"/>
          <ac:graphicFrameMkLst>
            <pc:docMk/>
            <pc:sldMk cId="1305807621" sldId="265"/>
            <ac:graphicFrameMk id="10" creationId="{C5D88712-25F9-403B-BFD7-BC3F98CBE15F}"/>
          </ac:graphicFrameMkLst>
        </pc:graphicFrameChg>
        <pc:picChg chg="add">
          <ac:chgData name="Guest User" userId="" providerId="Windows Live" clId="Web-{969B4B62-911E-4456-AF69-146973EC0703}" dt="2020-06-01T19:07:54.416" v="326"/>
          <ac:picMkLst>
            <pc:docMk/>
            <pc:sldMk cId="1305807621" sldId="265"/>
            <ac:picMk id="39" creationId="{5A4FAA3E-10E8-40EE-BE44-D4E9D16B5C61}"/>
          </ac:picMkLst>
        </pc:picChg>
      </pc:sldChg>
      <pc:sldChg chg="addSp modSp mod modClrScheme chgLayout">
        <pc:chgData name="Guest User" userId="" providerId="Windows Live" clId="Web-{969B4B62-911E-4456-AF69-146973EC0703}" dt="2020-06-01T19:07:56.385" v="327"/>
        <pc:sldMkLst>
          <pc:docMk/>
          <pc:sldMk cId="147935841" sldId="267"/>
        </pc:sldMkLst>
        <pc:spChg chg="mod ord">
          <ac:chgData name="Guest User" userId="" providerId="Windows Live" clId="Web-{969B4B62-911E-4456-AF69-146973EC0703}" dt="2020-06-01T18:35:59.557" v="162" actId="20577"/>
          <ac:spMkLst>
            <pc:docMk/>
            <pc:sldMk cId="147935841" sldId="267"/>
            <ac:spMk id="2" creationId="{89CDBC36-E7D8-4BE8-A04C-F9978751C20A}"/>
          </ac:spMkLst>
        </pc:spChg>
        <pc:spChg chg="mod ord">
          <ac:chgData name="Guest User" userId="" providerId="Windows Live" clId="Web-{969B4B62-911E-4456-AF69-146973EC0703}" dt="2020-06-01T18:34:15.440" v="142" actId="1076"/>
          <ac:spMkLst>
            <pc:docMk/>
            <pc:sldMk cId="147935841" sldId="267"/>
            <ac:spMk id="3" creationId="{94950622-D271-4AAF-A66C-9A79529F4635}"/>
          </ac:spMkLst>
        </pc:spChg>
        <pc:spChg chg="mod ord">
          <ac:chgData name="Guest User" userId="" providerId="Windows Live" clId="Web-{969B4B62-911E-4456-AF69-146973EC0703}" dt="2020-06-01T18:34:28.784" v="146" actId="1076"/>
          <ac:spMkLst>
            <pc:docMk/>
            <pc:sldMk cId="147935841" sldId="267"/>
            <ac:spMk id="5" creationId="{9C017051-B57B-4761-833A-30B27F3684F6}"/>
          </ac:spMkLst>
        </pc:spChg>
        <pc:picChg chg="add">
          <ac:chgData name="Guest User" userId="" providerId="Windows Live" clId="Web-{969B4B62-911E-4456-AF69-146973EC0703}" dt="2020-06-01T19:07:56.385" v="327"/>
          <ac:picMkLst>
            <pc:docMk/>
            <pc:sldMk cId="147935841" sldId="267"/>
            <ac:picMk id="4" creationId="{ADE587B5-78AE-496B-9423-0AEFE386ED52}"/>
          </ac:picMkLst>
        </pc:picChg>
        <pc:picChg chg="mod ord">
          <ac:chgData name="Guest User" userId="" providerId="Windows Live" clId="Web-{969B4B62-911E-4456-AF69-146973EC0703}" dt="2020-06-01T18:34:42.113" v="150" actId="14100"/>
          <ac:picMkLst>
            <pc:docMk/>
            <pc:sldMk cId="147935841" sldId="267"/>
            <ac:picMk id="7" creationId="{9B33788F-E51A-4575-8C39-F2794B7E722F}"/>
          </ac:picMkLst>
        </pc:picChg>
        <pc:picChg chg="mod ord">
          <ac:chgData name="Guest User" userId="" providerId="Windows Live" clId="Web-{969B4B62-911E-4456-AF69-146973EC0703}" dt="2020-06-01T18:34:46.989" v="152" actId="14100"/>
          <ac:picMkLst>
            <pc:docMk/>
            <pc:sldMk cId="147935841" sldId="267"/>
            <ac:picMk id="8" creationId="{92E29E5E-AEDB-4A47-9A6A-47545781BE02}"/>
          </ac:picMkLst>
        </pc:picChg>
      </pc:sldChg>
      <pc:sldChg chg="addSp delSp modSp mod setBg modClrScheme delDesignElem chgLayout">
        <pc:chgData name="Guest User" userId="" providerId="Windows Live" clId="Web-{969B4B62-911E-4456-AF69-146973EC0703}" dt="2020-06-01T19:08:02.088" v="329"/>
        <pc:sldMkLst>
          <pc:docMk/>
          <pc:sldMk cId="1838259324" sldId="268"/>
        </pc:sldMkLst>
        <pc:spChg chg="mod ord">
          <ac:chgData name="Guest User" userId="" providerId="Windows Live" clId="Web-{969B4B62-911E-4456-AF69-146973EC0703}" dt="2020-06-01T16:14:36.154" v="24"/>
          <ac:spMkLst>
            <pc:docMk/>
            <pc:sldMk cId="1838259324" sldId="268"/>
            <ac:spMk id="2" creationId="{E330E030-579B-4A07-91BA-890464102FEE}"/>
          </ac:spMkLst>
        </pc:spChg>
        <pc:spChg chg="mod ord">
          <ac:chgData name="Guest User" userId="" providerId="Windows Live" clId="Web-{969B4B62-911E-4456-AF69-146973EC0703}" dt="2020-06-01T16:14:36.154" v="24"/>
          <ac:spMkLst>
            <pc:docMk/>
            <pc:sldMk cId="1838259324" sldId="268"/>
            <ac:spMk id="3" creationId="{B66B2685-A605-49C5-BF51-5EA5DCD7E3F6}"/>
          </ac:spMkLst>
        </pc:spChg>
        <pc:spChg chg="add">
          <ac:chgData name="Guest User" userId="" providerId="Windows Live" clId="Web-{969B4B62-911E-4456-AF69-146973EC0703}" dt="2020-06-01T16:14:36.154" v="24"/>
          <ac:spMkLst>
            <pc:docMk/>
            <pc:sldMk cId="1838259324" sldId="268"/>
            <ac:spMk id="17" creationId="{290FE681-1E05-478A-89DC-5F7AB37CFD7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838259324" sldId="268"/>
            <ac:spMk id="29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838259324" sldId="268"/>
            <ac:spMk id="31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838259324" sldId="268"/>
            <ac:spMk id="33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838259324" sldId="268"/>
            <ac:spMk id="35" creationId="{92C3387C-D24F-4737-8A37-1DC5CFF09CFA}"/>
          </ac:spMkLst>
        </pc:spChg>
        <pc:picChg chg="add">
          <ac:chgData name="Guest User" userId="" providerId="Windows Live" clId="Web-{969B4B62-911E-4456-AF69-146973EC0703}" dt="2020-06-01T19:08:02.088" v="329"/>
          <ac:picMkLst>
            <pc:docMk/>
            <pc:sldMk cId="1838259324" sldId="268"/>
            <ac:picMk id="4" creationId="{3E4EAE74-F610-42B6-8F03-597066171649}"/>
          </ac:picMkLst>
        </pc:picChg>
        <pc:cxnChg chg="add">
          <ac:chgData name="Guest User" userId="" providerId="Windows Live" clId="Web-{969B4B62-911E-4456-AF69-146973EC0703}" dt="2020-06-01T16:14:36.154" v="24"/>
          <ac:cxnSpMkLst>
            <pc:docMk/>
            <pc:sldMk cId="1838259324" sldId="268"/>
            <ac:cxnSpMk id="19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69B4B62-911E-4456-AF69-146973EC0703}" dt="2020-06-01T19:08:04.198" v="330"/>
        <pc:sldMkLst>
          <pc:docMk/>
          <pc:sldMk cId="2669551417" sldId="269"/>
        </pc:sldMkLst>
        <pc:spChg chg="mod ord">
          <ac:chgData name="Guest User" userId="" providerId="Windows Live" clId="Web-{969B4B62-911E-4456-AF69-146973EC0703}" dt="2020-06-01T16:14:57.813" v="29"/>
          <ac:spMkLst>
            <pc:docMk/>
            <pc:sldMk cId="2669551417" sldId="269"/>
            <ac:spMk id="2" creationId="{036838B0-FB63-44BD-839B-603FCD5C1D0A}"/>
          </ac:spMkLst>
        </pc:spChg>
        <pc:spChg chg="add del mod ord">
          <ac:chgData name="Guest User" userId="" providerId="Windows Live" clId="Web-{969B4B62-911E-4456-AF69-146973EC0703}" dt="2020-06-01T16:14:57.813" v="29"/>
          <ac:spMkLst>
            <pc:docMk/>
            <pc:sldMk cId="2669551417" sldId="269"/>
            <ac:spMk id="3" creationId="{8ACDB724-46FF-4253-AB5C-9933D80E9393}"/>
          </ac:spMkLst>
        </pc:spChg>
        <pc:spChg chg="add del">
          <ac:chgData name="Guest User" userId="" providerId="Windows Live" clId="Web-{969B4B62-911E-4456-AF69-146973EC0703}" dt="2020-06-01T16:14:57.750" v="28"/>
          <ac:spMkLst>
            <pc:docMk/>
            <pc:sldMk cId="2669551417" sldId="269"/>
            <ac:spMk id="9" creationId="{2C33F367-76E5-4D2A-96B1-4FD443CDD1CF}"/>
          </ac:spMkLst>
        </pc:spChg>
        <pc:spChg chg="add del">
          <ac:chgData name="Guest User" userId="" providerId="Windows Live" clId="Web-{969B4B62-911E-4456-AF69-146973EC0703}" dt="2020-06-01T16:14:57.750" v="28"/>
          <ac:spMkLst>
            <pc:docMk/>
            <pc:sldMk cId="2669551417" sldId="269"/>
            <ac:spMk id="11" creationId="{6F769419-3E73-449D-B62A-0CDEC946A67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669551417" sldId="269"/>
            <ac:spMk id="19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669551417" sldId="269"/>
            <ac:spMk id="21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669551417" sldId="269"/>
            <ac:spMk id="23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2669551417" sldId="269"/>
            <ac:spMk id="25" creationId="{92C3387C-D24F-4737-8A37-1DC5CFF09CFA}"/>
          </ac:spMkLst>
        </pc:spChg>
        <pc:grpChg chg="add del">
          <ac:chgData name="Guest User" userId="" providerId="Windows Live" clId="Web-{969B4B62-911E-4456-AF69-146973EC0703}" dt="2020-06-01T16:14:57.750" v="28"/>
          <ac:grpSpMkLst>
            <pc:docMk/>
            <pc:sldMk cId="2669551417" sldId="269"/>
            <ac:grpSpMk id="13" creationId="{A6515200-42F9-488F-9895-6CDBCD1E87C8}"/>
          </ac:grpSpMkLst>
        </pc:grpChg>
        <pc:graphicFrameChg chg="add del">
          <ac:chgData name="Guest User" userId="" providerId="Windows Live" clId="Web-{969B4B62-911E-4456-AF69-146973EC0703}" dt="2020-06-01T16:14:51.765" v="26"/>
          <ac:graphicFrameMkLst>
            <pc:docMk/>
            <pc:sldMk cId="2669551417" sldId="269"/>
            <ac:graphicFrameMk id="5" creationId="{C73155D5-310C-4CA8-8C87-B0D2626DDFF8}"/>
          </ac:graphicFrameMkLst>
        </pc:graphicFrameChg>
        <pc:graphicFrameChg chg="add">
          <ac:chgData name="Guest User" userId="" providerId="Windows Live" clId="Web-{969B4B62-911E-4456-AF69-146973EC0703}" dt="2020-06-01T16:14:57.813" v="29"/>
          <ac:graphicFrameMkLst>
            <pc:docMk/>
            <pc:sldMk cId="2669551417" sldId="269"/>
            <ac:graphicFrameMk id="6" creationId="{6694982F-21F5-4411-8B1D-35F212EA0F51}"/>
          </ac:graphicFrameMkLst>
        </pc:graphicFrameChg>
        <pc:graphicFrameChg chg="add del">
          <ac:chgData name="Guest User" userId="" providerId="Windows Live" clId="Web-{969B4B62-911E-4456-AF69-146973EC0703}" dt="2020-06-01T16:14:57.750" v="28"/>
          <ac:graphicFrameMkLst>
            <pc:docMk/>
            <pc:sldMk cId="2669551417" sldId="269"/>
            <ac:graphicFrameMk id="7" creationId="{A1B3573E-8874-40ED-9095-7F66120B1F04}"/>
          </ac:graphicFrameMkLst>
        </pc:graphicFrameChg>
        <pc:picChg chg="add">
          <ac:chgData name="Guest User" userId="" providerId="Windows Live" clId="Web-{969B4B62-911E-4456-AF69-146973EC0703}" dt="2020-06-01T19:08:04.198" v="330"/>
          <ac:picMkLst>
            <pc:docMk/>
            <pc:sldMk cId="2669551417" sldId="269"/>
            <ac:picMk id="9" creationId="{7562B98C-B94C-4308-92A4-4775EA8501C3}"/>
          </ac:picMkLst>
        </pc:picChg>
      </pc:sldChg>
      <pc:sldChg chg="addSp delSp modSp mod setBg modClrScheme delDesignElem chgLayout">
        <pc:chgData name="Guest User" userId="" providerId="Windows Live" clId="Web-{969B4B62-911E-4456-AF69-146973EC0703}" dt="2020-06-01T19:08:07.011" v="331"/>
        <pc:sldMkLst>
          <pc:docMk/>
          <pc:sldMk cId="1436238748" sldId="270"/>
        </pc:sldMkLst>
        <pc:spChg chg="mod ord">
          <ac:chgData name="Guest User" userId="" providerId="Windows Live" clId="Web-{969B4B62-911E-4456-AF69-146973EC0703}" dt="2020-06-01T16:15:20.034" v="30"/>
          <ac:spMkLst>
            <pc:docMk/>
            <pc:sldMk cId="1436238748" sldId="270"/>
            <ac:spMk id="2" creationId="{58AB69BF-9595-4B34-A41C-41BD1FE51AF9}"/>
          </ac:spMkLst>
        </pc:spChg>
        <pc:spChg chg="mod ord">
          <ac:chgData name="Guest User" userId="" providerId="Windows Live" clId="Web-{969B4B62-911E-4456-AF69-146973EC0703}" dt="2020-06-01T16:15:20.034" v="30"/>
          <ac:spMkLst>
            <pc:docMk/>
            <pc:sldMk cId="1436238748" sldId="270"/>
            <ac:spMk id="3" creationId="{395603EA-28D5-4E33-AE51-6AFCD2EAB59B}"/>
          </ac:spMkLst>
        </pc:spChg>
        <pc:spChg chg="add">
          <ac:chgData name="Guest User" userId="" providerId="Windows Live" clId="Web-{969B4B62-911E-4456-AF69-146973EC0703}" dt="2020-06-01T16:15:20.034" v="30"/>
          <ac:spMkLst>
            <pc:docMk/>
            <pc:sldMk cId="1436238748" sldId="270"/>
            <ac:spMk id="5" creationId="{290FE681-1E05-478A-89DC-5F7AB37CFD7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436238748" sldId="270"/>
            <ac:spMk id="23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436238748" sldId="270"/>
            <ac:spMk id="25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436238748" sldId="270"/>
            <ac:spMk id="27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436238748" sldId="270"/>
            <ac:spMk id="29" creationId="{92C3387C-D24F-4737-8A37-1DC5CFF09CFA}"/>
          </ac:spMkLst>
        </pc:spChg>
        <pc:picChg chg="add">
          <ac:chgData name="Guest User" userId="" providerId="Windows Live" clId="Web-{969B4B62-911E-4456-AF69-146973EC0703}" dt="2020-06-01T19:08:07.011" v="331"/>
          <ac:picMkLst>
            <pc:docMk/>
            <pc:sldMk cId="1436238748" sldId="270"/>
            <ac:picMk id="4" creationId="{A7955681-5254-4261-801B-9CD934CC2D71}"/>
          </ac:picMkLst>
        </pc:picChg>
        <pc:cxnChg chg="add">
          <ac:chgData name="Guest User" userId="" providerId="Windows Live" clId="Web-{969B4B62-911E-4456-AF69-146973EC0703}" dt="2020-06-01T16:15:20.034" v="30"/>
          <ac:cxnSpMkLst>
            <pc:docMk/>
            <pc:sldMk cId="1436238748" sldId="270"/>
            <ac:cxnSpMk id="6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69B4B62-911E-4456-AF69-146973EC0703}" dt="2020-06-01T19:08:10.292" v="332"/>
        <pc:sldMkLst>
          <pc:docMk/>
          <pc:sldMk cId="3337972317" sldId="271"/>
        </pc:sldMkLst>
        <pc:spChg chg="mod ord">
          <ac:chgData name="Guest User" userId="" providerId="Windows Live" clId="Web-{969B4B62-911E-4456-AF69-146973EC0703}" dt="2020-06-01T16:15:27.972" v="31"/>
          <ac:spMkLst>
            <pc:docMk/>
            <pc:sldMk cId="3337972317" sldId="271"/>
            <ac:spMk id="2" creationId="{23888F77-C03A-44CC-BAF3-2D939681BFF3}"/>
          </ac:spMkLst>
        </pc:spChg>
        <pc:spChg chg="mod ord">
          <ac:chgData name="Guest User" userId="" providerId="Windows Live" clId="Web-{969B4B62-911E-4456-AF69-146973EC0703}" dt="2020-06-01T16:15:27.972" v="31"/>
          <ac:spMkLst>
            <pc:docMk/>
            <pc:sldMk cId="3337972317" sldId="271"/>
            <ac:spMk id="3" creationId="{C08B4B8A-405A-46A1-8FBF-2554D2FEBBFC}"/>
          </ac:spMkLst>
        </pc:spChg>
        <pc:spChg chg="add">
          <ac:chgData name="Guest User" userId="" providerId="Windows Live" clId="Web-{969B4B62-911E-4456-AF69-146973EC0703}" dt="2020-06-01T16:15:27.972" v="31"/>
          <ac:spMkLst>
            <pc:docMk/>
            <pc:sldMk cId="3337972317" sldId="271"/>
            <ac:spMk id="9" creationId="{290FE681-1E05-478A-89DC-5F7AB37CFD7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337972317" sldId="271"/>
            <ac:spMk id="19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337972317" sldId="271"/>
            <ac:spMk id="21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337972317" sldId="271"/>
            <ac:spMk id="23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337972317" sldId="271"/>
            <ac:spMk id="25" creationId="{92C3387C-D24F-4737-8A37-1DC5CFF09CFA}"/>
          </ac:spMkLst>
        </pc:spChg>
        <pc:picChg chg="add">
          <ac:chgData name="Guest User" userId="" providerId="Windows Live" clId="Web-{969B4B62-911E-4456-AF69-146973EC0703}" dt="2020-06-01T19:08:10.292" v="332"/>
          <ac:picMkLst>
            <pc:docMk/>
            <pc:sldMk cId="3337972317" sldId="271"/>
            <ac:picMk id="4" creationId="{BE955A9A-0875-45FB-AD1C-8267493202A6}"/>
          </ac:picMkLst>
        </pc:picChg>
        <pc:cxnChg chg="add">
          <ac:chgData name="Guest User" userId="" providerId="Windows Live" clId="Web-{969B4B62-911E-4456-AF69-146973EC0703}" dt="2020-06-01T16:15:27.972" v="31"/>
          <ac:cxnSpMkLst>
            <pc:docMk/>
            <pc:sldMk cId="3337972317" sldId="271"/>
            <ac:cxnSpMk id="11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69B4B62-911E-4456-AF69-146973EC0703}" dt="2020-06-01T19:08:12.636" v="333"/>
        <pc:sldMkLst>
          <pc:docMk/>
          <pc:sldMk cId="1914598825" sldId="272"/>
        </pc:sldMkLst>
        <pc:spChg chg="mod ord">
          <ac:chgData name="Guest User" userId="" providerId="Windows Live" clId="Web-{969B4B62-911E-4456-AF69-146973EC0703}" dt="2020-06-01T16:15:35.238" v="32"/>
          <ac:spMkLst>
            <pc:docMk/>
            <pc:sldMk cId="1914598825" sldId="272"/>
            <ac:spMk id="2" creationId="{F075730E-3678-438B-ABDC-D32374FE0480}"/>
          </ac:spMkLst>
        </pc:spChg>
        <pc:spChg chg="add">
          <ac:chgData name="Guest User" userId="" providerId="Windows Live" clId="Web-{969B4B62-911E-4456-AF69-146973EC0703}" dt="2020-06-01T16:15:35.238" v="32"/>
          <ac:spMkLst>
            <pc:docMk/>
            <pc:sldMk cId="1914598825" sldId="272"/>
            <ac:spMk id="7" creationId="{2C33F367-76E5-4D2A-96B1-4FD443CDD1CF}"/>
          </ac:spMkLst>
        </pc:spChg>
        <pc:spChg chg="add">
          <ac:chgData name="Guest User" userId="" providerId="Windows Live" clId="Web-{969B4B62-911E-4456-AF69-146973EC0703}" dt="2020-06-01T16:15:35.238" v="32"/>
          <ac:spMkLst>
            <pc:docMk/>
            <pc:sldMk cId="1914598825" sldId="272"/>
            <ac:spMk id="25" creationId="{6F769419-3E73-449D-B62A-0CDEC946A67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914598825" sldId="272"/>
            <ac:spMk id="35" creationId="{AFF8D2E5-2C4E-47B1-930B-6C82B7C3133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914598825" sldId="272"/>
            <ac:spMk id="37" creationId="{801E4ADA-0EA9-4930-846E-3C11E8BED6DD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1914598825" sldId="272"/>
            <ac:spMk id="39" creationId="{FB92FFCE-0C90-454E-AA25-D4EE9A6C39C5}"/>
          </ac:spMkLst>
        </pc:spChg>
        <pc:grpChg chg="add">
          <ac:chgData name="Guest User" userId="" providerId="Windows Live" clId="Web-{969B4B62-911E-4456-AF69-146973EC0703}" dt="2020-06-01T16:15:35.238" v="32"/>
          <ac:grpSpMkLst>
            <pc:docMk/>
            <pc:sldMk cId="1914598825" sldId="272"/>
            <ac:grpSpMk id="27" creationId="{A6515200-42F9-488F-9895-6CDBCD1E87C8}"/>
          </ac:grpSpMkLst>
        </pc:grpChg>
        <pc:graphicFrameChg chg="mod ord modGraphic">
          <ac:chgData name="Guest User" userId="" providerId="Windows Live" clId="Web-{969B4B62-911E-4456-AF69-146973EC0703}" dt="2020-06-01T16:15:35.238" v="32"/>
          <ac:graphicFrameMkLst>
            <pc:docMk/>
            <pc:sldMk cId="1914598825" sldId="272"/>
            <ac:graphicFrameMk id="5" creationId="{DF0026FA-CE8F-49E2-A350-FC6EB154B5AB}"/>
          </ac:graphicFrameMkLst>
        </pc:graphicFrameChg>
        <pc:picChg chg="add">
          <ac:chgData name="Guest User" userId="" providerId="Windows Live" clId="Web-{969B4B62-911E-4456-AF69-146973EC0703}" dt="2020-06-01T19:08:12.636" v="333"/>
          <ac:picMkLst>
            <pc:docMk/>
            <pc:sldMk cId="1914598825" sldId="272"/>
            <ac:picMk id="12" creationId="{AB98F747-3877-433C-BAF9-0AC6FEF185C3}"/>
          </ac:picMkLst>
        </pc:picChg>
      </pc:sldChg>
      <pc:sldChg chg="addSp delSp modSp mod setBg modClrScheme delDesignElem chgLayout">
        <pc:chgData name="Guest User" userId="" providerId="Windows Live" clId="Web-{969B4B62-911E-4456-AF69-146973EC0703}" dt="2020-06-01T19:08:15.464" v="334"/>
        <pc:sldMkLst>
          <pc:docMk/>
          <pc:sldMk cId="3869108991" sldId="273"/>
        </pc:sldMkLst>
        <pc:spChg chg="mod ord">
          <ac:chgData name="Guest User" userId="" providerId="Windows Live" clId="Web-{969B4B62-911E-4456-AF69-146973EC0703}" dt="2020-06-01T18:31:09.160" v="104" actId="14100"/>
          <ac:spMkLst>
            <pc:docMk/>
            <pc:sldMk cId="3869108991" sldId="273"/>
            <ac:spMk id="2" creationId="{15CF23BB-9582-43A9-8223-8870DE2D07B0}"/>
          </ac:spMkLst>
        </pc:spChg>
        <pc:spChg chg="del mod ord">
          <ac:chgData name="Guest User" userId="" providerId="Windows Live" clId="Web-{969B4B62-911E-4456-AF69-146973EC0703}" dt="2020-06-01T18:30:39.049" v="98"/>
          <ac:spMkLst>
            <pc:docMk/>
            <pc:sldMk cId="3869108991" sldId="273"/>
            <ac:spMk id="3" creationId="{757A6641-1DA8-4C9C-8EA9-01B1A8AF419C}"/>
          </ac:spMkLst>
        </pc:spChg>
        <pc:spChg chg="add">
          <ac:chgData name="Guest User" userId="" providerId="Windows Live" clId="Web-{969B4B62-911E-4456-AF69-146973EC0703}" dt="2020-06-01T18:30:39.049" v="98"/>
          <ac:spMkLst>
            <pc:docMk/>
            <pc:sldMk cId="3869108991" sldId="273"/>
            <ac:spMk id="9" creationId="{2C33F367-76E5-4D2A-96B1-4FD443CDD1CF}"/>
          </ac:spMkLst>
        </pc:spChg>
        <pc:spChg chg="add">
          <ac:chgData name="Guest User" userId="" providerId="Windows Live" clId="Web-{969B4B62-911E-4456-AF69-146973EC0703}" dt="2020-06-01T18:30:39.049" v="98"/>
          <ac:spMkLst>
            <pc:docMk/>
            <pc:sldMk cId="3869108991" sldId="273"/>
            <ac:spMk id="11" creationId="{6F769419-3E73-449D-B62A-0CDEC946A679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869108991" sldId="273"/>
            <ac:spMk id="19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869108991" sldId="273"/>
            <ac:spMk id="21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869108991" sldId="273"/>
            <ac:spMk id="23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869108991" sldId="273"/>
            <ac:spMk id="25" creationId="{92C3387C-D24F-4737-8A37-1DC5CFF09CFA}"/>
          </ac:spMkLst>
        </pc:spChg>
        <pc:grpChg chg="add">
          <ac:chgData name="Guest User" userId="" providerId="Windows Live" clId="Web-{969B4B62-911E-4456-AF69-146973EC0703}" dt="2020-06-01T18:30:39.049" v="98"/>
          <ac:grpSpMkLst>
            <pc:docMk/>
            <pc:sldMk cId="3869108991" sldId="273"/>
            <ac:grpSpMk id="13" creationId="{A6515200-42F9-488F-9895-6CDBCD1E87C8}"/>
          </ac:grpSpMkLst>
        </pc:grpChg>
        <pc:graphicFrameChg chg="add mod">
          <ac:chgData name="Guest User" userId="" providerId="Windows Live" clId="Web-{969B4B62-911E-4456-AF69-146973EC0703}" dt="2020-06-01T18:31:19.005" v="106" actId="14100"/>
          <ac:graphicFrameMkLst>
            <pc:docMk/>
            <pc:sldMk cId="3869108991" sldId="273"/>
            <ac:graphicFrameMk id="5" creationId="{A2F8191F-3C87-462F-B7FA-E86430181250}"/>
          </ac:graphicFrameMkLst>
        </pc:graphicFrameChg>
        <pc:picChg chg="add">
          <ac:chgData name="Guest User" userId="" providerId="Windows Live" clId="Web-{969B4B62-911E-4456-AF69-146973EC0703}" dt="2020-06-01T19:08:15.464" v="334"/>
          <ac:picMkLst>
            <pc:docMk/>
            <pc:sldMk cId="3869108991" sldId="273"/>
            <ac:picMk id="44" creationId="{C8DB2325-DFAA-4D52-B6AC-7311AE47BADF}"/>
          </ac:picMkLst>
        </pc:picChg>
      </pc:sldChg>
      <pc:sldChg chg="addSp modSp mod setBg modClrScheme chgLayout">
        <pc:chgData name="Guest User" userId="" providerId="Windows Live" clId="Web-{969B4B62-911E-4456-AF69-146973EC0703}" dt="2020-06-01T19:08:18.699" v="335"/>
        <pc:sldMkLst>
          <pc:docMk/>
          <pc:sldMk cId="3996972318" sldId="274"/>
        </pc:sldMkLst>
        <pc:spChg chg="mod ord">
          <ac:chgData name="Guest User" userId="" providerId="Windows Live" clId="Web-{969B4B62-911E-4456-AF69-146973EC0703}" dt="2020-06-01T16:15:45.427" v="33"/>
          <ac:spMkLst>
            <pc:docMk/>
            <pc:sldMk cId="3996972318" sldId="274"/>
            <ac:spMk id="2" creationId="{50F766A6-9C7D-4096-B447-A86D971829BC}"/>
          </ac:spMkLst>
        </pc:spChg>
        <pc:spChg chg="mod ord">
          <ac:chgData name="Guest User" userId="" providerId="Windows Live" clId="Web-{969B4B62-911E-4456-AF69-146973EC0703}" dt="2020-06-01T16:15:45.427" v="33"/>
          <ac:spMkLst>
            <pc:docMk/>
            <pc:sldMk cId="3996972318" sldId="274"/>
            <ac:spMk id="3" creationId="{643A13C1-A43E-4977-98B6-96940756594B}"/>
          </ac:spMkLst>
        </pc:spChg>
        <pc:spChg chg="add">
          <ac:chgData name="Guest User" userId="" providerId="Windows Live" clId="Web-{969B4B62-911E-4456-AF69-146973EC0703}" dt="2020-06-01T16:15:45.427" v="33"/>
          <ac:spMkLst>
            <pc:docMk/>
            <pc:sldMk cId="3996972318" sldId="274"/>
            <ac:spMk id="8" creationId="{290FE681-1E05-478A-89DC-5F7AB37CFD77}"/>
          </ac:spMkLst>
        </pc:spChg>
        <pc:picChg chg="add">
          <ac:chgData name="Guest User" userId="" providerId="Windows Live" clId="Web-{969B4B62-911E-4456-AF69-146973EC0703}" dt="2020-06-01T19:08:18.699" v="335"/>
          <ac:picMkLst>
            <pc:docMk/>
            <pc:sldMk cId="3996972318" sldId="274"/>
            <ac:picMk id="4" creationId="{CEEC96F6-1086-4F0A-9E86-890CBA27C495}"/>
          </ac:picMkLst>
        </pc:picChg>
        <pc:cxnChg chg="add">
          <ac:chgData name="Guest User" userId="" providerId="Windows Live" clId="Web-{969B4B62-911E-4456-AF69-146973EC0703}" dt="2020-06-01T16:15:45.427" v="33"/>
          <ac:cxnSpMkLst>
            <pc:docMk/>
            <pc:sldMk cId="3996972318" sldId="274"/>
            <ac:cxnSpMk id="10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69B4B62-911E-4456-AF69-146973EC0703}" dt="2020-06-01T19:07:22.601" v="320"/>
        <pc:sldMkLst>
          <pc:docMk/>
          <pc:sldMk cId="44760470" sldId="275"/>
        </pc:sldMkLst>
        <pc:spChg chg="mod ord">
          <ac:chgData name="Guest User" userId="" providerId="Windows Live" clId="Web-{969B4B62-911E-4456-AF69-146973EC0703}" dt="2020-06-01T16:11:31.887" v="9"/>
          <ac:spMkLst>
            <pc:docMk/>
            <pc:sldMk cId="44760470" sldId="275"/>
            <ac:spMk id="2" creationId="{6B8499FA-B390-460E-B52E-909BCC5EFD79}"/>
          </ac:spMkLst>
        </pc:spChg>
        <pc:spChg chg="mod ord">
          <ac:chgData name="Guest User" userId="" providerId="Windows Live" clId="Web-{969B4B62-911E-4456-AF69-146973EC0703}" dt="2020-06-01T16:11:31.887" v="9"/>
          <ac:spMkLst>
            <pc:docMk/>
            <pc:sldMk cId="44760470" sldId="275"/>
            <ac:spMk id="3" creationId="{AF7E3038-3C76-45C8-9702-B3A5685C458B}"/>
          </ac:spMkLst>
        </pc:spChg>
        <pc:spChg chg="add del">
          <ac:chgData name="Guest User" userId="" providerId="Windows Live" clId="Web-{969B4B62-911E-4456-AF69-146973EC0703}" dt="2020-06-01T16:11:31.887" v="9"/>
          <ac:spMkLst>
            <pc:docMk/>
            <pc:sldMk cId="44760470" sldId="275"/>
            <ac:spMk id="5" creationId="{290FE681-1E05-478A-89DC-5F7AB37CFD7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4760470" sldId="275"/>
            <ac:spMk id="19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4760470" sldId="275"/>
            <ac:spMk id="21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4760470" sldId="275"/>
            <ac:spMk id="23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44760470" sldId="275"/>
            <ac:spMk id="25" creationId="{92C3387C-D24F-4737-8A37-1DC5CFF09CFA}"/>
          </ac:spMkLst>
        </pc:spChg>
        <pc:picChg chg="add">
          <ac:chgData name="Guest User" userId="" providerId="Windows Live" clId="Web-{969B4B62-911E-4456-AF69-146973EC0703}" dt="2020-06-01T19:07:22.601" v="320"/>
          <ac:picMkLst>
            <pc:docMk/>
            <pc:sldMk cId="44760470" sldId="275"/>
            <ac:picMk id="5" creationId="{B56E25ED-4CCC-4F74-AF25-FD81B1639DA2}"/>
          </ac:picMkLst>
        </pc:picChg>
        <pc:cxnChg chg="add del">
          <ac:chgData name="Guest User" userId="" providerId="Windows Live" clId="Web-{969B4B62-911E-4456-AF69-146973EC0703}" dt="2020-06-01T16:11:31.887" v="9"/>
          <ac:cxnSpMkLst>
            <pc:docMk/>
            <pc:sldMk cId="44760470" sldId="275"/>
            <ac:cxnSpMk id="6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69B4B62-911E-4456-AF69-146973EC0703}" dt="2020-06-01T19:07:19.460" v="319"/>
        <pc:sldMkLst>
          <pc:docMk/>
          <pc:sldMk cId="3150758835" sldId="276"/>
        </pc:sldMkLst>
        <pc:spChg chg="mod ord">
          <ac:chgData name="Guest User" userId="" providerId="Windows Live" clId="Web-{969B4B62-911E-4456-AF69-146973EC0703}" dt="2020-06-01T16:11:50.436" v="10"/>
          <ac:spMkLst>
            <pc:docMk/>
            <pc:sldMk cId="3150758835" sldId="276"/>
            <ac:spMk id="2" creationId="{CFFD80C8-AC08-4DE2-B87D-115B77CF4064}"/>
          </ac:spMkLst>
        </pc:spChg>
        <pc:spChg chg="mod ord">
          <ac:chgData name="Guest User" userId="" providerId="Windows Live" clId="Web-{969B4B62-911E-4456-AF69-146973EC0703}" dt="2020-06-01T16:11:50.436" v="10"/>
          <ac:spMkLst>
            <pc:docMk/>
            <pc:sldMk cId="3150758835" sldId="276"/>
            <ac:spMk id="3" creationId="{01573AAC-71D1-4C11-BAB2-A295696265C5}"/>
          </ac:spMkLst>
        </pc:spChg>
        <pc:spChg chg="add">
          <ac:chgData name="Guest User" userId="" providerId="Windows Live" clId="Web-{969B4B62-911E-4456-AF69-146973EC0703}" dt="2020-06-01T16:11:50.436" v="10"/>
          <ac:spMkLst>
            <pc:docMk/>
            <pc:sldMk cId="3150758835" sldId="276"/>
            <ac:spMk id="5" creationId="{290FE681-1E05-478A-89DC-5F7AB37CFD77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150758835" sldId="276"/>
            <ac:spMk id="8" creationId="{2029D5AD-8348-4446-B191-6A9B6FE03F21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150758835" sldId="276"/>
            <ac:spMk id="10" creationId="{A3F395A2-2B64-4749-BD93-2F159C7E1FB5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150758835" sldId="276"/>
            <ac:spMk id="12" creationId="{5CF0135B-EAB8-4CA0-896C-2D897ECD28BC}"/>
          </ac:spMkLst>
        </pc:spChg>
        <pc:spChg chg="del">
          <ac:chgData name="Guest User" userId="" providerId="Windows Live" clId="Web-{969B4B62-911E-4456-AF69-146973EC0703}" dt="2020-06-01T16:09:35.861" v="2"/>
          <ac:spMkLst>
            <pc:docMk/>
            <pc:sldMk cId="3150758835" sldId="276"/>
            <ac:spMk id="14" creationId="{92C3387C-D24F-4737-8A37-1DC5CFF09CFA}"/>
          </ac:spMkLst>
        </pc:spChg>
        <pc:picChg chg="add">
          <ac:chgData name="Guest User" userId="" providerId="Windows Live" clId="Web-{969B4B62-911E-4456-AF69-146973EC0703}" dt="2020-06-01T19:07:19.460" v="319"/>
          <ac:picMkLst>
            <pc:docMk/>
            <pc:sldMk cId="3150758835" sldId="276"/>
            <ac:picMk id="4" creationId="{2C5F5C7A-F9E6-4205-98D8-CA47CF30D0F1}"/>
          </ac:picMkLst>
        </pc:picChg>
        <pc:cxnChg chg="add">
          <ac:chgData name="Guest User" userId="" providerId="Windows Live" clId="Web-{969B4B62-911E-4456-AF69-146973EC0703}" dt="2020-06-01T16:11:50.436" v="10"/>
          <ac:cxnSpMkLst>
            <pc:docMk/>
            <pc:sldMk cId="3150758835" sldId="276"/>
            <ac:cxnSpMk id="6" creationId="{2E2F21DC-5F0E-42CF-B89C-C1E25E175CB8}"/>
          </ac:cxnSpMkLst>
        </pc:cxnChg>
      </pc:sldChg>
      <pc:sldChg chg="addSp modSp mod modClrScheme chgLayout">
        <pc:chgData name="Guest User" userId="" providerId="Windows Live" clId="Web-{969B4B62-911E-4456-AF69-146973EC0703}" dt="2020-06-01T19:08:26.731" v="337"/>
        <pc:sldMkLst>
          <pc:docMk/>
          <pc:sldMk cId="4030103994" sldId="277"/>
        </pc:sldMkLst>
        <pc:spChg chg="mod ord">
          <ac:chgData name="Guest User" userId="" providerId="Windows Live" clId="Web-{969B4B62-911E-4456-AF69-146973EC0703}" dt="2020-06-01T16:11:31.887" v="9"/>
          <ac:spMkLst>
            <pc:docMk/>
            <pc:sldMk cId="4030103994" sldId="277"/>
            <ac:spMk id="2" creationId="{50F766A6-9C7D-4096-B447-A86D971829BC}"/>
          </ac:spMkLst>
        </pc:spChg>
        <pc:spChg chg="mod ord">
          <ac:chgData name="Guest User" userId="" providerId="Windows Live" clId="Web-{969B4B62-911E-4456-AF69-146973EC0703}" dt="2020-06-01T16:11:31.887" v="9"/>
          <ac:spMkLst>
            <pc:docMk/>
            <pc:sldMk cId="4030103994" sldId="277"/>
            <ac:spMk id="3" creationId="{643A13C1-A43E-4977-98B6-96940756594B}"/>
          </ac:spMkLst>
        </pc:spChg>
        <pc:picChg chg="add">
          <ac:chgData name="Guest User" userId="" providerId="Windows Live" clId="Web-{969B4B62-911E-4456-AF69-146973EC0703}" dt="2020-06-01T19:08:26.731" v="337"/>
          <ac:picMkLst>
            <pc:docMk/>
            <pc:sldMk cId="4030103994" sldId="277"/>
            <ac:picMk id="5" creationId="{39A0443F-BF89-48D0-92AE-52564555D18A}"/>
          </ac:picMkLst>
        </pc:picChg>
      </pc:sldChg>
      <pc:sldChg chg="addSp modSp mod modClrScheme chgLayout">
        <pc:chgData name="Guest User" userId="" providerId="Windows Live" clId="Web-{969B4B62-911E-4456-AF69-146973EC0703}" dt="2020-06-01T19:08:29.528" v="338"/>
        <pc:sldMkLst>
          <pc:docMk/>
          <pc:sldMk cId="1546601945" sldId="278"/>
        </pc:sldMkLst>
        <pc:spChg chg="mod ord">
          <ac:chgData name="Guest User" userId="" providerId="Windows Live" clId="Web-{969B4B62-911E-4456-AF69-146973EC0703}" dt="2020-06-01T16:11:31.887" v="9"/>
          <ac:spMkLst>
            <pc:docMk/>
            <pc:sldMk cId="1546601945" sldId="278"/>
            <ac:spMk id="3" creationId="{643A13C1-A43E-4977-98B6-96940756594B}"/>
          </ac:spMkLst>
        </pc:spChg>
        <pc:spChg chg="mod ord">
          <ac:chgData name="Guest User" userId="" providerId="Windows Live" clId="Web-{969B4B62-911E-4456-AF69-146973EC0703}" dt="2020-06-01T16:11:31.887" v="9"/>
          <ac:spMkLst>
            <pc:docMk/>
            <pc:sldMk cId="1546601945" sldId="278"/>
            <ac:spMk id="5" creationId="{8811C13B-BD95-4F6C-B288-972B76ABE373}"/>
          </ac:spMkLst>
        </pc:spChg>
        <pc:picChg chg="add">
          <ac:chgData name="Guest User" userId="" providerId="Windows Live" clId="Web-{969B4B62-911E-4456-AF69-146973EC0703}" dt="2020-06-01T19:08:29.528" v="338"/>
          <ac:picMkLst>
            <pc:docMk/>
            <pc:sldMk cId="1546601945" sldId="278"/>
            <ac:picMk id="2" creationId="{C9FE5102-98F6-4553-9D8A-BCF4CA63B4C9}"/>
          </ac:picMkLst>
        </pc:picChg>
      </pc:sldChg>
      <pc:sldChg chg="addSp modSp mod modClrScheme chgLayout">
        <pc:chgData name="Guest User" userId="" providerId="Windows Live" clId="Web-{969B4B62-911E-4456-AF69-146973EC0703}" dt="2020-06-01T19:08:20.668" v="336"/>
        <pc:sldMkLst>
          <pc:docMk/>
          <pc:sldMk cId="1023330379" sldId="279"/>
        </pc:sldMkLst>
        <pc:spChg chg="mod ord">
          <ac:chgData name="Guest User" userId="" providerId="Windows Live" clId="Web-{969B4B62-911E-4456-AF69-146973EC0703}" dt="2020-06-01T16:11:31.887" v="9"/>
          <ac:spMkLst>
            <pc:docMk/>
            <pc:sldMk cId="1023330379" sldId="279"/>
            <ac:spMk id="2" creationId="{16255F0F-BDBE-4414-9732-A1973EA926A7}"/>
          </ac:spMkLst>
        </pc:spChg>
        <pc:spChg chg="mod ord">
          <ac:chgData name="Guest User" userId="" providerId="Windows Live" clId="Web-{969B4B62-911E-4456-AF69-146973EC0703}" dt="2020-06-01T16:11:31.887" v="9"/>
          <ac:spMkLst>
            <pc:docMk/>
            <pc:sldMk cId="1023330379" sldId="279"/>
            <ac:spMk id="3" creationId="{193A3AAC-F0AF-4BBA-B0E3-2C4005E8D697}"/>
          </ac:spMkLst>
        </pc:spChg>
        <pc:picChg chg="add">
          <ac:chgData name="Guest User" userId="" providerId="Windows Live" clId="Web-{969B4B62-911E-4456-AF69-146973EC0703}" dt="2020-06-01T19:08:20.668" v="336"/>
          <ac:picMkLst>
            <pc:docMk/>
            <pc:sldMk cId="1023330379" sldId="279"/>
            <ac:picMk id="5" creationId="{39F9C20F-65A4-42ED-AF04-ABCDAE4D9551}"/>
          </ac:picMkLst>
        </pc:picChg>
      </pc:sldChg>
      <pc:sldChg chg="addSp delSp modSp new mod setBg">
        <pc:chgData name="Guest User" userId="" providerId="Windows Live" clId="Web-{969B4B62-911E-4456-AF69-146973EC0703}" dt="2020-06-01T19:07:04.115" v="316"/>
        <pc:sldMkLst>
          <pc:docMk/>
          <pc:sldMk cId="3815091743" sldId="280"/>
        </pc:sldMkLst>
        <pc:spChg chg="mod ord">
          <ac:chgData name="Guest User" userId="" providerId="Windows Live" clId="Web-{969B4B62-911E-4456-AF69-146973EC0703}" dt="2020-06-01T18:58:18.952" v="304" actId="1076"/>
          <ac:spMkLst>
            <pc:docMk/>
            <pc:sldMk cId="3815091743" sldId="280"/>
            <ac:spMk id="2" creationId="{0C3F078D-63F8-45A7-8D84-33F62C99D223}"/>
          </ac:spMkLst>
        </pc:spChg>
        <pc:spChg chg="del mod">
          <ac:chgData name="Guest User" userId="" providerId="Windows Live" clId="Web-{969B4B62-911E-4456-AF69-146973EC0703}" dt="2020-06-01T16:51:04.354" v="69"/>
          <ac:spMkLst>
            <pc:docMk/>
            <pc:sldMk cId="3815091743" sldId="280"/>
            <ac:spMk id="3" creationId="{25CE66E7-05F5-4B75-BC0F-6F3ABA07FC33}"/>
          </ac:spMkLst>
        </pc:spChg>
        <pc:spChg chg="add">
          <ac:chgData name="Guest User" userId="" providerId="Windows Live" clId="Web-{969B4B62-911E-4456-AF69-146973EC0703}" dt="2020-06-01T16:57:36.142" v="92"/>
          <ac:spMkLst>
            <pc:docMk/>
            <pc:sldMk cId="3815091743" sldId="280"/>
            <ac:spMk id="6" creationId="{1511F85B-5967-428B-BE8B-819A79813D92}"/>
          </ac:spMkLst>
        </pc:spChg>
        <pc:spChg chg="add del">
          <ac:chgData name="Guest User" userId="" providerId="Windows Live" clId="Web-{969B4B62-911E-4456-AF69-146973EC0703}" dt="2020-06-01T16:54:28.873" v="75"/>
          <ac:spMkLst>
            <pc:docMk/>
            <pc:sldMk cId="3815091743" sldId="280"/>
            <ac:spMk id="9" creationId="{7A675F33-98AF-4B83-A3BB-0780A23145E6}"/>
          </ac:spMkLst>
        </pc:spChg>
        <pc:spChg chg="add">
          <ac:chgData name="Guest User" userId="" providerId="Windows Live" clId="Web-{969B4B62-911E-4456-AF69-146973EC0703}" dt="2020-06-01T16:57:36.142" v="92"/>
          <ac:spMkLst>
            <pc:docMk/>
            <pc:sldMk cId="3815091743" sldId="280"/>
            <ac:spMk id="11" creationId="{28DA8D05-CF65-4382-8BF4-2A08754DB5F0}"/>
          </ac:spMkLst>
        </pc:spChg>
        <pc:grpChg chg="add">
          <ac:chgData name="Guest User" userId="" providerId="Windows Live" clId="Web-{969B4B62-911E-4456-AF69-146973EC0703}" dt="2020-06-01T16:57:36.142" v="92"/>
          <ac:grpSpMkLst>
            <pc:docMk/>
            <pc:sldMk cId="3815091743" sldId="280"/>
            <ac:grpSpMk id="13" creationId="{E0C6252F-9468-4CFE-8A28-0DFE703FB7BC}"/>
          </ac:grpSpMkLst>
        </pc:grpChg>
        <pc:picChg chg="add">
          <ac:chgData name="Guest User" userId="" providerId="Windows Live" clId="Web-{969B4B62-911E-4456-AF69-146973EC0703}" dt="2020-06-01T19:07:04.115" v="316"/>
          <ac:picMkLst>
            <pc:docMk/>
            <pc:sldMk cId="3815091743" sldId="280"/>
            <ac:picMk id="3" creationId="{9B35824C-1C5D-4E32-950F-D1972EBA3BF9}"/>
          </ac:picMkLst>
        </pc:picChg>
        <pc:picChg chg="add mod ord">
          <ac:chgData name="Guest User" userId="" providerId="Windows Live" clId="Web-{969B4B62-911E-4456-AF69-146973EC0703}" dt="2020-06-01T18:58:09.498" v="303" actId="1076"/>
          <ac:picMkLst>
            <pc:docMk/>
            <pc:sldMk cId="3815091743" sldId="280"/>
            <ac:picMk id="4" creationId="{031C5BBB-CA90-4509-A2AF-F6DCD731D02F}"/>
          </ac:picMkLst>
        </pc:picChg>
      </pc:sldChg>
      <pc:sldChg chg="addSp delSp modSp new mod setBg">
        <pc:chgData name="Guest User" userId="" providerId="Windows Live" clId="Web-{969B4B62-911E-4456-AF69-146973EC0703}" dt="2020-06-01T19:06:41.364" v="315" actId="1076"/>
        <pc:sldMkLst>
          <pc:docMk/>
          <pc:sldMk cId="1604242119" sldId="281"/>
        </pc:sldMkLst>
        <pc:spChg chg="mod">
          <ac:chgData name="Guest User" userId="" providerId="Windows Live" clId="Web-{969B4B62-911E-4456-AF69-146973EC0703}" dt="2020-06-01T18:56:21.365" v="299" actId="20577"/>
          <ac:spMkLst>
            <pc:docMk/>
            <pc:sldMk cId="1604242119" sldId="281"/>
            <ac:spMk id="2" creationId="{8BC3E682-D672-4F11-945D-B792340219FC}"/>
          </ac:spMkLst>
        </pc:spChg>
        <pc:spChg chg="del">
          <ac:chgData name="Guest User" userId="" providerId="Windows Live" clId="Web-{969B4B62-911E-4456-AF69-146973EC0703}" dt="2020-06-01T17:54:10.747" v="97"/>
          <ac:spMkLst>
            <pc:docMk/>
            <pc:sldMk cId="1604242119" sldId="281"/>
            <ac:spMk id="3" creationId="{755B519E-5AB5-499E-B3FE-8B2A190600AE}"/>
          </ac:spMkLst>
        </pc:spChg>
        <pc:graphicFrameChg chg="add mod ord modGraphic">
          <ac:chgData name="Guest User" userId="" providerId="Windows Live" clId="Web-{969B4B62-911E-4456-AF69-146973EC0703}" dt="2020-06-01T18:56:27.225" v="302" actId="1076"/>
          <ac:graphicFrameMkLst>
            <pc:docMk/>
            <pc:sldMk cId="1604242119" sldId="281"/>
            <ac:graphicFrameMk id="4" creationId="{97EBE320-9696-4318-8FFB-D04E67F9EC6C}"/>
          </ac:graphicFrameMkLst>
        </pc:graphicFrameChg>
        <pc:picChg chg="add del mod">
          <ac:chgData name="Guest User" userId="" providerId="Windows Live" clId="Web-{969B4B62-911E-4456-AF69-146973EC0703}" dt="2020-06-01T19:05:58.876" v="308"/>
          <ac:picMkLst>
            <pc:docMk/>
            <pc:sldMk cId="1604242119" sldId="281"/>
            <ac:picMk id="632" creationId="{CE802FD7-AC53-415E-9B1E-0B72759DB731}"/>
          </ac:picMkLst>
        </pc:picChg>
        <pc:picChg chg="add mod">
          <ac:chgData name="Guest User" userId="" providerId="Windows Live" clId="Web-{969B4B62-911E-4456-AF69-146973EC0703}" dt="2020-06-01T19:06:41.364" v="315" actId="1076"/>
          <ac:picMkLst>
            <pc:docMk/>
            <pc:sldMk cId="1604242119" sldId="281"/>
            <ac:picMk id="633" creationId="{56737D34-3D7C-42AA-BEBD-E15D13B02B1B}"/>
          </ac:picMkLst>
        </pc:picChg>
      </pc:sldChg>
      <pc:sldChg chg="addSp delSp modSp new del">
        <pc:chgData name="Guest User" userId="" providerId="Windows Live" clId="Web-{969B4B62-911E-4456-AF69-146973EC0703}" dt="2020-06-01T21:37:00.590" v="433"/>
        <pc:sldMkLst>
          <pc:docMk/>
          <pc:sldMk cId="3355162965" sldId="282"/>
        </pc:sldMkLst>
        <pc:spChg chg="mod">
          <ac:chgData name="Guest User" userId="" providerId="Windows Live" clId="Web-{969B4B62-911E-4456-AF69-146973EC0703}" dt="2020-06-01T20:38:42.533" v="342" actId="1076"/>
          <ac:spMkLst>
            <pc:docMk/>
            <pc:sldMk cId="3355162965" sldId="282"/>
            <ac:spMk id="2" creationId="{51056810-A5E2-4E4B-A45E-A804B4A2CE90}"/>
          </ac:spMkLst>
        </pc:spChg>
        <pc:spChg chg="del">
          <ac:chgData name="Guest User" userId="" providerId="Windows Live" clId="Web-{969B4B62-911E-4456-AF69-146973EC0703}" dt="2020-06-01T20:38:36.970" v="341"/>
          <ac:spMkLst>
            <pc:docMk/>
            <pc:sldMk cId="3355162965" sldId="282"/>
            <ac:spMk id="3" creationId="{2AD899C9-3312-4959-8770-8CFAE6B4AFF4}"/>
          </ac:spMkLst>
        </pc:spChg>
        <pc:picChg chg="add mod ord">
          <ac:chgData name="Guest User" userId="" providerId="Windows Live" clId="Web-{969B4B62-911E-4456-AF69-146973EC0703}" dt="2020-06-01T20:38:55.783" v="345" actId="1076"/>
          <ac:picMkLst>
            <pc:docMk/>
            <pc:sldMk cId="3355162965" sldId="282"/>
            <ac:picMk id="4" creationId="{D9A32967-BA43-4AA0-8390-30DB38438E97}"/>
          </ac:picMkLst>
        </pc:picChg>
      </pc:sldChg>
      <pc:sldChg chg="addSp delSp modSp new ord">
        <pc:chgData name="Guest User" userId="" providerId="Windows Live" clId="Web-{969B4B62-911E-4456-AF69-146973EC0703}" dt="2020-06-01T21:32:21.434" v="432"/>
        <pc:sldMkLst>
          <pc:docMk/>
          <pc:sldMk cId="4188304334" sldId="283"/>
        </pc:sldMkLst>
        <pc:spChg chg="mod">
          <ac:chgData name="Guest User" userId="" providerId="Windows Live" clId="Web-{969B4B62-911E-4456-AF69-146973EC0703}" dt="2020-06-01T21:00:07.558" v="411" actId="1076"/>
          <ac:spMkLst>
            <pc:docMk/>
            <pc:sldMk cId="4188304334" sldId="283"/>
            <ac:spMk id="2" creationId="{2FC04DFA-1C19-46A2-8B3E-3501B796F6F4}"/>
          </ac:spMkLst>
        </pc:spChg>
        <pc:spChg chg="del">
          <ac:chgData name="Guest User" userId="" providerId="Windows Live" clId="Web-{969B4B62-911E-4456-AF69-146973EC0703}" dt="2020-06-01T20:47:34.146" v="346"/>
          <ac:spMkLst>
            <pc:docMk/>
            <pc:sldMk cId="4188304334" sldId="283"/>
            <ac:spMk id="3" creationId="{FE2575A4-2BBE-4044-B71C-3F384EAC1098}"/>
          </ac:spMkLst>
        </pc:spChg>
        <pc:spChg chg="add del mod">
          <ac:chgData name="Guest User" userId="" providerId="Windows Live" clId="Web-{969B4B62-911E-4456-AF69-146973EC0703}" dt="2020-06-01T20:47:58.397" v="348"/>
          <ac:spMkLst>
            <pc:docMk/>
            <pc:sldMk cId="4188304334" sldId="283"/>
            <ac:spMk id="6" creationId="{516AE3C3-96E4-4FD3-9975-09036D9C5442}"/>
          </ac:spMkLst>
        </pc:spChg>
        <pc:picChg chg="add del mod ord">
          <ac:chgData name="Guest User" userId="" providerId="Windows Live" clId="Web-{969B4B62-911E-4456-AF69-146973EC0703}" dt="2020-06-01T20:47:35.975" v="347"/>
          <ac:picMkLst>
            <pc:docMk/>
            <pc:sldMk cId="4188304334" sldId="283"/>
            <ac:picMk id="4" creationId="{DC8931D8-735F-4B3F-839E-FF0C6D26AC9B}"/>
          </ac:picMkLst>
        </pc:picChg>
        <pc:picChg chg="add mod ord">
          <ac:chgData name="Guest User" userId="" providerId="Windows Live" clId="Web-{969B4B62-911E-4456-AF69-146973EC0703}" dt="2020-06-01T20:48:22.787" v="355" actId="1076"/>
          <ac:picMkLst>
            <pc:docMk/>
            <pc:sldMk cId="4188304334" sldId="283"/>
            <ac:picMk id="7" creationId="{A2E1BA18-D097-4DA8-B82F-D34C83917149}"/>
          </ac:picMkLst>
        </pc:picChg>
      </pc:sldChg>
      <pc:sldChg chg="addSp delSp modSp new">
        <pc:chgData name="Guest User" userId="" providerId="Windows Live" clId="Web-{969B4B62-911E-4456-AF69-146973EC0703}" dt="2020-06-01T21:37:50.608" v="469" actId="20577"/>
        <pc:sldMkLst>
          <pc:docMk/>
          <pc:sldMk cId="179326239" sldId="284"/>
        </pc:sldMkLst>
        <pc:spChg chg="mod">
          <ac:chgData name="Guest User" userId="" providerId="Windows Live" clId="Web-{969B4B62-911E-4456-AF69-146973EC0703}" dt="2020-06-01T21:37:50.608" v="469" actId="20577"/>
          <ac:spMkLst>
            <pc:docMk/>
            <pc:sldMk cId="179326239" sldId="284"/>
            <ac:spMk id="2" creationId="{4FB15AE8-B50B-4DAA-8F1E-F5EF6D166A7F}"/>
          </ac:spMkLst>
        </pc:spChg>
        <pc:spChg chg="del">
          <ac:chgData name="Guest User" userId="" providerId="Windows Live" clId="Web-{969B4B62-911E-4456-AF69-146973EC0703}" dt="2020-06-01T21:02:43.590" v="413"/>
          <ac:spMkLst>
            <pc:docMk/>
            <pc:sldMk cId="179326239" sldId="284"/>
            <ac:spMk id="3" creationId="{D64FC1E3-AE5D-4E10-B0F4-1334A0393BC3}"/>
          </ac:spMkLst>
        </pc:spChg>
        <pc:picChg chg="add mod ord">
          <ac:chgData name="Guest User" userId="" providerId="Windows Live" clId="Web-{969B4B62-911E-4456-AF69-146973EC0703}" dt="2020-06-01T21:03:03.122" v="418" actId="1076"/>
          <ac:picMkLst>
            <pc:docMk/>
            <pc:sldMk cId="179326239" sldId="284"/>
            <ac:picMk id="4" creationId="{5BCB1B78-2468-427D-A128-FF9A870C0624}"/>
          </ac:picMkLst>
        </pc:picChg>
      </pc:sldChg>
      <pc:sldChg chg="addSp delSp modSp new">
        <pc:chgData name="Guest User" userId="" providerId="Windows Live" clId="Web-{969B4B62-911E-4456-AF69-146973EC0703}" dt="2020-06-01T21:07:24.405" v="425" actId="1076"/>
        <pc:sldMkLst>
          <pc:docMk/>
          <pc:sldMk cId="1513294242" sldId="285"/>
        </pc:sldMkLst>
        <pc:spChg chg="mod">
          <ac:chgData name="Guest User" userId="" providerId="Windows Live" clId="Web-{969B4B62-911E-4456-AF69-146973EC0703}" dt="2020-06-01T21:07:08.795" v="421" actId="1076"/>
          <ac:spMkLst>
            <pc:docMk/>
            <pc:sldMk cId="1513294242" sldId="285"/>
            <ac:spMk id="2" creationId="{0E9E04FF-34E1-4F76-8371-B26AD9D028DB}"/>
          </ac:spMkLst>
        </pc:spChg>
        <pc:spChg chg="del">
          <ac:chgData name="Guest User" userId="" providerId="Windows Live" clId="Web-{969B4B62-911E-4456-AF69-146973EC0703}" dt="2020-06-01T21:07:03.358" v="420"/>
          <ac:spMkLst>
            <pc:docMk/>
            <pc:sldMk cId="1513294242" sldId="285"/>
            <ac:spMk id="3" creationId="{32E4370A-3A79-42C3-9496-97C2D30FDCD3}"/>
          </ac:spMkLst>
        </pc:spChg>
        <pc:picChg chg="add mod ord">
          <ac:chgData name="Guest User" userId="" providerId="Windows Live" clId="Web-{969B4B62-911E-4456-AF69-146973EC0703}" dt="2020-06-01T21:07:24.405" v="425" actId="1076"/>
          <ac:picMkLst>
            <pc:docMk/>
            <pc:sldMk cId="1513294242" sldId="285"/>
            <ac:picMk id="4" creationId="{39DBECD6-B4F5-49D3-AAFB-3AD136881C52}"/>
          </ac:picMkLst>
        </pc:picChg>
      </pc:sldChg>
      <pc:sldChg chg="addSp delSp modSp new">
        <pc:chgData name="Guest User" userId="" providerId="Windows Live" clId="Web-{969B4B62-911E-4456-AF69-146973EC0703}" dt="2020-06-01T21:10:24.359" v="431" actId="1076"/>
        <pc:sldMkLst>
          <pc:docMk/>
          <pc:sldMk cId="2651453579" sldId="286"/>
        </pc:sldMkLst>
        <pc:spChg chg="mod">
          <ac:chgData name="Guest User" userId="" providerId="Windows Live" clId="Web-{969B4B62-911E-4456-AF69-146973EC0703}" dt="2020-06-01T21:10:13.047" v="428" actId="1076"/>
          <ac:spMkLst>
            <pc:docMk/>
            <pc:sldMk cId="2651453579" sldId="286"/>
            <ac:spMk id="2" creationId="{FD256725-BE5A-4A36-8A58-331BCD20ECB5}"/>
          </ac:spMkLst>
        </pc:spChg>
        <pc:spChg chg="del">
          <ac:chgData name="Guest User" userId="" providerId="Windows Live" clId="Web-{969B4B62-911E-4456-AF69-146973EC0703}" dt="2020-06-01T21:10:08.391" v="427"/>
          <ac:spMkLst>
            <pc:docMk/>
            <pc:sldMk cId="2651453579" sldId="286"/>
            <ac:spMk id="3" creationId="{F59C6395-97F4-4A84-9C86-316FDAD9583E}"/>
          </ac:spMkLst>
        </pc:spChg>
        <pc:picChg chg="add mod ord">
          <ac:chgData name="Guest User" userId="" providerId="Windows Live" clId="Web-{969B4B62-911E-4456-AF69-146973EC0703}" dt="2020-06-01T21:10:24.359" v="431" actId="1076"/>
          <ac:picMkLst>
            <pc:docMk/>
            <pc:sldMk cId="2651453579" sldId="286"/>
            <ac:picMk id="4" creationId="{6216CDAC-91C9-41E7-83BF-51BE1BF1FFBA}"/>
          </ac:picMkLst>
        </pc:picChg>
      </pc:sldChg>
      <pc:sldChg chg="addSp delSp modSp new mod setBg">
        <pc:chgData name="Guest User" userId="" providerId="Windows Live" clId="Web-{969B4B62-911E-4456-AF69-146973EC0703}" dt="2020-06-01T21:59:08.897" v="636" actId="1076"/>
        <pc:sldMkLst>
          <pc:docMk/>
          <pc:sldMk cId="4107605713" sldId="287"/>
        </pc:sldMkLst>
        <pc:spChg chg="del mod">
          <ac:chgData name="Guest User" userId="" providerId="Windows Live" clId="Web-{969B4B62-911E-4456-AF69-146973EC0703}" dt="2020-06-01T21:46:29.340" v="475"/>
          <ac:spMkLst>
            <pc:docMk/>
            <pc:sldMk cId="4107605713" sldId="287"/>
            <ac:spMk id="2" creationId="{7C2A6CA2-773E-4115-BE5C-6A6470865965}"/>
          </ac:spMkLst>
        </pc:spChg>
        <pc:spChg chg="del">
          <ac:chgData name="Guest User" userId="" providerId="Windows Live" clId="Web-{969B4B62-911E-4456-AF69-146973EC0703}" dt="2020-06-01T21:46:20.480" v="473"/>
          <ac:spMkLst>
            <pc:docMk/>
            <pc:sldMk cId="4107605713" sldId="287"/>
            <ac:spMk id="3" creationId="{128A44E6-40E8-4E10-AFC1-C6224BC11E6B}"/>
          </ac:spMkLst>
        </pc:spChg>
        <pc:spChg chg="add del mod">
          <ac:chgData name="Guest User" userId="" providerId="Windows Live" clId="Web-{969B4B62-911E-4456-AF69-146973EC0703}" dt="2020-06-01T21:57:22.876" v="600"/>
          <ac:spMkLst>
            <pc:docMk/>
            <pc:sldMk cId="4107605713" sldId="287"/>
            <ac:spMk id="4" creationId="{918E2CD7-7C39-437B-B1A0-C8D805DE80DE}"/>
          </ac:spMkLst>
        </pc:spChg>
        <pc:spChg chg="add">
          <ac:chgData name="Guest User" userId="" providerId="Windows Live" clId="Web-{969B4B62-911E-4456-AF69-146973EC0703}" dt="2020-06-01T21:57:22.876" v="600"/>
          <ac:spMkLst>
            <pc:docMk/>
            <pc:sldMk cId="4107605713" sldId="287"/>
            <ac:spMk id="10" creationId="{2C33F367-76E5-4D2A-96B1-4FD443CDD1CF}"/>
          </ac:spMkLst>
        </pc:spChg>
        <pc:spChg chg="add">
          <ac:chgData name="Guest User" userId="" providerId="Windows Live" clId="Web-{969B4B62-911E-4456-AF69-146973EC0703}" dt="2020-06-01T21:57:22.876" v="600"/>
          <ac:spMkLst>
            <pc:docMk/>
            <pc:sldMk cId="4107605713" sldId="287"/>
            <ac:spMk id="12" creationId="{6F769419-3E73-449D-B62A-0CDEC946A679}"/>
          </ac:spMkLst>
        </pc:spChg>
        <pc:spChg chg="add">
          <ac:chgData name="Guest User" userId="" providerId="Windows Live" clId="Web-{969B4B62-911E-4456-AF69-146973EC0703}" dt="2020-06-01T21:58:10.785" v="605"/>
          <ac:spMkLst>
            <pc:docMk/>
            <pc:sldMk cId="4107605713" sldId="287"/>
            <ac:spMk id="49" creationId="{88125013-BAC8-4B58-A61B-A257BCDDB3B9}"/>
          </ac:spMkLst>
        </pc:spChg>
        <pc:spChg chg="add mod">
          <ac:chgData name="Guest User" userId="" providerId="Windows Live" clId="Web-{969B4B62-911E-4456-AF69-146973EC0703}" dt="2020-06-01T21:59:08.897" v="636" actId="1076"/>
          <ac:spMkLst>
            <pc:docMk/>
            <pc:sldMk cId="4107605713" sldId="287"/>
            <ac:spMk id="50" creationId="{11346926-7D15-4477-819B-DB29BC99016A}"/>
          </ac:spMkLst>
        </pc:spChg>
        <pc:grpChg chg="add">
          <ac:chgData name="Guest User" userId="" providerId="Windows Live" clId="Web-{969B4B62-911E-4456-AF69-146973EC0703}" dt="2020-06-01T21:57:22.876" v="600"/>
          <ac:grpSpMkLst>
            <pc:docMk/>
            <pc:sldMk cId="4107605713" sldId="287"/>
            <ac:grpSpMk id="14" creationId="{A6515200-42F9-488F-9895-6CDBCD1E87C8}"/>
          </ac:grpSpMkLst>
        </pc:grpChg>
        <pc:graphicFrameChg chg="add mod">
          <ac:chgData name="Guest User" userId="" providerId="Windows Live" clId="Web-{969B4B62-911E-4456-AF69-146973EC0703}" dt="2020-06-01T21:58:06.112" v="604" actId="1076"/>
          <ac:graphicFrameMkLst>
            <pc:docMk/>
            <pc:sldMk cId="4107605713" sldId="287"/>
            <ac:graphicFrameMk id="6" creationId="{90BB86D9-9DA0-44E4-B093-4E7143BA8695}"/>
          </ac:graphicFrameMkLst>
        </pc:graphicFrameChg>
      </pc:sldChg>
      <pc:sldMasterChg chg="del delSldLayout">
        <pc:chgData name="Guest User" userId="" providerId="Windows Live" clId="Web-{969B4B62-911E-4456-AF69-146973EC0703}" dt="2020-06-01T16:09:35.861" v="2"/>
        <pc:sldMasterMkLst>
          <pc:docMk/>
          <pc:sldMasterMk cId="875523740" sldId="2147483672"/>
        </pc:sldMasterMkLst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3819271709" sldId="2147483673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347350080" sldId="2147483674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285806959" sldId="2147483675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1345153708" sldId="2147483676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365825123" sldId="2147483677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2328934897" sldId="2147483678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2929806622" sldId="2147483679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1698602404" sldId="2147483680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1512602801" sldId="2147483681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3866227696" sldId="2147483682"/>
          </pc:sldLayoutMkLst>
        </pc:sldLayoutChg>
        <pc:sldLayoutChg chg="del">
          <pc:chgData name="Guest User" userId="" providerId="Windows Live" clId="Web-{969B4B62-911E-4456-AF69-146973EC0703}" dt="2020-06-01T16:09:35.861" v="2"/>
          <pc:sldLayoutMkLst>
            <pc:docMk/>
            <pc:sldMasterMk cId="875523740" sldId="2147483672"/>
            <pc:sldLayoutMk cId="2845671017" sldId="2147483683"/>
          </pc:sldLayoutMkLst>
        </pc:sldLayoutChg>
      </pc:sldMasterChg>
      <pc:sldMasterChg chg="add del addSldLayout delSldLayout modSldLayout">
        <pc:chgData name="Guest User" userId="" providerId="Windows Live" clId="Web-{969B4B62-911E-4456-AF69-146973EC0703}" dt="2020-06-01T16:09:51.175" v="3"/>
        <pc:sldMasterMkLst>
          <pc:docMk/>
          <pc:sldMasterMk cId="2636589392" sldId="2147483684"/>
        </pc:sldMasterMkLst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2185923945" sldId="2147483685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4039394588" sldId="2147483686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3373684875" sldId="2147483687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1771288844" sldId="2147483688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4118373418" sldId="2147483689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3087217892" sldId="2147483690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2766027641" sldId="2147483691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2710858466" sldId="2147483692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1992346439" sldId="2147483693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2305091660" sldId="2147483694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1758081959" sldId="2147483695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3236993280" sldId="2147483696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370086852" sldId="2147483697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474239006" sldId="2147483698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1909075346" sldId="2147483699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788260660" sldId="2147483700"/>
          </pc:sldLayoutMkLst>
        </pc:sldLayoutChg>
        <pc:sldLayoutChg chg="add del mod replId">
          <pc:chgData name="Guest User" userId="" providerId="Windows Live" clId="Web-{969B4B62-911E-4456-AF69-146973EC0703}" dt="2020-06-01T16:09:51.175" v="3"/>
          <pc:sldLayoutMkLst>
            <pc:docMk/>
            <pc:sldMasterMk cId="2636589392" sldId="2147483684"/>
            <pc:sldLayoutMk cId="926651674" sldId="2147483701"/>
          </pc:sldLayoutMkLst>
        </pc:sldLayoutChg>
      </pc:sldMasterChg>
      <pc:sldMasterChg chg="add del addSldLayout delSldLayout modSldLayout">
        <pc:chgData name="Guest User" userId="" providerId="Windows Live" clId="Web-{969B4B62-911E-4456-AF69-146973EC0703}" dt="2020-06-01T16:10:13.192" v="5"/>
        <pc:sldMasterMkLst>
          <pc:docMk/>
          <pc:sldMasterMk cId="2201656935" sldId="2147483702"/>
        </pc:sldMasterMkLst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2574513776" sldId="2147483703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034190803" sldId="2147483704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87183671" sldId="2147483705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2851780717" sldId="2147483706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461765532" sldId="2147483707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2127577742" sldId="2147483708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2314938411" sldId="2147483709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617229717" sldId="2147483710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918459239" sldId="2147483711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189139844" sldId="2147483712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931945796" sldId="2147483713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176803998" sldId="2147483714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2576500668" sldId="2147483715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610515611" sldId="2147483716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1277924123" sldId="2147483717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2601910143" sldId="2147483718"/>
          </pc:sldLayoutMkLst>
        </pc:sldLayoutChg>
        <pc:sldLayoutChg chg="add del mod replId">
          <pc:chgData name="Guest User" userId="" providerId="Windows Live" clId="Web-{969B4B62-911E-4456-AF69-146973EC0703}" dt="2020-06-01T16:10:13.192" v="5"/>
          <pc:sldLayoutMkLst>
            <pc:docMk/>
            <pc:sldMasterMk cId="2201656935" sldId="2147483702"/>
            <pc:sldLayoutMk cId="3775174704" sldId="2147483719"/>
          </pc:sldLayoutMkLst>
        </pc:sldLayoutChg>
      </pc:sldMasterChg>
      <pc:sldMasterChg chg="add del addSldLayout delSldLayout modSldLayout">
        <pc:chgData name="Guest User" userId="" providerId="Windows Live" clId="Web-{969B4B62-911E-4456-AF69-146973EC0703}" dt="2020-06-01T16:11:31.887" v="9"/>
        <pc:sldMasterMkLst>
          <pc:docMk/>
          <pc:sldMasterMk cId="903111002" sldId="2147483720"/>
        </pc:sldMasterMkLst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4053705649" sldId="2147483721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2998847067" sldId="2147483722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2394004822" sldId="2147483723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3318484534" sldId="2147483724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374902633" sldId="2147483725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4081898569" sldId="2147483726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849741318" sldId="2147483727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3192588398" sldId="2147483728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1286365146" sldId="2147483729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223222695" sldId="2147483730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517171817" sldId="2147483731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3693966608" sldId="2147483732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2276991299" sldId="2147483733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2516743039" sldId="2147483734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3214008729" sldId="2147483735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2197529807" sldId="2147483736"/>
          </pc:sldLayoutMkLst>
        </pc:sldLayoutChg>
        <pc:sldLayoutChg chg="add del mod replId">
          <pc:chgData name="Guest User" userId="" providerId="Windows Live" clId="Web-{969B4B62-911E-4456-AF69-146973EC0703}" dt="2020-06-01T16:11:31.887" v="9"/>
          <pc:sldLayoutMkLst>
            <pc:docMk/>
            <pc:sldMasterMk cId="903111002" sldId="2147483720"/>
            <pc:sldLayoutMk cId="402145470" sldId="2147483737"/>
          </pc:sldLayoutMkLst>
        </pc:sldLayoutChg>
      </pc:sldMasterChg>
      <pc:sldMasterChg chg="add addSldLayout modSldLayout">
        <pc:chgData name="Guest User" userId="" providerId="Windows Live" clId="Web-{969B4B62-911E-4456-AF69-146973EC0703}" dt="2020-06-01T16:11:31.887" v="9"/>
        <pc:sldMasterMkLst>
          <pc:docMk/>
          <pc:sldMasterMk cId="4237624815" sldId="2147483738"/>
        </pc:sldMasterMkLst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853803899" sldId="2147483739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4211180899" sldId="2147483740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477925620" sldId="2147483741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033715667" sldId="2147483742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2223434270" sldId="2147483743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412760855" sldId="2147483744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43233240" sldId="2147483745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073317353" sldId="2147483746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775257928" sldId="2147483747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2383959155" sldId="2147483748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493205076" sldId="2147483749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339189378" sldId="2147483750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240435960" sldId="2147483751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27691778" sldId="2147483752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1918887723" sldId="2147483753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2514587358" sldId="2147483754"/>
          </pc:sldLayoutMkLst>
        </pc:sldLayoutChg>
        <pc:sldLayoutChg chg="add mod replId">
          <pc:chgData name="Guest User" userId="" providerId="Windows Live" clId="Web-{969B4B62-911E-4456-AF69-146973EC0703}" dt="2020-06-01T16:11:31.887" v="9"/>
          <pc:sldLayoutMkLst>
            <pc:docMk/>
            <pc:sldMasterMk cId="4237624815" sldId="2147483738"/>
            <pc:sldLayoutMk cId="392580507" sldId="2147483755"/>
          </pc:sldLayoutMkLst>
        </pc:sldLayoutChg>
      </pc:sldMasterChg>
    </pc:docChg>
  </pc:docChgLst>
  <pc:docChgLst>
    <pc:chgData name="Nelisiwe Phiwe Mabanga" userId="fe0ade45fb386ba4" providerId="Windows Live" clId="Web-{6CE8274E-CC31-4385-8BC9-E133593A8F8D}"/>
    <pc:docChg chg="delSld modSld">
      <pc:chgData name="Nelisiwe Phiwe Mabanga" userId="fe0ade45fb386ba4" providerId="Windows Live" clId="Web-{6CE8274E-CC31-4385-8BC9-E133593A8F8D}" dt="2020-06-01T10:42:25.287" v="714" actId="20577"/>
      <pc:docMkLst>
        <pc:docMk/>
      </pc:docMkLst>
      <pc:sldChg chg="addSp delSp modSp">
        <pc:chgData name="Nelisiwe Phiwe Mabanga" userId="fe0ade45fb386ba4" providerId="Windows Live" clId="Web-{6CE8274E-CC31-4385-8BC9-E133593A8F8D}" dt="2020-06-01T09:52:59.536" v="128"/>
        <pc:sldMkLst>
          <pc:docMk/>
          <pc:sldMk cId="109857222" sldId="256"/>
        </pc:sldMkLst>
        <pc:spChg chg="mo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Nelisiwe Phiwe Mabanga" userId="fe0ade45fb386ba4" providerId="Windows Live" clId="Web-{6CE8274E-CC31-4385-8BC9-E133593A8F8D}" dt="2020-06-01T09:52:32.457" v="126"/>
          <ac:spMkLst>
            <pc:docMk/>
            <pc:sldMk cId="109857222" sldId="256"/>
            <ac:spMk id="24" creationId="{8EE94D8D-BC47-413E-91AB-A2FCCE172B57}"/>
          </ac:spMkLst>
        </pc:spChg>
        <pc:spChg chg="del">
          <ac:chgData name="Nelisiwe Phiwe Mabanga" userId="fe0ade45fb386ba4" providerId="Windows Live" clId="Web-{6CE8274E-CC31-4385-8BC9-E133593A8F8D}" dt="2020-06-01T09:52:32.457" v="126"/>
          <ac:spMkLst>
            <pc:docMk/>
            <pc:sldMk cId="109857222" sldId="256"/>
            <ac:spMk id="26" creationId="{284A8429-F65A-490D-96E4-1158D3E8A026}"/>
          </ac:spMkLst>
        </pc:spChg>
        <pc:spChg chg="del">
          <ac:chgData name="Nelisiwe Phiwe Mabanga" userId="fe0ade45fb386ba4" providerId="Windows Live" clId="Web-{6CE8274E-CC31-4385-8BC9-E133593A8F8D}" dt="2020-06-01T09:52:32.457" v="126"/>
          <ac:spMkLst>
            <pc:docMk/>
            <pc:sldMk cId="109857222" sldId="256"/>
            <ac:spMk id="28" creationId="{0F022291-A82B-4D23-A1E0-5F9BD684669E}"/>
          </ac:spMkLst>
        </pc:spChg>
        <pc:spChg chg="add del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33" creationId="{F1C4E306-BC28-4A7B-871B-1926F6FA6EF3}"/>
          </ac:spMkLst>
        </pc:spChg>
        <pc:spChg chg="add del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35" creationId="{C3ECC9B4-989C-4F71-A6BC-DEBC1D9FD0BD}"/>
          </ac:spMkLst>
        </pc:spChg>
        <pc:spChg chg="add del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37" creationId="{7948E8DE-A931-4EF0-BE1D-F1027474099B}"/>
          </ac:spMkLst>
        </pc:spChg>
        <pc:spChg chg="add del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39" creationId="{B0E4BB4F-99AB-4C4E-A763-C5AC5273DF5D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44" creationId="{2D6FBB9D-1CAA-4D05-AB33-BABDFE17B843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46" creationId="{04727B71-B4B6-4823-80A1-68C40B475118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48" creationId="{79A6DB05-9FB5-4B07-8675-74C23D4FD89D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50" creationId="{1C799903-48D5-4A31-A1A2-541072D9771E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52" creationId="{8EFFF109-FC58-4FD3-BE05-9775A1310F55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54" creationId="{E1B96AD6-92A9-4273-A62B-96A1C3E0BA95}"/>
          </ac:spMkLst>
        </pc:spChg>
        <pc:spChg chg="add">
          <ac:chgData name="Nelisiwe Phiwe Mabanga" userId="fe0ade45fb386ba4" providerId="Windows Live" clId="Web-{6CE8274E-CC31-4385-8BC9-E133593A8F8D}" dt="2020-06-01T09:52:59.536" v="128"/>
          <ac:spMkLst>
            <pc:docMk/>
            <pc:sldMk cId="109857222" sldId="256"/>
            <ac:spMk id="56" creationId="{463EEC44-1BA3-44ED-81FC-A644B04B2A44}"/>
          </ac:spMkLst>
        </pc:spChg>
      </pc:sldChg>
      <pc:sldChg chg="modSp">
        <pc:chgData name="Nelisiwe Phiwe Mabanga" userId="fe0ade45fb386ba4" providerId="Windows Live" clId="Web-{6CE8274E-CC31-4385-8BC9-E133593A8F8D}" dt="2020-06-01T10:37:02.180" v="712" actId="20577"/>
        <pc:sldMkLst>
          <pc:docMk/>
          <pc:sldMk cId="1753187811" sldId="257"/>
        </pc:sldMkLst>
        <pc:spChg chg="mod">
          <ac:chgData name="Nelisiwe Phiwe Mabanga" userId="fe0ade45fb386ba4" providerId="Windows Live" clId="Web-{6CE8274E-CC31-4385-8BC9-E133593A8F8D}" dt="2020-06-01T10:37:02.180" v="712" actId="20577"/>
          <ac:spMkLst>
            <pc:docMk/>
            <pc:sldMk cId="1753187811" sldId="257"/>
            <ac:spMk id="3" creationId="{3F5C6ED2-2A30-41FE-AE7D-76E48B688ED0}"/>
          </ac:spMkLst>
        </pc:spChg>
      </pc:sldChg>
      <pc:sldChg chg="modSp">
        <pc:chgData name="Nelisiwe Phiwe Mabanga" userId="fe0ade45fb386ba4" providerId="Windows Live" clId="Web-{6CE8274E-CC31-4385-8BC9-E133593A8F8D}" dt="2020-06-01T10:30:06.282" v="470" actId="20577"/>
        <pc:sldMkLst>
          <pc:docMk/>
          <pc:sldMk cId="2307954748" sldId="259"/>
        </pc:sldMkLst>
        <pc:spChg chg="mod">
          <ac:chgData name="Nelisiwe Phiwe Mabanga" userId="fe0ade45fb386ba4" providerId="Windows Live" clId="Web-{6CE8274E-CC31-4385-8BC9-E133593A8F8D}" dt="2020-06-01T10:30:06.282" v="470" actId="20577"/>
          <ac:spMkLst>
            <pc:docMk/>
            <pc:sldMk cId="2307954748" sldId="259"/>
            <ac:spMk id="3" creationId="{6B9E76CF-AF97-463E-9E39-4C98EAA959B4}"/>
          </ac:spMkLst>
        </pc:spChg>
      </pc:sldChg>
      <pc:sldChg chg="del">
        <pc:chgData name="Nelisiwe Phiwe Mabanga" userId="fe0ade45fb386ba4" providerId="Windows Live" clId="Web-{6CE8274E-CC31-4385-8BC9-E133593A8F8D}" dt="2020-06-01T10:28:55.181" v="469"/>
        <pc:sldMkLst>
          <pc:docMk/>
          <pc:sldMk cId="2279726786" sldId="260"/>
        </pc:sldMkLst>
      </pc:sldChg>
      <pc:sldChg chg="modSp">
        <pc:chgData name="Nelisiwe Phiwe Mabanga" userId="fe0ade45fb386ba4" providerId="Windows Live" clId="Web-{6CE8274E-CC31-4385-8BC9-E133593A8F8D}" dt="2020-06-01T09:56:55.064" v="207" actId="20577"/>
        <pc:sldMkLst>
          <pc:docMk/>
          <pc:sldMk cId="3996972318" sldId="274"/>
        </pc:sldMkLst>
        <pc:spChg chg="mod">
          <ac:chgData name="Nelisiwe Phiwe Mabanga" userId="fe0ade45fb386ba4" providerId="Windows Live" clId="Web-{6CE8274E-CC31-4385-8BC9-E133593A8F8D}" dt="2020-06-01T09:56:55.064" v="207" actId="20577"/>
          <ac:spMkLst>
            <pc:docMk/>
            <pc:sldMk cId="3996972318" sldId="274"/>
            <ac:spMk id="3" creationId="{643A13C1-A43E-4977-98B6-96940756594B}"/>
          </ac:spMkLst>
        </pc:spChg>
      </pc:sldChg>
      <pc:sldChg chg="modSp">
        <pc:chgData name="Nelisiwe Phiwe Mabanga" userId="fe0ade45fb386ba4" providerId="Windows Live" clId="Web-{6CE8274E-CC31-4385-8BC9-E133593A8F8D}" dt="2020-06-01T09:56:15.406" v="202" actId="14100"/>
        <pc:sldMkLst>
          <pc:docMk/>
          <pc:sldMk cId="44760470" sldId="275"/>
        </pc:sldMkLst>
        <pc:spChg chg="mod">
          <ac:chgData name="Nelisiwe Phiwe Mabanga" userId="fe0ade45fb386ba4" providerId="Windows Live" clId="Web-{6CE8274E-CC31-4385-8BC9-E133593A8F8D}" dt="2020-06-01T09:56:15.406" v="202" actId="14100"/>
          <ac:spMkLst>
            <pc:docMk/>
            <pc:sldMk cId="44760470" sldId="275"/>
            <ac:spMk id="3" creationId="{AF7E3038-3C76-45C8-9702-B3A5685C458B}"/>
          </ac:spMkLst>
        </pc:spChg>
      </pc:sldChg>
    </pc:docChg>
  </pc:docChgLst>
  <pc:docChgLst>
    <pc:chgData name="Nelisiwe Phiwe Mabanga" userId="fe0ade45fb386ba4" providerId="Windows Live" clId="Web-{0011A8A4-D436-46B0-B7F9-149310B95C00}"/>
    <pc:docChg chg="addSld delSld modSld">
      <pc:chgData name="Nelisiwe Phiwe Mabanga" userId="fe0ade45fb386ba4" providerId="Windows Live" clId="Web-{0011A8A4-D436-46B0-B7F9-149310B95C00}" dt="2020-05-27T16:53:25.021" v="3256" actId="20577"/>
      <pc:docMkLst>
        <pc:docMk/>
      </pc:docMkLst>
      <pc:sldChg chg="addSp delSp modSp">
        <pc:chgData name="Nelisiwe Phiwe Mabanga" userId="fe0ade45fb386ba4" providerId="Windows Live" clId="Web-{0011A8A4-D436-46B0-B7F9-149310B95C00}" dt="2020-05-27T16:37:53.811" v="3231" actId="20577"/>
        <pc:sldMkLst>
          <pc:docMk/>
          <pc:sldMk cId="1753187811" sldId="257"/>
        </pc:sldMkLst>
        <pc:spChg chg="mod">
          <ac:chgData name="Nelisiwe Phiwe Mabanga" userId="fe0ade45fb386ba4" providerId="Windows Live" clId="Web-{0011A8A4-D436-46B0-B7F9-149310B95C00}" dt="2020-05-26T19:16:45.997" v="978"/>
          <ac:spMkLst>
            <pc:docMk/>
            <pc:sldMk cId="1753187811" sldId="257"/>
            <ac:spMk id="2" creationId="{7BD5E80B-612E-48DB-BB4B-18DB71EF4A9F}"/>
          </ac:spMkLst>
        </pc:spChg>
        <pc:spChg chg="add del mod">
          <ac:chgData name="Nelisiwe Phiwe Mabanga" userId="fe0ade45fb386ba4" providerId="Windows Live" clId="Web-{0011A8A4-D436-46B0-B7F9-149310B95C00}" dt="2020-05-27T16:37:53.811" v="3231" actId="20577"/>
          <ac:spMkLst>
            <pc:docMk/>
            <pc:sldMk cId="1753187811" sldId="257"/>
            <ac:spMk id="3" creationId="{3F5C6ED2-2A30-41FE-AE7D-76E48B688ED0}"/>
          </ac:spMkLst>
        </pc:spChg>
        <pc:spChg chg="del">
          <ac:chgData name="Nelisiwe Phiwe Mabanga" userId="fe0ade45fb386ba4" providerId="Windows Live" clId="Web-{0011A8A4-D436-46B0-B7F9-149310B95C00}" dt="2020-05-26T19:15:53.337" v="975"/>
          <ac:spMkLst>
            <pc:docMk/>
            <pc:sldMk cId="1753187811" sldId="257"/>
            <ac:spMk id="5" creationId="{2029D5AD-8348-4446-B191-6A9B6FE03F21}"/>
          </ac:spMkLst>
        </pc:spChg>
        <pc:spChg chg="del">
          <ac:chgData name="Nelisiwe Phiwe Mabanga" userId="fe0ade45fb386ba4" providerId="Windows Live" clId="Web-{0011A8A4-D436-46B0-B7F9-149310B95C00}" dt="2020-05-26T19:15:53.337" v="975"/>
          <ac:spMkLst>
            <pc:docMk/>
            <pc:sldMk cId="1753187811" sldId="257"/>
            <ac:spMk id="6" creationId="{A3F395A2-2B64-4749-BD93-2F159C7E1FB5}"/>
          </ac:spMkLst>
        </pc:spChg>
        <pc:spChg chg="del">
          <ac:chgData name="Nelisiwe Phiwe Mabanga" userId="fe0ade45fb386ba4" providerId="Windows Live" clId="Web-{0011A8A4-D436-46B0-B7F9-149310B95C00}" dt="2020-05-26T19:15:53.337" v="975"/>
          <ac:spMkLst>
            <pc:docMk/>
            <pc:sldMk cId="1753187811" sldId="257"/>
            <ac:spMk id="7" creationId="{5CF0135B-EAB8-4CA0-896C-2D897ECD28BC}"/>
          </ac:spMkLst>
        </pc:spChg>
        <pc:spChg chg="del">
          <ac:chgData name="Nelisiwe Phiwe Mabanga" userId="fe0ade45fb386ba4" providerId="Windows Live" clId="Web-{0011A8A4-D436-46B0-B7F9-149310B95C00}" dt="2020-05-26T19:15:53.337" v="975"/>
          <ac:spMkLst>
            <pc:docMk/>
            <pc:sldMk cId="1753187811" sldId="257"/>
            <ac:spMk id="14" creationId="{92C3387C-D24F-4737-8A37-1DC5CFF09CFA}"/>
          </ac:spMkLst>
        </pc:spChg>
        <pc:spChg chg="add del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19" creationId="{1C799903-48D5-4A31-A1A2-541072D9771E}"/>
          </ac:spMkLst>
        </pc:spChg>
        <pc:spChg chg="add del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21" creationId="{8EFFF109-FC58-4FD3-BE05-9775A1310F55}"/>
          </ac:spMkLst>
        </pc:spChg>
        <pc:spChg chg="add del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23" creationId="{E1B96AD6-92A9-4273-A62B-96A1C3E0BA95}"/>
          </ac:spMkLst>
        </pc:spChg>
        <pc:spChg chg="add del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25" creationId="{463EEC44-1BA3-44ED-81FC-A644B04B2A44}"/>
          </ac:spMkLst>
        </pc:spChg>
        <pc:spChg chg="add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30" creationId="{1C799903-48D5-4A31-A1A2-541072D9771E}"/>
          </ac:spMkLst>
        </pc:spChg>
        <pc:spChg chg="add del">
          <ac:chgData name="Nelisiwe Phiwe Mabanga" userId="fe0ade45fb386ba4" providerId="Windows Live" clId="Web-{0011A8A4-D436-46B0-B7F9-149310B95C00}" dt="2020-05-26T19:16:45.997" v="978"/>
          <ac:spMkLst>
            <pc:docMk/>
            <pc:sldMk cId="1753187811" sldId="257"/>
            <ac:spMk id="31" creationId="{81E1224E-6618-482E-BE87-321A7FC1CDE8}"/>
          </ac:spMkLst>
        </pc:spChg>
        <pc:spChg chg="add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32" creationId="{8EFFF109-FC58-4FD3-BE05-9775A1310F55}"/>
          </ac:spMkLst>
        </pc:spChg>
        <pc:spChg chg="add del">
          <ac:chgData name="Nelisiwe Phiwe Mabanga" userId="fe0ade45fb386ba4" providerId="Windows Live" clId="Web-{0011A8A4-D436-46B0-B7F9-149310B95C00}" dt="2020-05-26T19:16:45.997" v="978"/>
          <ac:spMkLst>
            <pc:docMk/>
            <pc:sldMk cId="1753187811" sldId="257"/>
            <ac:spMk id="33" creationId="{066346BE-FDB4-4772-A696-0719490ABD64}"/>
          </ac:spMkLst>
        </pc:spChg>
        <pc:spChg chg="add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34" creationId="{E1B96AD6-92A9-4273-A62B-96A1C3E0BA95}"/>
          </ac:spMkLst>
        </pc:spChg>
        <pc:spChg chg="add del">
          <ac:chgData name="Nelisiwe Phiwe Mabanga" userId="fe0ade45fb386ba4" providerId="Windows Live" clId="Web-{0011A8A4-D436-46B0-B7F9-149310B95C00}" dt="2020-05-26T19:16:45.997" v="978"/>
          <ac:spMkLst>
            <pc:docMk/>
            <pc:sldMk cId="1753187811" sldId="257"/>
            <ac:spMk id="35" creationId="{FB92FFCE-0C90-454E-AA25-D4EE9A6C39C5}"/>
          </ac:spMkLst>
        </pc:spChg>
        <pc:spChg chg="add">
          <ac:chgData name="Nelisiwe Phiwe Mabanga" userId="fe0ade45fb386ba4" providerId="Windows Live" clId="Web-{0011A8A4-D436-46B0-B7F9-149310B95C00}" dt="2020-05-26T19:16:46.013" v="979"/>
          <ac:spMkLst>
            <pc:docMk/>
            <pc:sldMk cId="1753187811" sldId="257"/>
            <ac:spMk id="36" creationId="{463EEC44-1BA3-44ED-81FC-A644B04B2A44}"/>
          </ac:spMkLst>
        </pc:spChg>
        <pc:graphicFrameChg chg="add del">
          <ac:chgData name="Nelisiwe Phiwe Mabanga" userId="fe0ade45fb386ba4" providerId="Windows Live" clId="Web-{0011A8A4-D436-46B0-B7F9-149310B95C00}" dt="2020-05-26T19:16:45.997" v="978"/>
          <ac:graphicFrameMkLst>
            <pc:docMk/>
            <pc:sldMk cId="1753187811" sldId="257"/>
            <ac:graphicFrameMk id="27" creationId="{3EB58E83-B06C-41A7-9C72-83F715022120}"/>
          </ac:graphicFrameMkLst>
        </pc:graphicFrameChg>
      </pc:sldChg>
      <pc:sldChg chg="addSp delSp modSp mod setBg">
        <pc:chgData name="Nelisiwe Phiwe Mabanga" userId="fe0ade45fb386ba4" providerId="Windows Live" clId="Web-{0011A8A4-D436-46B0-B7F9-149310B95C00}" dt="2020-05-26T21:39:34.389" v="3160"/>
        <pc:sldMkLst>
          <pc:docMk/>
          <pc:sldMk cId="1046976446" sldId="258"/>
        </pc:sldMkLst>
        <pc:spChg chg="mod">
          <ac:chgData name="Nelisiwe Phiwe Mabanga" userId="fe0ade45fb386ba4" providerId="Windows Live" clId="Web-{0011A8A4-D436-46B0-B7F9-149310B95C00}" dt="2020-05-26T21:39:34.357" v="3159"/>
          <ac:spMkLst>
            <pc:docMk/>
            <pc:sldMk cId="1046976446" sldId="258"/>
            <ac:spMk id="2" creationId="{2B9DA70C-38B8-4089-834F-40DEE3907A7A}"/>
          </ac:spMkLst>
        </pc:spChg>
        <pc:spChg chg="del mod">
          <ac:chgData name="Nelisiwe Phiwe Mabanga" userId="fe0ade45fb386ba4" providerId="Windows Live" clId="Web-{0011A8A4-D436-46B0-B7F9-149310B95C00}" dt="2020-05-26T19:17:47.643" v="988"/>
          <ac:spMkLst>
            <pc:docMk/>
            <pc:sldMk cId="1046976446" sldId="258"/>
            <ac:spMk id="3" creationId="{963F5C58-D744-4C27-8FC8-FA2A3111D007}"/>
          </ac:spMkLst>
        </pc:spChg>
        <pc:spChg chg="add del">
          <ac:chgData name="Nelisiwe Phiwe Mabanga" userId="fe0ade45fb386ba4" providerId="Windows Live" clId="Web-{0011A8A4-D436-46B0-B7F9-149310B95C00}" dt="2020-05-26T19:17:47.596" v="987"/>
          <ac:spMkLst>
            <pc:docMk/>
            <pc:sldMk cId="1046976446" sldId="258"/>
            <ac:spMk id="5" creationId="{1C799903-48D5-4A31-A1A2-541072D9771E}"/>
          </ac:spMkLst>
        </pc:spChg>
        <pc:spChg chg="add del">
          <ac:chgData name="Nelisiwe Phiwe Mabanga" userId="fe0ade45fb386ba4" providerId="Windows Live" clId="Web-{0011A8A4-D436-46B0-B7F9-149310B95C00}" dt="2020-05-26T19:17:47.596" v="987"/>
          <ac:spMkLst>
            <pc:docMk/>
            <pc:sldMk cId="1046976446" sldId="258"/>
            <ac:spMk id="6" creationId="{8EFFF109-FC58-4FD3-BE05-9775A1310F55}"/>
          </ac:spMkLst>
        </pc:spChg>
        <pc:spChg chg="add del">
          <ac:chgData name="Nelisiwe Phiwe Mabanga" userId="fe0ade45fb386ba4" providerId="Windows Live" clId="Web-{0011A8A4-D436-46B0-B7F9-149310B95C00}" dt="2020-05-26T19:17:47.596" v="987"/>
          <ac:spMkLst>
            <pc:docMk/>
            <pc:sldMk cId="1046976446" sldId="258"/>
            <ac:spMk id="7" creationId="{E1B96AD6-92A9-4273-A62B-96A1C3E0BA95}"/>
          </ac:spMkLst>
        </pc:spChg>
        <pc:spChg chg="add del">
          <ac:chgData name="Nelisiwe Phiwe Mabanga" userId="fe0ade45fb386ba4" providerId="Windows Live" clId="Web-{0011A8A4-D436-46B0-B7F9-149310B95C00}" dt="2020-05-26T21:39:34.389" v="3160"/>
          <ac:spMkLst>
            <pc:docMk/>
            <pc:sldMk cId="1046976446" sldId="258"/>
            <ac:spMk id="9" creationId="{81D377EB-C9D2-4ED0-86A6-740A297E3EAC}"/>
          </ac:spMkLst>
        </pc:spChg>
        <pc:spChg chg="add del">
          <ac:chgData name="Nelisiwe Phiwe Mabanga" userId="fe0ade45fb386ba4" providerId="Windows Live" clId="Web-{0011A8A4-D436-46B0-B7F9-149310B95C00}" dt="2020-05-26T21:39:34.389" v="3160"/>
          <ac:spMkLst>
            <pc:docMk/>
            <pc:sldMk cId="1046976446" sldId="258"/>
            <ac:spMk id="11" creationId="{066346BE-FDB4-4772-A696-0719490ABD64}"/>
          </ac:spMkLst>
        </pc:spChg>
        <pc:spChg chg="add del">
          <ac:chgData name="Nelisiwe Phiwe Mabanga" userId="fe0ade45fb386ba4" providerId="Windows Live" clId="Web-{0011A8A4-D436-46B0-B7F9-149310B95C00}" dt="2020-05-26T21:39:34.389" v="3160"/>
          <ac:spMkLst>
            <pc:docMk/>
            <pc:sldMk cId="1046976446" sldId="258"/>
            <ac:spMk id="13" creationId="{FB92FFCE-0C90-454E-AA25-D4EE9A6C39C5}"/>
          </ac:spMkLst>
        </pc:spChg>
        <pc:spChg chg="add del">
          <ac:chgData name="Nelisiwe Phiwe Mabanga" userId="fe0ade45fb386ba4" providerId="Windows Live" clId="Web-{0011A8A4-D436-46B0-B7F9-149310B95C00}" dt="2020-05-26T19:17:47.596" v="987"/>
          <ac:spMkLst>
            <pc:docMk/>
            <pc:sldMk cId="1046976446" sldId="258"/>
            <ac:spMk id="14" creationId="{463EEC44-1BA3-44ED-81FC-A644B04B2A44}"/>
          </ac:spMkLst>
        </pc:spChg>
        <pc:spChg chg="add">
          <ac:chgData name="Nelisiwe Phiwe Mabanga" userId="fe0ade45fb386ba4" providerId="Windows Live" clId="Web-{0011A8A4-D436-46B0-B7F9-149310B95C00}" dt="2020-05-26T21:39:34.389" v="3160"/>
          <ac:spMkLst>
            <pc:docMk/>
            <pc:sldMk cId="1046976446" sldId="258"/>
            <ac:spMk id="17" creationId="{81D377EB-C9D2-4ED0-86A6-740A297E3EAC}"/>
          </ac:spMkLst>
        </pc:spChg>
        <pc:spChg chg="add">
          <ac:chgData name="Nelisiwe Phiwe Mabanga" userId="fe0ade45fb386ba4" providerId="Windows Live" clId="Web-{0011A8A4-D436-46B0-B7F9-149310B95C00}" dt="2020-05-26T21:39:34.389" v="3160"/>
          <ac:spMkLst>
            <pc:docMk/>
            <pc:sldMk cId="1046976446" sldId="258"/>
            <ac:spMk id="18" creationId="{066346BE-FDB4-4772-A696-0719490ABD64}"/>
          </ac:spMkLst>
        </pc:spChg>
        <pc:spChg chg="add">
          <ac:chgData name="Nelisiwe Phiwe Mabanga" userId="fe0ade45fb386ba4" providerId="Windows Live" clId="Web-{0011A8A4-D436-46B0-B7F9-149310B95C00}" dt="2020-05-26T21:39:34.389" v="3160"/>
          <ac:spMkLst>
            <pc:docMk/>
            <pc:sldMk cId="1046976446" sldId="258"/>
            <ac:spMk id="19" creationId="{FB92FFCE-0C90-454E-AA25-D4EE9A6C39C5}"/>
          </ac:spMkLst>
        </pc:spChg>
        <pc:spChg chg="add del">
          <ac:chgData name="Nelisiwe Phiwe Mabanga" userId="fe0ade45fb386ba4" providerId="Windows Live" clId="Web-{0011A8A4-D436-46B0-B7F9-149310B95C00}" dt="2020-05-26T21:39:34.357" v="3159"/>
          <ac:spMkLst>
            <pc:docMk/>
            <pc:sldMk cId="1046976446" sldId="258"/>
            <ac:spMk id="20" creationId="{6D1A2CED-DA9B-4CCF-8215-CFC65FE71603}"/>
          </ac:spMkLst>
        </pc:spChg>
        <pc:spChg chg="add del">
          <ac:chgData name="Nelisiwe Phiwe Mabanga" userId="fe0ade45fb386ba4" providerId="Windows Live" clId="Web-{0011A8A4-D436-46B0-B7F9-149310B95C00}" dt="2020-05-26T21:39:34.357" v="3159"/>
          <ac:spMkLst>
            <pc:docMk/>
            <pc:sldMk cId="1046976446" sldId="258"/>
            <ac:spMk id="22" creationId="{562DFC44-A40C-4573-9230-B3EDB3EC8EEB}"/>
          </ac:spMkLst>
        </pc:spChg>
        <pc:spChg chg="add del">
          <ac:chgData name="Nelisiwe Phiwe Mabanga" userId="fe0ade45fb386ba4" providerId="Windows Live" clId="Web-{0011A8A4-D436-46B0-B7F9-149310B95C00}" dt="2020-05-26T21:39:34.357" v="3159"/>
          <ac:spMkLst>
            <pc:docMk/>
            <pc:sldMk cId="1046976446" sldId="258"/>
            <ac:spMk id="24" creationId="{15589D35-CF9F-4DE9-A792-8571A09E9BC9}"/>
          </ac:spMkLst>
        </pc:spChg>
        <pc:graphicFrameChg chg="add mod modGraphic">
          <ac:chgData name="Nelisiwe Phiwe Mabanga" userId="fe0ade45fb386ba4" providerId="Windows Live" clId="Web-{0011A8A4-D436-46B0-B7F9-149310B95C00}" dt="2020-05-26T21:39:34.389" v="3160"/>
          <ac:graphicFrameMkLst>
            <pc:docMk/>
            <pc:sldMk cId="1046976446" sldId="258"/>
            <ac:graphicFrameMk id="15" creationId="{D8E2D372-F0DA-4664-A266-477E93D4AB52}"/>
          </ac:graphicFrameMkLst>
        </pc:graphicFrameChg>
      </pc:sldChg>
      <pc:sldChg chg="addSp delSp modSp new mod setBg modShow">
        <pc:chgData name="Nelisiwe Phiwe Mabanga" userId="fe0ade45fb386ba4" providerId="Windows Live" clId="Web-{0011A8A4-D436-46B0-B7F9-149310B95C00}" dt="2020-05-26T19:19:43.262" v="1005"/>
        <pc:sldMkLst>
          <pc:docMk/>
          <pc:sldMk cId="2307954748" sldId="259"/>
        </pc:sldMkLst>
        <pc:spChg chg="mod">
          <ac:chgData name="Nelisiwe Phiwe Mabanga" userId="fe0ade45fb386ba4" providerId="Windows Live" clId="Web-{0011A8A4-D436-46B0-B7F9-149310B95C00}" dt="2020-05-26T19:19:43.262" v="1005"/>
          <ac:spMkLst>
            <pc:docMk/>
            <pc:sldMk cId="2307954748" sldId="259"/>
            <ac:spMk id="2" creationId="{FFF95588-7AAD-486A-8DBA-001AD36689DA}"/>
          </ac:spMkLst>
        </pc:spChg>
        <pc:spChg chg="add del mod">
          <ac:chgData name="Nelisiwe Phiwe Mabanga" userId="fe0ade45fb386ba4" providerId="Windows Live" clId="Web-{0011A8A4-D436-46B0-B7F9-149310B95C00}" dt="2020-05-26T19:19:43.262" v="1005"/>
          <ac:spMkLst>
            <pc:docMk/>
            <pc:sldMk cId="2307954748" sldId="259"/>
            <ac:spMk id="3" creationId="{6B9E76CF-AF97-463E-9E39-4C98EAA959B4}"/>
          </ac:spMkLst>
        </pc:spChg>
        <pc:spChg chg="add del">
          <ac:chgData name="Nelisiwe Phiwe Mabanga" userId="fe0ade45fb386ba4" providerId="Windows Live" clId="Web-{0011A8A4-D436-46B0-B7F9-149310B95C00}" dt="2020-05-26T19:18:35.538" v="992"/>
          <ac:spMkLst>
            <pc:docMk/>
            <pc:sldMk cId="2307954748" sldId="259"/>
            <ac:spMk id="6" creationId="{5ACC6BB2-28F8-4405-829D-0562733BEE7A}"/>
          </ac:spMkLst>
        </pc:spChg>
        <pc:spChg chg="add del">
          <ac:chgData name="Nelisiwe Phiwe Mabanga" userId="fe0ade45fb386ba4" providerId="Windows Live" clId="Web-{0011A8A4-D436-46B0-B7F9-149310B95C00}" dt="2020-05-26T19:18:35.538" v="992"/>
          <ac:spMkLst>
            <pc:docMk/>
            <pc:sldMk cId="2307954748" sldId="259"/>
            <ac:spMk id="7" creationId="{5C2E53F0-AD54-4A55-99A0-EC896CE3C233}"/>
          </ac:spMkLst>
        </pc:spChg>
        <pc:spChg chg="add del">
          <ac:chgData name="Nelisiwe Phiwe Mabanga" userId="fe0ade45fb386ba4" providerId="Windows Live" clId="Web-{0011A8A4-D436-46B0-B7F9-149310B95C00}" dt="2020-05-26T19:18:35.538" v="992"/>
          <ac:spMkLst>
            <pc:docMk/>
            <pc:sldMk cId="2307954748" sldId="259"/>
            <ac:spMk id="8" creationId="{D15F19F8-85EE-477A-ACBA-4B6D069780E5}"/>
          </ac:spMkLst>
        </pc:spChg>
        <pc:spChg chg="add del">
          <ac:chgData name="Nelisiwe Phiwe Mabanga" userId="fe0ade45fb386ba4" providerId="Windows Live" clId="Web-{0011A8A4-D436-46B0-B7F9-149310B95C00}" dt="2020-05-26T19:18:17.380" v="990"/>
          <ac:spMkLst>
            <pc:docMk/>
            <pc:sldMk cId="2307954748" sldId="259"/>
            <ac:spMk id="9" creationId="{89A320C9-9735-4D13-8279-C1C674841392}"/>
          </ac:spMkLst>
        </pc:spChg>
        <pc:spChg chg="add del">
          <ac:chgData name="Nelisiwe Phiwe Mabanga" userId="fe0ade45fb386ba4" providerId="Windows Live" clId="Web-{0011A8A4-D436-46B0-B7F9-149310B95C00}" dt="2020-05-26T19:18:35.538" v="992"/>
          <ac:spMkLst>
            <pc:docMk/>
            <pc:sldMk cId="2307954748" sldId="259"/>
            <ac:spMk id="10" creationId="{92C3387C-D24F-4737-8A37-1DC5CFF09CFA}"/>
          </ac:spMkLst>
        </pc:spChg>
        <pc:spChg chg="add del">
          <ac:chgData name="Nelisiwe Phiwe Mabanga" userId="fe0ade45fb386ba4" providerId="Windows Live" clId="Web-{0011A8A4-D436-46B0-B7F9-149310B95C00}" dt="2020-05-26T19:18:17.380" v="990"/>
          <ac:spMkLst>
            <pc:docMk/>
            <pc:sldMk cId="2307954748" sldId="259"/>
            <ac:spMk id="11" creationId="{92544CF4-9B52-4A7B-A4B3-88C72729B77D}"/>
          </ac:spMkLst>
        </pc:spChg>
        <pc:spChg chg="add del">
          <ac:chgData name="Nelisiwe Phiwe Mabanga" userId="fe0ade45fb386ba4" providerId="Windows Live" clId="Web-{0011A8A4-D436-46B0-B7F9-149310B95C00}" dt="2020-05-26T19:18:17.380" v="990"/>
          <ac:spMkLst>
            <pc:docMk/>
            <pc:sldMk cId="2307954748" sldId="259"/>
            <ac:spMk id="13" creationId="{E75862C5-5C00-4421-BC7B-9B7B86DBC80D}"/>
          </ac:spMkLst>
        </pc:spChg>
        <pc:spChg chg="add del">
          <ac:chgData name="Nelisiwe Phiwe Mabanga" userId="fe0ade45fb386ba4" providerId="Windows Live" clId="Web-{0011A8A4-D436-46B0-B7F9-149310B95C00}" dt="2020-05-26T19:18:51.242" v="994"/>
          <ac:spMkLst>
            <pc:docMk/>
            <pc:sldMk cId="2307954748" sldId="259"/>
            <ac:spMk id="14" creationId="{44AD29B6-BF3B-4407-9E75-52DF8E3B29F1}"/>
          </ac:spMkLst>
        </pc:spChg>
        <pc:spChg chg="add del">
          <ac:chgData name="Nelisiwe Phiwe Mabanga" userId="fe0ade45fb386ba4" providerId="Windows Live" clId="Web-{0011A8A4-D436-46B0-B7F9-149310B95C00}" dt="2020-05-26T19:18:17.380" v="990"/>
          <ac:spMkLst>
            <pc:docMk/>
            <pc:sldMk cId="2307954748" sldId="259"/>
            <ac:spMk id="15" creationId="{089440EF-9BE9-4AE9-8C28-00B02296CDB6}"/>
          </ac:spMkLst>
        </pc:spChg>
        <pc:spChg chg="add del">
          <ac:chgData name="Nelisiwe Phiwe Mabanga" userId="fe0ade45fb386ba4" providerId="Windows Live" clId="Web-{0011A8A4-D436-46B0-B7F9-149310B95C00}" dt="2020-05-26T19:18:51.242" v="994"/>
          <ac:spMkLst>
            <pc:docMk/>
            <pc:sldMk cId="2307954748" sldId="259"/>
            <ac:spMk id="16" creationId="{55F8BA08-3E38-4B70-B93A-74F08E092206}"/>
          </ac:spMkLst>
        </pc:spChg>
        <pc:spChg chg="add del">
          <ac:chgData name="Nelisiwe Phiwe Mabanga" userId="fe0ade45fb386ba4" providerId="Windows Live" clId="Web-{0011A8A4-D436-46B0-B7F9-149310B95C00}" dt="2020-05-26T19:18:51.242" v="994"/>
          <ac:spMkLst>
            <pc:docMk/>
            <pc:sldMk cId="2307954748" sldId="259"/>
            <ac:spMk id="17" creationId="{357F1B33-79AB-4A71-8CEC-4546D709B8C8}"/>
          </ac:spMkLst>
        </pc:spChg>
        <pc:spChg chg="add del">
          <ac:chgData name="Nelisiwe Phiwe Mabanga" userId="fe0ade45fb386ba4" providerId="Windows Live" clId="Web-{0011A8A4-D436-46B0-B7F9-149310B95C00}" dt="2020-05-26T19:19:05.103" v="996"/>
          <ac:spMkLst>
            <pc:docMk/>
            <pc:sldMk cId="2307954748" sldId="259"/>
            <ac:spMk id="19" creationId="{B4CE5841-C184-4A70-A609-5FE4A50783C7}"/>
          </ac:spMkLst>
        </pc:spChg>
        <pc:spChg chg="add del">
          <ac:chgData name="Nelisiwe Phiwe Mabanga" userId="fe0ade45fb386ba4" providerId="Windows Live" clId="Web-{0011A8A4-D436-46B0-B7F9-149310B95C00}" dt="2020-05-26T19:19:05.103" v="996"/>
          <ac:spMkLst>
            <pc:docMk/>
            <pc:sldMk cId="2307954748" sldId="259"/>
            <ac:spMk id="20" creationId="{CD1AAA2C-FBBE-42AA-B869-31D524B7653F}"/>
          </ac:spMkLst>
        </pc:spChg>
        <pc:spChg chg="add del">
          <ac:chgData name="Nelisiwe Phiwe Mabanga" userId="fe0ade45fb386ba4" providerId="Windows Live" clId="Web-{0011A8A4-D436-46B0-B7F9-149310B95C00}" dt="2020-05-26T19:19:05.103" v="996"/>
          <ac:spMkLst>
            <pc:docMk/>
            <pc:sldMk cId="2307954748" sldId="259"/>
            <ac:spMk id="21" creationId="{5F937BBF-9326-4230-AB1B-F1795E350559}"/>
          </ac:spMkLst>
        </pc:spChg>
        <pc:spChg chg="add del">
          <ac:chgData name="Nelisiwe Phiwe Mabanga" userId="fe0ade45fb386ba4" providerId="Windows Live" clId="Web-{0011A8A4-D436-46B0-B7F9-149310B95C00}" dt="2020-05-26T19:19:16.932" v="998"/>
          <ac:spMkLst>
            <pc:docMk/>
            <pc:sldMk cId="2307954748" sldId="259"/>
            <ac:spMk id="22" creationId="{B6D861F1-F386-4A7D-A4BF-3BEB82DEBA86}"/>
          </ac:spMkLst>
        </pc:spChg>
        <pc:spChg chg="add del">
          <ac:chgData name="Nelisiwe Phiwe Mabanga" userId="fe0ade45fb386ba4" providerId="Windows Live" clId="Web-{0011A8A4-D436-46B0-B7F9-149310B95C00}" dt="2020-05-26T19:19:16.932" v="998"/>
          <ac:spMkLst>
            <pc:docMk/>
            <pc:sldMk cId="2307954748" sldId="259"/>
            <ac:spMk id="23" creationId="{562DFC44-A40C-4573-9230-B3EDB3EC8EEB}"/>
          </ac:spMkLst>
        </pc:spChg>
        <pc:spChg chg="add del">
          <ac:chgData name="Nelisiwe Phiwe Mabanga" userId="fe0ade45fb386ba4" providerId="Windows Live" clId="Web-{0011A8A4-D436-46B0-B7F9-149310B95C00}" dt="2020-05-26T19:19:16.932" v="998"/>
          <ac:spMkLst>
            <pc:docMk/>
            <pc:sldMk cId="2307954748" sldId="259"/>
            <ac:spMk id="24" creationId="{15589D35-CF9F-4DE9-A792-8571A09E9BC9}"/>
          </ac:spMkLst>
        </pc:spChg>
        <pc:spChg chg="add del">
          <ac:chgData name="Nelisiwe Phiwe Mabanga" userId="fe0ade45fb386ba4" providerId="Windows Live" clId="Web-{0011A8A4-D436-46B0-B7F9-149310B95C00}" dt="2020-05-26T19:19:20.917" v="1000"/>
          <ac:spMkLst>
            <pc:docMk/>
            <pc:sldMk cId="2307954748" sldId="259"/>
            <ac:spMk id="25" creationId="{DFF41957-CB66-48E8-B537-EBB53B6785F9}"/>
          </ac:spMkLst>
        </pc:spChg>
        <pc:spChg chg="add del">
          <ac:chgData name="Nelisiwe Phiwe Mabanga" userId="fe0ade45fb386ba4" providerId="Windows Live" clId="Web-{0011A8A4-D436-46B0-B7F9-149310B95C00}" dt="2020-05-26T19:19:20.917" v="1000"/>
          <ac:spMkLst>
            <pc:docMk/>
            <pc:sldMk cId="2307954748" sldId="259"/>
            <ac:spMk id="26" creationId="{801E4ADA-0EA9-4930-846E-3C11E8BED6DD}"/>
          </ac:spMkLst>
        </pc:spChg>
        <pc:spChg chg="add del">
          <ac:chgData name="Nelisiwe Phiwe Mabanga" userId="fe0ade45fb386ba4" providerId="Windows Live" clId="Web-{0011A8A4-D436-46B0-B7F9-149310B95C00}" dt="2020-05-26T19:19:20.917" v="1000"/>
          <ac:spMkLst>
            <pc:docMk/>
            <pc:sldMk cId="2307954748" sldId="259"/>
            <ac:spMk id="27" creationId="{FB92FFCE-0C90-454E-AA25-D4EE9A6C39C5}"/>
          </ac:spMkLst>
        </pc:spChg>
        <pc:spChg chg="add del">
          <ac:chgData name="Nelisiwe Phiwe Mabanga" userId="fe0ade45fb386ba4" providerId="Windows Live" clId="Web-{0011A8A4-D436-46B0-B7F9-149310B95C00}" dt="2020-05-26T19:19:31.308" v="1002"/>
          <ac:spMkLst>
            <pc:docMk/>
            <pc:sldMk cId="2307954748" sldId="259"/>
            <ac:spMk id="28" creationId="{A52B99F1-B2DC-437E-A8A1-A57F2F29F8D1}"/>
          </ac:spMkLst>
        </pc:spChg>
        <pc:spChg chg="add del">
          <ac:chgData name="Nelisiwe Phiwe Mabanga" userId="fe0ade45fb386ba4" providerId="Windows Live" clId="Web-{0011A8A4-D436-46B0-B7F9-149310B95C00}" dt="2020-05-26T19:19:31.308" v="1002"/>
          <ac:spMkLst>
            <pc:docMk/>
            <pc:sldMk cId="2307954748" sldId="259"/>
            <ac:spMk id="29" creationId="{55F8BA08-3E38-4B70-B93A-74F08E092206}"/>
          </ac:spMkLst>
        </pc:spChg>
        <pc:spChg chg="add del">
          <ac:chgData name="Nelisiwe Phiwe Mabanga" userId="fe0ade45fb386ba4" providerId="Windows Live" clId="Web-{0011A8A4-D436-46B0-B7F9-149310B95C00}" dt="2020-05-26T19:19:31.308" v="1002"/>
          <ac:spMkLst>
            <pc:docMk/>
            <pc:sldMk cId="2307954748" sldId="259"/>
            <ac:spMk id="30" creationId="{357F1B33-79AB-4A71-8CEC-4546D709B8C8}"/>
          </ac:spMkLst>
        </pc:spChg>
        <pc:spChg chg="add del">
          <ac:chgData name="Nelisiwe Phiwe Mabanga" userId="fe0ade45fb386ba4" providerId="Windows Live" clId="Web-{0011A8A4-D436-46B0-B7F9-149310B95C00}" dt="2020-05-26T19:19:43.247" v="1004"/>
          <ac:spMkLst>
            <pc:docMk/>
            <pc:sldMk cId="2307954748" sldId="259"/>
            <ac:spMk id="31" creationId="{B6D861F1-F386-4A7D-A4BF-3BEB82DEBA86}"/>
          </ac:spMkLst>
        </pc:spChg>
        <pc:spChg chg="add del">
          <ac:chgData name="Nelisiwe Phiwe Mabanga" userId="fe0ade45fb386ba4" providerId="Windows Live" clId="Web-{0011A8A4-D436-46B0-B7F9-149310B95C00}" dt="2020-05-26T19:19:43.247" v="1004"/>
          <ac:spMkLst>
            <pc:docMk/>
            <pc:sldMk cId="2307954748" sldId="259"/>
            <ac:spMk id="32" creationId="{562DFC44-A40C-4573-9230-B3EDB3EC8EEB}"/>
          </ac:spMkLst>
        </pc:spChg>
        <pc:spChg chg="add del">
          <ac:chgData name="Nelisiwe Phiwe Mabanga" userId="fe0ade45fb386ba4" providerId="Windows Live" clId="Web-{0011A8A4-D436-46B0-B7F9-149310B95C00}" dt="2020-05-26T19:19:43.247" v="1004"/>
          <ac:spMkLst>
            <pc:docMk/>
            <pc:sldMk cId="2307954748" sldId="259"/>
            <ac:spMk id="33" creationId="{15589D35-CF9F-4DE9-A792-8571A09E9BC9}"/>
          </ac:spMkLst>
        </pc:spChg>
        <pc:spChg chg="add">
          <ac:chgData name="Nelisiwe Phiwe Mabanga" userId="fe0ade45fb386ba4" providerId="Windows Live" clId="Web-{0011A8A4-D436-46B0-B7F9-149310B95C00}" dt="2020-05-26T19:19:43.262" v="1005"/>
          <ac:spMkLst>
            <pc:docMk/>
            <pc:sldMk cId="2307954748" sldId="259"/>
            <ac:spMk id="34" creationId="{2029D5AD-8348-4446-B191-6A9B6FE03F21}"/>
          </ac:spMkLst>
        </pc:spChg>
        <pc:spChg chg="add">
          <ac:chgData name="Nelisiwe Phiwe Mabanga" userId="fe0ade45fb386ba4" providerId="Windows Live" clId="Web-{0011A8A4-D436-46B0-B7F9-149310B95C00}" dt="2020-05-26T19:19:43.262" v="1005"/>
          <ac:spMkLst>
            <pc:docMk/>
            <pc:sldMk cId="2307954748" sldId="259"/>
            <ac:spMk id="35" creationId="{A3F395A2-2B64-4749-BD93-2F159C7E1FB5}"/>
          </ac:spMkLst>
        </pc:spChg>
        <pc:spChg chg="add">
          <ac:chgData name="Nelisiwe Phiwe Mabanga" userId="fe0ade45fb386ba4" providerId="Windows Live" clId="Web-{0011A8A4-D436-46B0-B7F9-149310B95C00}" dt="2020-05-26T19:19:43.262" v="1005"/>
          <ac:spMkLst>
            <pc:docMk/>
            <pc:sldMk cId="2307954748" sldId="259"/>
            <ac:spMk id="36" creationId="{5CF0135B-EAB8-4CA0-896C-2D897ECD28BC}"/>
          </ac:spMkLst>
        </pc:spChg>
        <pc:spChg chg="add">
          <ac:chgData name="Nelisiwe Phiwe Mabanga" userId="fe0ade45fb386ba4" providerId="Windows Live" clId="Web-{0011A8A4-D436-46B0-B7F9-149310B95C00}" dt="2020-05-26T19:19:43.262" v="1005"/>
          <ac:spMkLst>
            <pc:docMk/>
            <pc:sldMk cId="2307954748" sldId="259"/>
            <ac:spMk id="37" creationId="{92C3387C-D24F-4737-8A37-1DC5CFF09CFA}"/>
          </ac:spMkLst>
        </pc:spChg>
        <pc:graphicFrameChg chg="add del">
          <ac:chgData name="Nelisiwe Phiwe Mabanga" userId="fe0ade45fb386ba4" providerId="Windows Live" clId="Web-{0011A8A4-D436-46B0-B7F9-149310B95C00}" dt="2020-05-26T19:18:17.380" v="990"/>
          <ac:graphicFrameMkLst>
            <pc:docMk/>
            <pc:sldMk cId="2307954748" sldId="259"/>
            <ac:graphicFrameMk id="5" creationId="{E5FA3BE6-3F56-48FD-9855-7A7BA5BB8235}"/>
          </ac:graphicFrameMkLst>
        </pc:graphicFrameChg>
        <pc:graphicFrameChg chg="add del">
          <ac:chgData name="Nelisiwe Phiwe Mabanga" userId="fe0ade45fb386ba4" providerId="Windows Live" clId="Web-{0011A8A4-D436-46B0-B7F9-149310B95C00}" dt="2020-05-26T19:18:35.538" v="992"/>
          <ac:graphicFrameMkLst>
            <pc:docMk/>
            <pc:sldMk cId="2307954748" sldId="259"/>
            <ac:graphicFrameMk id="12" creationId="{63E4AE1F-5B1F-4187-8846-2312C75C2FDD}"/>
          </ac:graphicFrameMkLst>
        </pc:graphicFrameChg>
        <pc:graphicFrameChg chg="add del">
          <ac:chgData name="Nelisiwe Phiwe Mabanga" userId="fe0ade45fb386ba4" providerId="Windows Live" clId="Web-{0011A8A4-D436-46B0-B7F9-149310B95C00}" dt="2020-05-26T19:18:51.242" v="994"/>
          <ac:graphicFrameMkLst>
            <pc:docMk/>
            <pc:sldMk cId="2307954748" sldId="259"/>
            <ac:graphicFrameMk id="18" creationId="{FE7C1064-F7FF-48CF-AA22-4DFBE165B63A}"/>
          </ac:graphicFrameMkLst>
        </pc:graphicFrameChg>
      </pc:sldChg>
      <pc:sldChg chg="addSp delSp modSp new mod setBg">
        <pc:chgData name="Nelisiwe Phiwe Mabanga" userId="fe0ade45fb386ba4" providerId="Windows Live" clId="Web-{0011A8A4-D436-46B0-B7F9-149310B95C00}" dt="2020-05-26T19:23:43.329" v="1170"/>
        <pc:sldMkLst>
          <pc:docMk/>
          <pc:sldMk cId="2279726786" sldId="260"/>
        </pc:sldMkLst>
        <pc:spChg chg="mod">
          <ac:chgData name="Nelisiwe Phiwe Mabanga" userId="fe0ade45fb386ba4" providerId="Windows Live" clId="Web-{0011A8A4-D436-46B0-B7F9-149310B95C00}" dt="2020-05-26T19:23:43.329" v="1170"/>
          <ac:spMkLst>
            <pc:docMk/>
            <pc:sldMk cId="2279726786" sldId="260"/>
            <ac:spMk id="2" creationId="{F80BF09B-2E28-46F8-BA75-E3D355F33FDC}"/>
          </ac:spMkLst>
        </pc:spChg>
        <pc:spChg chg="add del mod">
          <ac:chgData name="Nelisiwe Phiwe Mabanga" userId="fe0ade45fb386ba4" providerId="Windows Live" clId="Web-{0011A8A4-D436-46B0-B7F9-149310B95C00}" dt="2020-05-26T19:23:43.329" v="1170"/>
          <ac:spMkLst>
            <pc:docMk/>
            <pc:sldMk cId="2279726786" sldId="260"/>
            <ac:spMk id="3" creationId="{2F64E816-A308-4092-92C1-7FF57B839D57}"/>
          </ac:spMkLst>
        </pc:spChg>
        <pc:spChg chg="add del">
          <ac:chgData name="Nelisiwe Phiwe Mabanga" userId="fe0ade45fb386ba4" providerId="Windows Live" clId="Web-{0011A8A4-D436-46B0-B7F9-149310B95C00}" dt="2020-05-26T19:23:33.297" v="1167"/>
          <ac:spMkLst>
            <pc:docMk/>
            <pc:sldMk cId="2279726786" sldId="260"/>
            <ac:spMk id="6" creationId="{7517A47C-B2E5-4B79-8061-D74B1311AF6E}"/>
          </ac:spMkLst>
        </pc:spChg>
        <pc:spChg chg="add del">
          <ac:chgData name="Nelisiwe Phiwe Mabanga" userId="fe0ade45fb386ba4" providerId="Windows Live" clId="Web-{0011A8A4-D436-46B0-B7F9-149310B95C00}" dt="2020-05-26T19:23:33.297" v="1167"/>
          <ac:spMkLst>
            <pc:docMk/>
            <pc:sldMk cId="2279726786" sldId="260"/>
            <ac:spMk id="7" creationId="{C505E780-2083-4CB5-A42A-5E0E2908ECC3}"/>
          </ac:spMkLst>
        </pc:spChg>
        <pc:spChg chg="add del">
          <ac:chgData name="Nelisiwe Phiwe Mabanga" userId="fe0ade45fb386ba4" providerId="Windows Live" clId="Web-{0011A8A4-D436-46B0-B7F9-149310B95C00}" dt="2020-05-26T19:23:33.297" v="1167"/>
          <ac:spMkLst>
            <pc:docMk/>
            <pc:sldMk cId="2279726786" sldId="260"/>
            <ac:spMk id="8" creationId="{D2C0AE1C-0118-41AE-8A10-7CDCBF10E96F}"/>
          </ac:spMkLst>
        </pc:spChg>
        <pc:spChg chg="add del">
          <ac:chgData name="Nelisiwe Phiwe Mabanga" userId="fe0ade45fb386ba4" providerId="Windows Live" clId="Web-{0011A8A4-D436-46B0-B7F9-149310B95C00}" dt="2020-05-26T19:23:22.843" v="1165"/>
          <ac:spMkLst>
            <pc:docMk/>
            <pc:sldMk cId="2279726786" sldId="260"/>
            <ac:spMk id="9" creationId="{89A320C9-9735-4D13-8279-C1C674841392}"/>
          </ac:spMkLst>
        </pc:spChg>
        <pc:spChg chg="add del">
          <ac:chgData name="Nelisiwe Phiwe Mabanga" userId="fe0ade45fb386ba4" providerId="Windows Live" clId="Web-{0011A8A4-D436-46B0-B7F9-149310B95C00}" dt="2020-05-26T19:23:33.297" v="1167"/>
          <ac:spMkLst>
            <pc:docMk/>
            <pc:sldMk cId="2279726786" sldId="260"/>
            <ac:spMk id="10" creationId="{463EEC44-1BA3-44ED-81FC-A644B04B2A44}"/>
          </ac:spMkLst>
        </pc:spChg>
        <pc:spChg chg="add del">
          <ac:chgData name="Nelisiwe Phiwe Mabanga" userId="fe0ade45fb386ba4" providerId="Windows Live" clId="Web-{0011A8A4-D436-46B0-B7F9-149310B95C00}" dt="2020-05-26T19:23:22.843" v="1165"/>
          <ac:spMkLst>
            <pc:docMk/>
            <pc:sldMk cId="2279726786" sldId="260"/>
            <ac:spMk id="11" creationId="{92544CF4-9B52-4A7B-A4B3-88C72729B77D}"/>
          </ac:spMkLst>
        </pc:spChg>
        <pc:spChg chg="add del">
          <ac:chgData name="Nelisiwe Phiwe Mabanga" userId="fe0ade45fb386ba4" providerId="Windows Live" clId="Web-{0011A8A4-D436-46B0-B7F9-149310B95C00}" dt="2020-05-26T19:23:22.843" v="1165"/>
          <ac:spMkLst>
            <pc:docMk/>
            <pc:sldMk cId="2279726786" sldId="260"/>
            <ac:spMk id="13" creationId="{E75862C5-5C00-4421-BC7B-9B7B86DBC80D}"/>
          </ac:spMkLst>
        </pc:spChg>
        <pc:spChg chg="add del">
          <ac:chgData name="Nelisiwe Phiwe Mabanga" userId="fe0ade45fb386ba4" providerId="Windows Live" clId="Web-{0011A8A4-D436-46B0-B7F9-149310B95C00}" dt="2020-05-26T19:23:43.298" v="1169"/>
          <ac:spMkLst>
            <pc:docMk/>
            <pc:sldMk cId="2279726786" sldId="260"/>
            <ac:spMk id="14" creationId="{44AD29B6-BF3B-4407-9E75-52DF8E3B29F1}"/>
          </ac:spMkLst>
        </pc:spChg>
        <pc:spChg chg="add del">
          <ac:chgData name="Nelisiwe Phiwe Mabanga" userId="fe0ade45fb386ba4" providerId="Windows Live" clId="Web-{0011A8A4-D436-46B0-B7F9-149310B95C00}" dt="2020-05-26T19:23:22.843" v="1165"/>
          <ac:spMkLst>
            <pc:docMk/>
            <pc:sldMk cId="2279726786" sldId="260"/>
            <ac:spMk id="15" creationId="{089440EF-9BE9-4AE9-8C28-00B02296CDB6}"/>
          </ac:spMkLst>
        </pc:spChg>
        <pc:spChg chg="add del">
          <ac:chgData name="Nelisiwe Phiwe Mabanga" userId="fe0ade45fb386ba4" providerId="Windows Live" clId="Web-{0011A8A4-D436-46B0-B7F9-149310B95C00}" dt="2020-05-26T19:23:43.298" v="1169"/>
          <ac:spMkLst>
            <pc:docMk/>
            <pc:sldMk cId="2279726786" sldId="260"/>
            <ac:spMk id="16" creationId="{55F8BA08-3E38-4B70-B93A-74F08E092206}"/>
          </ac:spMkLst>
        </pc:spChg>
        <pc:spChg chg="add del">
          <ac:chgData name="Nelisiwe Phiwe Mabanga" userId="fe0ade45fb386ba4" providerId="Windows Live" clId="Web-{0011A8A4-D436-46B0-B7F9-149310B95C00}" dt="2020-05-26T19:23:43.298" v="1169"/>
          <ac:spMkLst>
            <pc:docMk/>
            <pc:sldMk cId="2279726786" sldId="260"/>
            <ac:spMk id="17" creationId="{357F1B33-79AB-4A71-8CEC-4546D709B8C8}"/>
          </ac:spMkLst>
        </pc:spChg>
        <pc:spChg chg="add">
          <ac:chgData name="Nelisiwe Phiwe Mabanga" userId="fe0ade45fb386ba4" providerId="Windows Live" clId="Web-{0011A8A4-D436-46B0-B7F9-149310B95C00}" dt="2020-05-26T19:23:43.329" v="1170"/>
          <ac:spMkLst>
            <pc:docMk/>
            <pc:sldMk cId="2279726786" sldId="260"/>
            <ac:spMk id="19" creationId="{89A320C9-9735-4D13-8279-C1C674841392}"/>
          </ac:spMkLst>
        </pc:spChg>
        <pc:spChg chg="add">
          <ac:chgData name="Nelisiwe Phiwe Mabanga" userId="fe0ade45fb386ba4" providerId="Windows Live" clId="Web-{0011A8A4-D436-46B0-B7F9-149310B95C00}" dt="2020-05-26T19:23:43.329" v="1170"/>
          <ac:spMkLst>
            <pc:docMk/>
            <pc:sldMk cId="2279726786" sldId="260"/>
            <ac:spMk id="20" creationId="{92544CF4-9B52-4A7B-A4B3-88C72729B77D}"/>
          </ac:spMkLst>
        </pc:spChg>
        <pc:spChg chg="add">
          <ac:chgData name="Nelisiwe Phiwe Mabanga" userId="fe0ade45fb386ba4" providerId="Windows Live" clId="Web-{0011A8A4-D436-46B0-B7F9-149310B95C00}" dt="2020-05-26T19:23:43.329" v="1170"/>
          <ac:spMkLst>
            <pc:docMk/>
            <pc:sldMk cId="2279726786" sldId="260"/>
            <ac:spMk id="21" creationId="{E75862C5-5C00-4421-BC7B-9B7B86DBC80D}"/>
          </ac:spMkLst>
        </pc:spChg>
        <pc:spChg chg="add">
          <ac:chgData name="Nelisiwe Phiwe Mabanga" userId="fe0ade45fb386ba4" providerId="Windows Live" clId="Web-{0011A8A4-D436-46B0-B7F9-149310B95C00}" dt="2020-05-26T19:23:43.329" v="1170"/>
          <ac:spMkLst>
            <pc:docMk/>
            <pc:sldMk cId="2279726786" sldId="260"/>
            <ac:spMk id="22" creationId="{089440EF-9BE9-4AE9-8C28-00B02296CDB6}"/>
          </ac:spMkLst>
        </pc:spChg>
        <pc:graphicFrameChg chg="add del">
          <ac:chgData name="Nelisiwe Phiwe Mabanga" userId="fe0ade45fb386ba4" providerId="Windows Live" clId="Web-{0011A8A4-D436-46B0-B7F9-149310B95C00}" dt="2020-05-26T19:23:22.843" v="1165"/>
          <ac:graphicFrameMkLst>
            <pc:docMk/>
            <pc:sldMk cId="2279726786" sldId="260"/>
            <ac:graphicFrameMk id="5" creationId="{9056BC2E-0295-4277-B32B-0FE227E1A47F}"/>
          </ac:graphicFrameMkLst>
        </pc:graphicFrameChg>
        <pc:graphicFrameChg chg="add del">
          <ac:chgData name="Nelisiwe Phiwe Mabanga" userId="fe0ade45fb386ba4" providerId="Windows Live" clId="Web-{0011A8A4-D436-46B0-B7F9-149310B95C00}" dt="2020-05-26T19:23:33.297" v="1167"/>
          <ac:graphicFrameMkLst>
            <pc:docMk/>
            <pc:sldMk cId="2279726786" sldId="260"/>
            <ac:graphicFrameMk id="12" creationId="{10574DFC-21D0-489A-9CC4-B6536E251EB9}"/>
          </ac:graphicFrameMkLst>
        </pc:graphicFrameChg>
        <pc:graphicFrameChg chg="add del">
          <ac:chgData name="Nelisiwe Phiwe Mabanga" userId="fe0ade45fb386ba4" providerId="Windows Live" clId="Web-{0011A8A4-D436-46B0-B7F9-149310B95C00}" dt="2020-05-26T19:23:43.298" v="1169"/>
          <ac:graphicFrameMkLst>
            <pc:docMk/>
            <pc:sldMk cId="2279726786" sldId="260"/>
            <ac:graphicFrameMk id="18" creationId="{EDF138FB-3DBF-4B32-8188-76C89B76A612}"/>
          </ac:graphicFrameMkLst>
        </pc:graphicFrameChg>
        <pc:graphicFrameChg chg="add">
          <ac:chgData name="Nelisiwe Phiwe Mabanga" userId="fe0ade45fb386ba4" providerId="Windows Live" clId="Web-{0011A8A4-D436-46B0-B7F9-149310B95C00}" dt="2020-05-26T19:23:43.329" v="1170"/>
          <ac:graphicFrameMkLst>
            <pc:docMk/>
            <pc:sldMk cId="2279726786" sldId="260"/>
            <ac:graphicFrameMk id="23" creationId="{9056BC2E-0295-4277-B32B-0FE227E1A47F}"/>
          </ac:graphicFrameMkLst>
        </pc:graphicFrameChg>
      </pc:sldChg>
      <pc:sldChg chg="addSp delSp modSp new mod setBg">
        <pc:chgData name="Nelisiwe Phiwe Mabanga" userId="fe0ade45fb386ba4" providerId="Windows Live" clId="Web-{0011A8A4-D436-46B0-B7F9-149310B95C00}" dt="2020-05-26T21:11:35.914" v="2082"/>
        <pc:sldMkLst>
          <pc:docMk/>
          <pc:sldMk cId="850303173" sldId="261"/>
        </pc:sldMkLst>
        <pc:spChg chg="mod">
          <ac:chgData name="Nelisiwe Phiwe Mabanga" userId="fe0ade45fb386ba4" providerId="Windows Live" clId="Web-{0011A8A4-D436-46B0-B7F9-149310B95C00}" dt="2020-05-26T21:11:35.914" v="2082"/>
          <ac:spMkLst>
            <pc:docMk/>
            <pc:sldMk cId="850303173" sldId="261"/>
            <ac:spMk id="2" creationId="{7FBE810C-6261-44B7-9DB1-9EC4D9A06B1E}"/>
          </ac:spMkLst>
        </pc:spChg>
        <pc:spChg chg="add del mod">
          <ac:chgData name="Nelisiwe Phiwe Mabanga" userId="fe0ade45fb386ba4" providerId="Windows Live" clId="Web-{0011A8A4-D436-46B0-B7F9-149310B95C00}" dt="2020-05-26T21:11:35.914" v="2082"/>
          <ac:spMkLst>
            <pc:docMk/>
            <pc:sldMk cId="850303173" sldId="261"/>
            <ac:spMk id="3" creationId="{AA966C53-E047-477E-B3FE-EF8C70EADE82}"/>
          </ac:spMkLst>
        </pc:spChg>
        <pc:spChg chg="add">
          <ac:chgData name="Nelisiwe Phiwe Mabanga" userId="fe0ade45fb386ba4" providerId="Windows Live" clId="Web-{0011A8A4-D436-46B0-B7F9-149310B95C00}" dt="2020-05-26T21:11:35.914" v="2082"/>
          <ac:spMkLst>
            <pc:docMk/>
            <pc:sldMk cId="850303173" sldId="261"/>
            <ac:spMk id="6" creationId="{7301F447-EEF7-48F5-AF73-7566EE7F64AD}"/>
          </ac:spMkLst>
        </pc:spChg>
        <pc:spChg chg="add">
          <ac:chgData name="Nelisiwe Phiwe Mabanga" userId="fe0ade45fb386ba4" providerId="Windows Live" clId="Web-{0011A8A4-D436-46B0-B7F9-149310B95C00}" dt="2020-05-26T21:11:35.914" v="2082"/>
          <ac:spMkLst>
            <pc:docMk/>
            <pc:sldMk cId="850303173" sldId="261"/>
            <ac:spMk id="7" creationId="{F7117410-A2A4-4085-9ADC-46744551DBDE}"/>
          </ac:spMkLst>
        </pc:spChg>
        <pc:spChg chg="add">
          <ac:chgData name="Nelisiwe Phiwe Mabanga" userId="fe0ade45fb386ba4" providerId="Windows Live" clId="Web-{0011A8A4-D436-46B0-B7F9-149310B95C00}" dt="2020-05-26T21:11:35.914" v="2082"/>
          <ac:spMkLst>
            <pc:docMk/>
            <pc:sldMk cId="850303173" sldId="261"/>
            <ac:spMk id="8" creationId="{99F74EB5-E547-4FB4-95F5-BCC788F3C4A0}"/>
          </ac:spMkLst>
        </pc:spChg>
        <pc:spChg chg="add del">
          <ac:chgData name="Nelisiwe Phiwe Mabanga" userId="fe0ade45fb386ba4" providerId="Windows Live" clId="Web-{0011A8A4-D436-46B0-B7F9-149310B95C00}" dt="2020-05-26T21:11:35.883" v="2081"/>
          <ac:spMkLst>
            <pc:docMk/>
            <pc:sldMk cId="850303173" sldId="261"/>
            <ac:spMk id="9" creationId="{81D377EB-C9D2-4ED0-86A6-740A297E3EAC}"/>
          </ac:spMkLst>
        </pc:spChg>
        <pc:spChg chg="add del">
          <ac:chgData name="Nelisiwe Phiwe Mabanga" userId="fe0ade45fb386ba4" providerId="Windows Live" clId="Web-{0011A8A4-D436-46B0-B7F9-149310B95C00}" dt="2020-05-26T21:11:35.883" v="2081"/>
          <ac:spMkLst>
            <pc:docMk/>
            <pc:sldMk cId="850303173" sldId="261"/>
            <ac:spMk id="11" creationId="{066346BE-FDB4-4772-A696-0719490ABD64}"/>
          </ac:spMkLst>
        </pc:spChg>
        <pc:spChg chg="add del">
          <ac:chgData name="Nelisiwe Phiwe Mabanga" userId="fe0ade45fb386ba4" providerId="Windows Live" clId="Web-{0011A8A4-D436-46B0-B7F9-149310B95C00}" dt="2020-05-26T21:11:35.883" v="2081"/>
          <ac:spMkLst>
            <pc:docMk/>
            <pc:sldMk cId="850303173" sldId="261"/>
            <ac:spMk id="13" creationId="{FB92FFCE-0C90-454E-AA25-D4EE9A6C39C5}"/>
          </ac:spMkLst>
        </pc:spChg>
        <pc:graphicFrameChg chg="add del">
          <ac:chgData name="Nelisiwe Phiwe Mabanga" userId="fe0ade45fb386ba4" providerId="Windows Live" clId="Web-{0011A8A4-D436-46B0-B7F9-149310B95C00}" dt="2020-05-26T21:11:35.883" v="2081"/>
          <ac:graphicFrameMkLst>
            <pc:docMk/>
            <pc:sldMk cId="850303173" sldId="261"/>
            <ac:graphicFrameMk id="5" creationId="{042B74CC-744A-4A91-BFBE-2C366D9A3821}"/>
          </ac:graphicFrameMkLst>
        </pc:graphicFrameChg>
        <pc:graphicFrameChg chg="add">
          <ac:chgData name="Nelisiwe Phiwe Mabanga" userId="fe0ade45fb386ba4" providerId="Windows Live" clId="Web-{0011A8A4-D436-46B0-B7F9-149310B95C00}" dt="2020-05-26T21:11:35.914" v="2082"/>
          <ac:graphicFrameMkLst>
            <pc:docMk/>
            <pc:sldMk cId="850303173" sldId="261"/>
            <ac:graphicFrameMk id="10" creationId="{7D6234DB-0F59-4AE7-82FF-BA50780A63A1}"/>
          </ac:graphicFrameMkLst>
        </pc:graphicFrameChg>
      </pc:sldChg>
      <pc:sldChg chg="addSp delSp modSp new mod setBg">
        <pc:chgData name="Nelisiwe Phiwe Mabanga" userId="fe0ade45fb386ba4" providerId="Windows Live" clId="Web-{0011A8A4-D436-46B0-B7F9-149310B95C00}" dt="2020-05-26T19:33:37.066" v="1317" actId="14100"/>
        <pc:sldMkLst>
          <pc:docMk/>
          <pc:sldMk cId="4127188669" sldId="262"/>
        </pc:sldMkLst>
        <pc:spChg chg="mod">
          <ac:chgData name="Nelisiwe Phiwe Mabanga" userId="fe0ade45fb386ba4" providerId="Windows Live" clId="Web-{0011A8A4-D436-46B0-B7F9-149310B95C00}" dt="2020-05-26T19:28:41.885" v="1310" actId="20577"/>
          <ac:spMkLst>
            <pc:docMk/>
            <pc:sldMk cId="4127188669" sldId="262"/>
            <ac:spMk id="2" creationId="{9293CFFC-7DE2-4C27-BF82-D4C6F393324D}"/>
          </ac:spMkLst>
        </pc:spChg>
        <pc:spChg chg="del mod">
          <ac:chgData name="Nelisiwe Phiwe Mabanga" userId="fe0ade45fb386ba4" providerId="Windows Live" clId="Web-{0011A8A4-D436-46B0-B7F9-149310B95C00}" dt="2020-05-26T19:33:22.409" v="1313"/>
          <ac:spMkLst>
            <pc:docMk/>
            <pc:sldMk cId="4127188669" sldId="262"/>
            <ac:spMk id="3" creationId="{34F946A1-F2CC-4E40-85C8-0FBBBC7B56E2}"/>
          </ac:spMkLst>
        </pc:spChg>
        <pc:spChg chg="add">
          <ac:chgData name="Nelisiwe Phiwe Mabanga" userId="fe0ade45fb386ba4" providerId="Windows Live" clId="Web-{0011A8A4-D436-46B0-B7F9-149310B95C00}" dt="2020-05-26T19:28:31.744" v="1309"/>
          <ac:spMkLst>
            <pc:docMk/>
            <pc:sldMk cId="4127188669" sldId="262"/>
            <ac:spMk id="8" creationId="{1C799903-48D5-4A31-A1A2-541072D9771E}"/>
          </ac:spMkLst>
        </pc:spChg>
        <pc:spChg chg="add">
          <ac:chgData name="Nelisiwe Phiwe Mabanga" userId="fe0ade45fb386ba4" providerId="Windows Live" clId="Web-{0011A8A4-D436-46B0-B7F9-149310B95C00}" dt="2020-05-26T19:28:31.744" v="1309"/>
          <ac:spMkLst>
            <pc:docMk/>
            <pc:sldMk cId="4127188669" sldId="262"/>
            <ac:spMk id="10" creationId="{8EFFF109-FC58-4FD3-BE05-9775A1310F55}"/>
          </ac:spMkLst>
        </pc:spChg>
        <pc:spChg chg="add">
          <ac:chgData name="Nelisiwe Phiwe Mabanga" userId="fe0ade45fb386ba4" providerId="Windows Live" clId="Web-{0011A8A4-D436-46B0-B7F9-149310B95C00}" dt="2020-05-26T19:28:31.744" v="1309"/>
          <ac:spMkLst>
            <pc:docMk/>
            <pc:sldMk cId="4127188669" sldId="262"/>
            <ac:spMk id="12" creationId="{E1B96AD6-92A9-4273-A62B-96A1C3E0BA95}"/>
          </ac:spMkLst>
        </pc:spChg>
        <pc:spChg chg="add">
          <ac:chgData name="Nelisiwe Phiwe Mabanga" userId="fe0ade45fb386ba4" providerId="Windows Live" clId="Web-{0011A8A4-D436-46B0-B7F9-149310B95C00}" dt="2020-05-26T19:28:31.744" v="1309"/>
          <ac:spMkLst>
            <pc:docMk/>
            <pc:sldMk cId="4127188669" sldId="262"/>
            <ac:spMk id="14" creationId="{463EEC44-1BA3-44ED-81FC-A644B04B2A44}"/>
          </ac:spMkLst>
        </pc:spChg>
        <pc:picChg chg="add mod ord">
          <ac:chgData name="Nelisiwe Phiwe Mabanga" userId="fe0ade45fb386ba4" providerId="Windows Live" clId="Web-{0011A8A4-D436-46B0-B7F9-149310B95C00}" dt="2020-05-26T19:33:37.066" v="1317" actId="14100"/>
          <ac:picMkLst>
            <pc:docMk/>
            <pc:sldMk cId="4127188669" sldId="262"/>
            <ac:picMk id="4" creationId="{499BAE6E-AED6-4553-8225-AC2A5A4132B7}"/>
          </ac:picMkLst>
        </pc:picChg>
      </pc:sldChg>
      <pc:sldChg chg="addSp delSp modSp new mod setBg">
        <pc:chgData name="Nelisiwe Phiwe Mabanga" userId="fe0ade45fb386ba4" providerId="Windows Live" clId="Web-{0011A8A4-D436-46B0-B7F9-149310B95C00}" dt="2020-05-26T19:40:08.677" v="1412" actId="14100"/>
        <pc:sldMkLst>
          <pc:docMk/>
          <pc:sldMk cId="2599222239" sldId="263"/>
        </pc:sldMkLst>
        <pc:spChg chg="mod">
          <ac:chgData name="Nelisiwe Phiwe Mabanga" userId="fe0ade45fb386ba4" providerId="Windows Live" clId="Web-{0011A8A4-D436-46B0-B7F9-149310B95C00}" dt="2020-05-26T19:40:08.677" v="1412" actId="14100"/>
          <ac:spMkLst>
            <pc:docMk/>
            <pc:sldMk cId="2599222239" sldId="263"/>
            <ac:spMk id="2" creationId="{4715FD9E-ECA9-4EB4-B6E2-D738D4A58C4A}"/>
          </ac:spMkLst>
        </pc:spChg>
        <pc:spChg chg="del">
          <ac:chgData name="Nelisiwe Phiwe Mabanga" userId="fe0ade45fb386ba4" providerId="Windows Live" clId="Web-{0011A8A4-D436-46B0-B7F9-149310B95C00}" dt="2020-05-26T19:38:39.467" v="1406"/>
          <ac:spMkLst>
            <pc:docMk/>
            <pc:sldMk cId="2599222239" sldId="263"/>
            <ac:spMk id="3" creationId="{F465E362-1183-4AC7-84D7-BDFB27D6BD48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9" creationId="{8D06CE56-3881-4ADA-8CEF-D18B02C242A3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11" creationId="{79F3C543-62EC-4433-9C93-A2CD8764E9B4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13" creationId="{5DCB5928-DC7D-4612-9922-441966E15627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15" creationId="{682C1161-1736-45EC-99B7-33F3CAE9D517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17" creationId="{84D4DDB8-B68F-45B0-9F62-C4279996F672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19" creationId="{AF2F604E-43BE-4DC3-B983-E071523364F8}"/>
          </ac:spMkLst>
        </pc:spChg>
        <pc:spChg chg="add">
          <ac:chgData name="Nelisiwe Phiwe Mabanga" userId="fe0ade45fb386ba4" providerId="Windows Live" clId="Web-{0011A8A4-D436-46B0-B7F9-149310B95C00}" dt="2020-05-26T19:39:16.533" v="1407"/>
          <ac:spMkLst>
            <pc:docMk/>
            <pc:sldMk cId="2599222239" sldId="263"/>
            <ac:spMk id="21" creationId="{08C9B587-E65E-4B52-B37C-ABEBB6E87928}"/>
          </ac:spMkLst>
        </pc:spChg>
        <pc:picChg chg="add mod ord">
          <ac:chgData name="Nelisiwe Phiwe Mabanga" userId="fe0ade45fb386ba4" providerId="Windows Live" clId="Web-{0011A8A4-D436-46B0-B7F9-149310B95C00}" dt="2020-05-26T19:39:33.362" v="1410" actId="14100"/>
          <ac:picMkLst>
            <pc:docMk/>
            <pc:sldMk cId="2599222239" sldId="263"/>
            <ac:picMk id="4" creationId="{88A92201-1BAA-4A80-9FF9-5911C277ABB1}"/>
          </ac:picMkLst>
        </pc:picChg>
      </pc:sldChg>
      <pc:sldChg chg="addSp delSp modSp new mod setBg">
        <pc:chgData name="Nelisiwe Phiwe Mabanga" userId="fe0ade45fb386ba4" providerId="Windows Live" clId="Web-{0011A8A4-D436-46B0-B7F9-149310B95C00}" dt="2020-05-26T19:51:48.720" v="1502" actId="14100"/>
        <pc:sldMkLst>
          <pc:docMk/>
          <pc:sldMk cId="1270510962" sldId="264"/>
        </pc:sldMkLst>
        <pc:spChg chg="mo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2" creationId="{3D4ADB81-C9D2-48E2-B61B-A2F1F3FB134C}"/>
          </ac:spMkLst>
        </pc:spChg>
        <pc:spChg chg="del mod">
          <ac:chgData name="Nelisiwe Phiwe Mabanga" userId="fe0ade45fb386ba4" providerId="Windows Live" clId="Web-{0011A8A4-D436-46B0-B7F9-149310B95C00}" dt="2020-05-26T19:51:06.529" v="1499"/>
          <ac:spMkLst>
            <pc:docMk/>
            <pc:sldMk cId="1270510962" sldId="264"/>
            <ac:spMk id="3" creationId="{1313744A-2BFD-47F1-A8CF-CEC005C91EA0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9" creationId="{8D06CE56-3881-4ADA-8CEF-D18B02C242A3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11" creationId="{79F3C543-62EC-4433-9C93-A2CD8764E9B4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13" creationId="{5DCB5928-DC7D-4612-9922-441966E15627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15" creationId="{682C1161-1736-45EC-99B7-33F3CAE9D517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17" creationId="{84D4DDB8-B68F-45B0-9F62-C4279996F672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19" creationId="{AF2F604E-43BE-4DC3-B983-E071523364F8}"/>
          </ac:spMkLst>
        </pc:spChg>
        <pc:spChg chg="add">
          <ac:chgData name="Nelisiwe Phiwe Mabanga" userId="fe0ade45fb386ba4" providerId="Windows Live" clId="Web-{0011A8A4-D436-46B0-B7F9-149310B95C00}" dt="2020-05-26T19:51:33.719" v="1500"/>
          <ac:spMkLst>
            <pc:docMk/>
            <pc:sldMk cId="1270510962" sldId="264"/>
            <ac:spMk id="21" creationId="{08C9B587-E65E-4B52-B37C-ABEBB6E87928}"/>
          </ac:spMkLst>
        </pc:spChg>
        <pc:picChg chg="add mod ord">
          <ac:chgData name="Nelisiwe Phiwe Mabanga" userId="fe0ade45fb386ba4" providerId="Windows Live" clId="Web-{0011A8A4-D436-46B0-B7F9-149310B95C00}" dt="2020-05-26T19:51:48.720" v="1502" actId="14100"/>
          <ac:picMkLst>
            <pc:docMk/>
            <pc:sldMk cId="1270510962" sldId="264"/>
            <ac:picMk id="4" creationId="{6B1D6AAA-B84C-45ED-949A-2C1AA16D3D8C}"/>
          </ac:picMkLst>
        </pc:picChg>
      </pc:sldChg>
      <pc:sldChg chg="addSp delSp modSp new mod setBg">
        <pc:chgData name="Nelisiwe Phiwe Mabanga" userId="fe0ade45fb386ba4" providerId="Windows Live" clId="Web-{0011A8A4-D436-46B0-B7F9-149310B95C00}" dt="2020-05-26T20:58:33.898" v="1796"/>
        <pc:sldMkLst>
          <pc:docMk/>
          <pc:sldMk cId="1305807621" sldId="265"/>
        </pc:sldMkLst>
        <pc:spChg chg="mod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2" creationId="{66147259-378E-457B-8F61-3D45594E2B9F}"/>
          </ac:spMkLst>
        </pc:spChg>
        <pc:spChg chg="del">
          <ac:chgData name="Nelisiwe Phiwe Mabanga" userId="fe0ade45fb386ba4" providerId="Windows Live" clId="Web-{0011A8A4-D436-46B0-B7F9-149310B95C00}" dt="2020-05-26T20:49:12.584" v="1590"/>
          <ac:spMkLst>
            <pc:docMk/>
            <pc:sldMk cId="1305807621" sldId="265"/>
            <ac:spMk id="3" creationId="{286DB995-2941-4378-9C45-C62135436550}"/>
          </ac:spMkLst>
        </pc:spChg>
        <pc:spChg chg="add del mod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8" creationId="{7D0958CE-057F-42E7-B371-B0BCB9CA672E}"/>
          </ac:spMkLst>
        </pc:spChg>
        <pc:spChg chg="add del">
          <ac:chgData name="Nelisiwe Phiwe Mabanga" userId="fe0ade45fb386ba4" providerId="Windows Live" clId="Web-{0011A8A4-D436-46B0-B7F9-149310B95C00}" dt="2020-05-26T20:51:48.468" v="1757"/>
          <ac:spMkLst>
            <pc:docMk/>
            <pc:sldMk cId="1305807621" sldId="265"/>
            <ac:spMk id="11" creationId="{B082622D-AAF3-4897-8629-FC918530DD86}"/>
          </ac:spMkLst>
        </pc:spChg>
        <pc:spChg chg="add del">
          <ac:chgData name="Nelisiwe Phiwe Mabanga" userId="fe0ade45fb386ba4" providerId="Windows Live" clId="Web-{0011A8A4-D436-46B0-B7F9-149310B95C00}" dt="2020-05-26T20:51:48.468" v="1757"/>
          <ac:spMkLst>
            <pc:docMk/>
            <pc:sldMk cId="1305807621" sldId="265"/>
            <ac:spMk id="13" creationId="{A7457DD9-5A45-400A-AB4B-4B4EDECA25F1}"/>
          </ac:spMkLst>
        </pc:spChg>
        <pc:spChg chg="add del">
          <ac:chgData name="Nelisiwe Phiwe Mabanga" userId="fe0ade45fb386ba4" providerId="Windows Live" clId="Web-{0011A8A4-D436-46B0-B7F9-149310B95C00}" dt="2020-05-26T20:51:48.468" v="1757"/>
          <ac:spMkLst>
            <pc:docMk/>
            <pc:sldMk cId="1305807621" sldId="265"/>
            <ac:spMk id="15" creationId="{441CF7D6-A660-431A-B0BB-140A0D5556B6}"/>
          </ac:spMkLst>
        </pc:spChg>
        <pc:spChg chg="add del">
          <ac:chgData name="Nelisiwe Phiwe Mabanga" userId="fe0ade45fb386ba4" providerId="Windows Live" clId="Web-{0011A8A4-D436-46B0-B7F9-149310B95C00}" dt="2020-05-26T20:51:48.468" v="1757"/>
          <ac:spMkLst>
            <pc:docMk/>
            <pc:sldMk cId="1305807621" sldId="265"/>
            <ac:spMk id="17" creationId="{0570A85B-3810-4F95-97B0-CBF4CCDB381C}"/>
          </ac:spMkLst>
        </pc:spChg>
        <pc:spChg chg="add del">
          <ac:chgData name="Nelisiwe Phiwe Mabanga" userId="fe0ade45fb386ba4" providerId="Windows Live" clId="Web-{0011A8A4-D436-46B0-B7F9-149310B95C00}" dt="2020-05-26T20:55:05.355" v="1784"/>
          <ac:spMkLst>
            <pc:docMk/>
            <pc:sldMk cId="1305807621" sldId="265"/>
            <ac:spMk id="22" creationId="{2C9A9DA9-7DC8-488B-A882-123947B0F3D9}"/>
          </ac:spMkLst>
        </pc:spChg>
        <pc:spChg chg="add del">
          <ac:chgData name="Nelisiwe Phiwe Mabanga" userId="fe0ade45fb386ba4" providerId="Windows Live" clId="Web-{0011A8A4-D436-46B0-B7F9-149310B95C00}" dt="2020-05-26T20:55:05.355" v="1784"/>
          <ac:spMkLst>
            <pc:docMk/>
            <pc:sldMk cId="1305807621" sldId="265"/>
            <ac:spMk id="24" creationId="{57F6BDD4-E066-4008-8011-6CC31AEB4556}"/>
          </ac:spMkLst>
        </pc:spChg>
        <pc:spChg chg="add del">
          <ac:chgData name="Nelisiwe Phiwe Mabanga" userId="fe0ade45fb386ba4" providerId="Windows Live" clId="Web-{0011A8A4-D436-46B0-B7F9-149310B95C00}" dt="2020-05-26T20:55:05.355" v="1784"/>
          <ac:spMkLst>
            <pc:docMk/>
            <pc:sldMk cId="1305807621" sldId="265"/>
            <ac:spMk id="26" creationId="{2711A8FB-68FC-45FC-B01E-38F809E2D439}"/>
          </ac:spMkLst>
        </pc:spChg>
        <pc:spChg chg="add del">
          <ac:chgData name="Nelisiwe Phiwe Mabanga" userId="fe0ade45fb386ba4" providerId="Windows Live" clId="Web-{0011A8A4-D436-46B0-B7F9-149310B95C00}" dt="2020-05-26T20:55:05.355" v="1784"/>
          <ac:spMkLst>
            <pc:docMk/>
            <pc:sldMk cId="1305807621" sldId="265"/>
            <ac:spMk id="28" creationId="{2A865FE3-5FC9-4049-87CF-30019C46C0F5}"/>
          </ac:spMkLst>
        </pc:spChg>
        <pc:spChg chg="add del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33" creationId="{0288C6B4-AFC3-407F-A595-EFFD38D4CCAF}"/>
          </ac:spMkLst>
        </pc:spChg>
        <pc:spChg chg="add del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35" creationId="{CF236821-17FE-429B-8D2C-08E13A64EA40}"/>
          </ac:spMkLst>
        </pc:spChg>
        <pc:spChg chg="add del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37" creationId="{C0BDBCD2-E081-43AB-9119-C55465E59757}"/>
          </ac:spMkLst>
        </pc:spChg>
        <pc:spChg chg="add del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39" creationId="{98E79BE4-34FE-485A-98A5-92CE8F7C4743}"/>
          </ac:spMkLst>
        </pc:spChg>
        <pc:spChg chg="add del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41" creationId="{7A5F0580-5EE9-419F-96EE-B6529EF6E7D0}"/>
          </ac:spMkLst>
        </pc:spChg>
        <pc:spChg chg="add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44" creationId="{2029D5AD-8348-4446-B191-6A9B6FE03F21}"/>
          </ac:spMkLst>
        </pc:spChg>
        <pc:spChg chg="add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45" creationId="{A3F395A2-2B64-4749-BD93-2F159C7E1FB5}"/>
          </ac:spMkLst>
        </pc:spChg>
        <pc:spChg chg="add del">
          <ac:chgData name="Nelisiwe Phiwe Mabanga" userId="fe0ade45fb386ba4" providerId="Windows Live" clId="Web-{0011A8A4-D436-46B0-B7F9-149310B95C00}" dt="2020-05-26T20:58:33.883" v="1795"/>
          <ac:spMkLst>
            <pc:docMk/>
            <pc:sldMk cId="1305807621" sldId="265"/>
            <ac:spMk id="46" creationId="{A52B99F1-B2DC-437E-A8A1-A57F2F29F8D1}"/>
          </ac:spMkLst>
        </pc:spChg>
        <pc:spChg chg="add del">
          <ac:chgData name="Nelisiwe Phiwe Mabanga" userId="fe0ade45fb386ba4" providerId="Windows Live" clId="Web-{0011A8A4-D436-46B0-B7F9-149310B95C00}" dt="2020-05-26T20:58:10.272" v="1793"/>
          <ac:spMkLst>
            <pc:docMk/>
            <pc:sldMk cId="1305807621" sldId="265"/>
            <ac:spMk id="47" creationId="{53B021B3-DE93-4AB7-8A18-CF5F1CED88B8}"/>
          </ac:spMkLst>
        </pc:spChg>
        <pc:spChg chg="add del">
          <ac:chgData name="Nelisiwe Phiwe Mabanga" userId="fe0ade45fb386ba4" providerId="Windows Live" clId="Web-{0011A8A4-D436-46B0-B7F9-149310B95C00}" dt="2020-05-26T20:58:33.883" v="1795"/>
          <ac:spMkLst>
            <pc:docMk/>
            <pc:sldMk cId="1305807621" sldId="265"/>
            <ac:spMk id="48" creationId="{55F8BA08-3E38-4B70-B93A-74F08E092206}"/>
          </ac:spMkLst>
        </pc:spChg>
        <pc:spChg chg="add del">
          <ac:chgData name="Nelisiwe Phiwe Mabanga" userId="fe0ade45fb386ba4" providerId="Windows Live" clId="Web-{0011A8A4-D436-46B0-B7F9-149310B95C00}" dt="2020-05-26T20:58:10.272" v="1793"/>
          <ac:spMkLst>
            <pc:docMk/>
            <pc:sldMk cId="1305807621" sldId="265"/>
            <ac:spMk id="49" creationId="{52D502E5-F6B4-4D58-B4AE-FC466FF15EE8}"/>
          </ac:spMkLst>
        </pc:spChg>
        <pc:spChg chg="add del">
          <ac:chgData name="Nelisiwe Phiwe Mabanga" userId="fe0ade45fb386ba4" providerId="Windows Live" clId="Web-{0011A8A4-D436-46B0-B7F9-149310B95C00}" dt="2020-05-26T20:58:33.883" v="1795"/>
          <ac:spMkLst>
            <pc:docMk/>
            <pc:sldMk cId="1305807621" sldId="265"/>
            <ac:spMk id="50" creationId="{357F1B33-79AB-4A71-8CEC-4546D709B8C8}"/>
          </ac:spMkLst>
        </pc:spChg>
        <pc:spChg chg="add del">
          <ac:chgData name="Nelisiwe Phiwe Mabanga" userId="fe0ade45fb386ba4" providerId="Windows Live" clId="Web-{0011A8A4-D436-46B0-B7F9-149310B95C00}" dt="2020-05-26T20:58:10.272" v="1793"/>
          <ac:spMkLst>
            <pc:docMk/>
            <pc:sldMk cId="1305807621" sldId="265"/>
            <ac:spMk id="51" creationId="{9DECDBF4-02B6-4BB4-B65B-B8107AD6A9E8}"/>
          </ac:spMkLst>
        </pc:spChg>
        <pc:spChg chg="add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52" creationId="{92C3387C-D24F-4737-8A37-1DC5CFF09CFA}"/>
          </ac:spMkLst>
        </pc:spChg>
        <pc:spChg chg="add">
          <ac:chgData name="Nelisiwe Phiwe Mabanga" userId="fe0ade45fb386ba4" providerId="Windows Live" clId="Web-{0011A8A4-D436-46B0-B7F9-149310B95C00}" dt="2020-05-26T20:58:33.898" v="1796"/>
          <ac:spMkLst>
            <pc:docMk/>
            <pc:sldMk cId="1305807621" sldId="265"/>
            <ac:spMk id="53" creationId="{5CF0135B-EAB8-4CA0-896C-2D897ECD28BC}"/>
          </ac:spMkLst>
        </pc:spChg>
        <pc:graphicFrameChg chg="add del">
          <ac:chgData name="Nelisiwe Phiwe Mabanga" userId="fe0ade45fb386ba4" providerId="Windows Live" clId="Web-{0011A8A4-D436-46B0-B7F9-149310B95C00}" dt="2020-05-26T20:58:10.272" v="1793"/>
          <ac:graphicFrameMkLst>
            <pc:docMk/>
            <pc:sldMk cId="1305807621" sldId="265"/>
            <ac:graphicFrameMk id="43" creationId="{69B720AB-D235-40CF-910A-2131DBA0A055}"/>
          </ac:graphicFrameMkLst>
        </pc:graphicFrameChg>
        <pc:picChg chg="add del mod ord">
          <ac:chgData name="Nelisiwe Phiwe Mabanga" userId="fe0ade45fb386ba4" providerId="Windows Live" clId="Web-{0011A8A4-D436-46B0-B7F9-149310B95C00}" dt="2020-05-26T20:57:14.425" v="1791"/>
          <ac:picMkLst>
            <pc:docMk/>
            <pc:sldMk cId="1305807621" sldId="265"/>
            <ac:picMk id="4" creationId="{32D7728D-7189-4677-8D47-AA0671C2BF09}"/>
          </ac:picMkLst>
        </pc:picChg>
      </pc:sldChg>
      <pc:sldChg chg="addSp delSp modSp new del mod modClrScheme chgLayout">
        <pc:chgData name="Nelisiwe Phiwe Mabanga" userId="fe0ade45fb386ba4" providerId="Windows Live" clId="Web-{0011A8A4-D436-46B0-B7F9-149310B95C00}" dt="2020-05-26T21:04:19.685" v="1921"/>
        <pc:sldMkLst>
          <pc:docMk/>
          <pc:sldMk cId="230389037" sldId="266"/>
        </pc:sldMkLst>
        <pc:spChg chg="mod ord">
          <ac:chgData name="Nelisiwe Phiwe Mabanga" userId="fe0ade45fb386ba4" providerId="Windows Live" clId="Web-{0011A8A4-D436-46B0-B7F9-149310B95C00}" dt="2020-05-26T20:56:25.391" v="1789"/>
          <ac:spMkLst>
            <pc:docMk/>
            <pc:sldMk cId="230389037" sldId="266"/>
            <ac:spMk id="2" creationId="{F6A0ADA3-AF46-421B-A7AA-0FB3781387CE}"/>
          </ac:spMkLst>
        </pc:spChg>
        <pc:spChg chg="mod ord">
          <ac:chgData name="Nelisiwe Phiwe Mabanga" userId="fe0ade45fb386ba4" providerId="Windows Live" clId="Web-{0011A8A4-D436-46B0-B7F9-149310B95C00}" dt="2020-05-26T20:56:25.391" v="1789"/>
          <ac:spMkLst>
            <pc:docMk/>
            <pc:sldMk cId="230389037" sldId="266"/>
            <ac:spMk id="3" creationId="{B178C73D-1048-4013-8717-F5B059882122}"/>
          </ac:spMkLst>
        </pc:spChg>
        <pc:spChg chg="add del mod ord">
          <ac:chgData name="Nelisiwe Phiwe Mabanga" userId="fe0ade45fb386ba4" providerId="Windows Live" clId="Web-{0011A8A4-D436-46B0-B7F9-149310B95C00}" dt="2020-05-26T20:56:25.391" v="1789"/>
          <ac:spMkLst>
            <pc:docMk/>
            <pc:sldMk cId="230389037" sldId="266"/>
            <ac:spMk id="4" creationId="{F3925718-A653-4068-B2DC-FDBDE4E68B7C}"/>
          </ac:spMkLst>
        </pc:spChg>
      </pc:sldChg>
      <pc:sldChg chg="addSp delSp modSp new">
        <pc:chgData name="Nelisiwe Phiwe Mabanga" userId="fe0ade45fb386ba4" providerId="Windows Live" clId="Web-{0011A8A4-D436-46B0-B7F9-149310B95C00}" dt="2020-05-26T21:03:12.884" v="1920" actId="14100"/>
        <pc:sldMkLst>
          <pc:docMk/>
          <pc:sldMk cId="147935841" sldId="267"/>
        </pc:sldMkLst>
        <pc:spChg chg="mod">
          <ac:chgData name="Nelisiwe Phiwe Mabanga" userId="fe0ade45fb386ba4" providerId="Windows Live" clId="Web-{0011A8A4-D436-46B0-B7F9-149310B95C00}" dt="2020-05-26T21:01:11.564" v="1870" actId="20577"/>
          <ac:spMkLst>
            <pc:docMk/>
            <pc:sldMk cId="147935841" sldId="267"/>
            <ac:spMk id="2" creationId="{89CDBC36-E7D8-4BE8-A04C-F9978751C20A}"/>
          </ac:spMkLst>
        </pc:spChg>
        <pc:spChg chg="mod">
          <ac:chgData name="Nelisiwe Phiwe Mabanga" userId="fe0ade45fb386ba4" providerId="Windows Live" clId="Web-{0011A8A4-D436-46B0-B7F9-149310B95C00}" dt="2020-05-26T21:01:32.503" v="1893" actId="20577"/>
          <ac:spMkLst>
            <pc:docMk/>
            <pc:sldMk cId="147935841" sldId="267"/>
            <ac:spMk id="3" creationId="{94950622-D271-4AAF-A66C-9A79529F4635}"/>
          </ac:spMkLst>
        </pc:spChg>
        <pc:spChg chg="del">
          <ac:chgData name="Nelisiwe Phiwe Mabanga" userId="fe0ade45fb386ba4" providerId="Windows Live" clId="Web-{0011A8A4-D436-46B0-B7F9-149310B95C00}" dt="2020-05-26T20:59:10.619" v="1797"/>
          <ac:spMkLst>
            <pc:docMk/>
            <pc:sldMk cId="147935841" sldId="267"/>
            <ac:spMk id="4" creationId="{26FFF368-DA46-4F04-BD84-85C62036FF8D}"/>
          </ac:spMkLst>
        </pc:spChg>
        <pc:spChg chg="mod">
          <ac:chgData name="Nelisiwe Phiwe Mabanga" userId="fe0ade45fb386ba4" providerId="Windows Live" clId="Web-{0011A8A4-D436-46B0-B7F9-149310B95C00}" dt="2020-05-26T21:01:43.566" v="1909" actId="20577"/>
          <ac:spMkLst>
            <pc:docMk/>
            <pc:sldMk cId="147935841" sldId="267"/>
            <ac:spMk id="5" creationId="{9C017051-B57B-4761-833A-30B27F3684F6}"/>
          </ac:spMkLst>
        </pc:spChg>
        <pc:spChg chg="del">
          <ac:chgData name="Nelisiwe Phiwe Mabanga" userId="fe0ade45fb386ba4" providerId="Windows Live" clId="Web-{0011A8A4-D436-46B0-B7F9-149310B95C00}" dt="2020-05-26T21:02:03.067" v="1912"/>
          <ac:spMkLst>
            <pc:docMk/>
            <pc:sldMk cId="147935841" sldId="267"/>
            <ac:spMk id="6" creationId="{E604C6F5-41EE-427C-9ED5-937B517B4E7D}"/>
          </ac:spMkLst>
        </pc:spChg>
        <pc:picChg chg="add mod ord">
          <ac:chgData name="Nelisiwe Phiwe Mabanga" userId="fe0ade45fb386ba4" providerId="Windows Live" clId="Web-{0011A8A4-D436-46B0-B7F9-149310B95C00}" dt="2020-05-26T21:02:30.600" v="1916" actId="14100"/>
          <ac:picMkLst>
            <pc:docMk/>
            <pc:sldMk cId="147935841" sldId="267"/>
            <ac:picMk id="7" creationId="{9B33788F-E51A-4575-8C39-F2794B7E722F}"/>
          </ac:picMkLst>
        </pc:picChg>
        <pc:picChg chg="add mod ord">
          <ac:chgData name="Nelisiwe Phiwe Mabanga" userId="fe0ade45fb386ba4" providerId="Windows Live" clId="Web-{0011A8A4-D436-46B0-B7F9-149310B95C00}" dt="2020-05-26T21:03:12.884" v="1920" actId="14100"/>
          <ac:picMkLst>
            <pc:docMk/>
            <pc:sldMk cId="147935841" sldId="267"/>
            <ac:picMk id="8" creationId="{92E29E5E-AEDB-4A47-9A6A-47545781BE02}"/>
          </ac:picMkLst>
        </pc:picChg>
      </pc:sldChg>
      <pc:sldChg chg="addSp delSp modSp new mod setBg">
        <pc:chgData name="Nelisiwe Phiwe Mabanga" userId="fe0ade45fb386ba4" providerId="Windows Live" clId="Web-{0011A8A4-D436-46B0-B7F9-149310B95C00}" dt="2020-05-26T21:18:05.734" v="2210"/>
        <pc:sldMkLst>
          <pc:docMk/>
          <pc:sldMk cId="1838259324" sldId="268"/>
        </pc:sldMkLst>
        <pc:spChg chg="mo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2" creationId="{E330E030-579B-4A07-91BA-890464102FEE}"/>
          </ac:spMkLst>
        </pc:spChg>
        <pc:spChg chg="mo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3" creationId="{B66B2685-A605-49C5-BF51-5EA5DCD7E3F6}"/>
          </ac:spMkLst>
        </pc:spChg>
        <pc:spChg chg="ad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5" creationId="{8D06CE56-3881-4ADA-8CEF-D18B02C242A3}"/>
          </ac:spMkLst>
        </pc:spChg>
        <pc:spChg chg="ad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6" creationId="{79F3C543-62EC-4433-9C93-A2CD8764E9B4}"/>
          </ac:spMkLst>
        </pc:spChg>
        <pc:spChg chg="ad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7" creationId="{F1C4E306-BC28-4A7B-871B-1926F6FA6EF3}"/>
          </ac:spMkLst>
        </pc:spChg>
        <pc:spChg chg="add del">
          <ac:chgData name="Nelisiwe Phiwe Mabanga" userId="fe0ade45fb386ba4" providerId="Windows Live" clId="Web-{0011A8A4-D436-46B0-B7F9-149310B95C00}" dt="2020-05-26T21:18:05.718" v="2209"/>
          <ac:spMkLst>
            <pc:docMk/>
            <pc:sldMk cId="1838259324" sldId="268"/>
            <ac:spMk id="8" creationId="{8D06CE56-3881-4ADA-8CEF-D18B02C242A3}"/>
          </ac:spMkLst>
        </pc:spChg>
        <pc:spChg chg="ad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9" creationId="{C3ECC9B4-989C-4F71-A6BC-DEBC1D9FD0BD}"/>
          </ac:spMkLst>
        </pc:spChg>
        <pc:spChg chg="add del">
          <ac:chgData name="Nelisiwe Phiwe Mabanga" userId="fe0ade45fb386ba4" providerId="Windows Live" clId="Web-{0011A8A4-D436-46B0-B7F9-149310B95C00}" dt="2020-05-26T21:18:05.718" v="2209"/>
          <ac:spMkLst>
            <pc:docMk/>
            <pc:sldMk cId="1838259324" sldId="268"/>
            <ac:spMk id="10" creationId="{79F3C543-62EC-4433-9C93-A2CD8764E9B4}"/>
          </ac:spMkLst>
        </pc:spChg>
        <pc:spChg chg="ad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11" creationId="{7948E8DE-A931-4EF0-BE1D-F1027474099B}"/>
          </ac:spMkLst>
        </pc:spChg>
        <pc:spChg chg="add del">
          <ac:chgData name="Nelisiwe Phiwe Mabanga" userId="fe0ade45fb386ba4" providerId="Windows Live" clId="Web-{0011A8A4-D436-46B0-B7F9-149310B95C00}" dt="2020-05-26T21:18:05.718" v="2209"/>
          <ac:spMkLst>
            <pc:docMk/>
            <pc:sldMk cId="1838259324" sldId="268"/>
            <ac:spMk id="12" creationId="{FFD48BC7-DC40-47DE-87EE-9F4B6ECB9ABB}"/>
          </ac:spMkLst>
        </pc:spChg>
        <pc:spChg chg="add">
          <ac:chgData name="Nelisiwe Phiwe Mabanga" userId="fe0ade45fb386ba4" providerId="Windows Live" clId="Web-{0011A8A4-D436-46B0-B7F9-149310B95C00}" dt="2020-05-26T21:18:05.734" v="2210"/>
          <ac:spMkLst>
            <pc:docMk/>
            <pc:sldMk cId="1838259324" sldId="268"/>
            <ac:spMk id="13" creationId="{B0E4BB4F-99AB-4C4E-A763-C5AC5273DF5D}"/>
          </ac:spMkLst>
        </pc:spChg>
        <pc:spChg chg="add del">
          <ac:chgData name="Nelisiwe Phiwe Mabanga" userId="fe0ade45fb386ba4" providerId="Windows Live" clId="Web-{0011A8A4-D436-46B0-B7F9-149310B95C00}" dt="2020-05-26T21:18:05.718" v="2209"/>
          <ac:spMkLst>
            <pc:docMk/>
            <pc:sldMk cId="1838259324" sldId="268"/>
            <ac:spMk id="14" creationId="{E502BBC7-2C76-46F3-BC24-5985BC13DB88}"/>
          </ac:spMkLst>
        </pc:spChg>
        <pc:spChg chg="add del">
          <ac:chgData name="Nelisiwe Phiwe Mabanga" userId="fe0ade45fb386ba4" providerId="Windows Live" clId="Web-{0011A8A4-D436-46B0-B7F9-149310B95C00}" dt="2020-05-26T21:18:05.718" v="2209"/>
          <ac:spMkLst>
            <pc:docMk/>
            <pc:sldMk cId="1838259324" sldId="268"/>
            <ac:spMk id="16" creationId="{9C45F024-2468-4D8A-9E11-BB2B1E0A3B37}"/>
          </ac:spMkLst>
        </pc:spChg>
        <pc:spChg chg="add del">
          <ac:chgData name="Nelisiwe Phiwe Mabanga" userId="fe0ade45fb386ba4" providerId="Windows Live" clId="Web-{0011A8A4-D436-46B0-B7F9-149310B95C00}" dt="2020-05-26T21:18:05.718" v="2209"/>
          <ac:spMkLst>
            <pc:docMk/>
            <pc:sldMk cId="1838259324" sldId="268"/>
            <ac:spMk id="18" creationId="{3629484E-3792-4B3D-89AD-7C8A1ED0E0D4}"/>
          </ac:spMkLst>
        </pc:spChg>
      </pc:sldChg>
      <pc:sldChg chg="addSp modSp new mod setBg">
        <pc:chgData name="Nelisiwe Phiwe Mabanga" userId="fe0ade45fb386ba4" providerId="Windows Live" clId="Web-{0011A8A4-D436-46B0-B7F9-149310B95C00}" dt="2020-05-26T21:23:28.706" v="2378"/>
        <pc:sldMkLst>
          <pc:docMk/>
          <pc:sldMk cId="2669551417" sldId="269"/>
        </pc:sldMkLst>
        <pc:spChg chg="mod">
          <ac:chgData name="Nelisiwe Phiwe Mabanga" userId="fe0ade45fb386ba4" providerId="Windows Live" clId="Web-{0011A8A4-D436-46B0-B7F9-149310B95C00}" dt="2020-05-26T21:23:28.706" v="2378"/>
          <ac:spMkLst>
            <pc:docMk/>
            <pc:sldMk cId="2669551417" sldId="269"/>
            <ac:spMk id="2" creationId="{036838B0-FB63-44BD-839B-603FCD5C1D0A}"/>
          </ac:spMkLst>
        </pc:spChg>
        <pc:spChg chg="mod">
          <ac:chgData name="Nelisiwe Phiwe Mabanga" userId="fe0ade45fb386ba4" providerId="Windows Live" clId="Web-{0011A8A4-D436-46B0-B7F9-149310B95C00}" dt="2020-05-26T21:23:28.706" v="2378"/>
          <ac:spMkLst>
            <pc:docMk/>
            <pc:sldMk cId="2669551417" sldId="269"/>
            <ac:spMk id="3" creationId="{8ACDB724-46FF-4253-AB5C-9933D80E9393}"/>
          </ac:spMkLst>
        </pc:spChg>
        <pc:spChg chg="add">
          <ac:chgData name="Nelisiwe Phiwe Mabanga" userId="fe0ade45fb386ba4" providerId="Windows Live" clId="Web-{0011A8A4-D436-46B0-B7F9-149310B95C00}" dt="2020-05-26T21:23:28.706" v="2378"/>
          <ac:spMkLst>
            <pc:docMk/>
            <pc:sldMk cId="2669551417" sldId="269"/>
            <ac:spMk id="8" creationId="{1C799903-48D5-4A31-A1A2-541072D9771E}"/>
          </ac:spMkLst>
        </pc:spChg>
        <pc:spChg chg="add">
          <ac:chgData name="Nelisiwe Phiwe Mabanga" userId="fe0ade45fb386ba4" providerId="Windows Live" clId="Web-{0011A8A4-D436-46B0-B7F9-149310B95C00}" dt="2020-05-26T21:23:28.706" v="2378"/>
          <ac:spMkLst>
            <pc:docMk/>
            <pc:sldMk cId="2669551417" sldId="269"/>
            <ac:spMk id="10" creationId="{8EFFF109-FC58-4FD3-BE05-9775A1310F55}"/>
          </ac:spMkLst>
        </pc:spChg>
        <pc:spChg chg="add">
          <ac:chgData name="Nelisiwe Phiwe Mabanga" userId="fe0ade45fb386ba4" providerId="Windows Live" clId="Web-{0011A8A4-D436-46B0-B7F9-149310B95C00}" dt="2020-05-26T21:23:28.706" v="2378"/>
          <ac:spMkLst>
            <pc:docMk/>
            <pc:sldMk cId="2669551417" sldId="269"/>
            <ac:spMk id="12" creationId="{E1B96AD6-92A9-4273-A62B-96A1C3E0BA95}"/>
          </ac:spMkLst>
        </pc:spChg>
        <pc:spChg chg="add">
          <ac:chgData name="Nelisiwe Phiwe Mabanga" userId="fe0ade45fb386ba4" providerId="Windows Live" clId="Web-{0011A8A4-D436-46B0-B7F9-149310B95C00}" dt="2020-05-26T21:23:28.706" v="2378"/>
          <ac:spMkLst>
            <pc:docMk/>
            <pc:sldMk cId="2669551417" sldId="269"/>
            <ac:spMk id="14" creationId="{463EEC44-1BA3-44ED-81FC-A644B04B2A44}"/>
          </ac:spMkLst>
        </pc:spChg>
      </pc:sldChg>
      <pc:sldChg chg="addSp modSp new mod setBg">
        <pc:chgData name="Nelisiwe Phiwe Mabanga" userId="fe0ade45fb386ba4" providerId="Windows Live" clId="Web-{0011A8A4-D436-46B0-B7F9-149310B95C00}" dt="2020-05-26T21:25:58.731" v="2471"/>
        <pc:sldMkLst>
          <pc:docMk/>
          <pc:sldMk cId="1436238748" sldId="270"/>
        </pc:sldMkLst>
        <pc:spChg chg="mo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2" creationId="{58AB69BF-9595-4B34-A41C-41BD1FE51AF9}"/>
          </ac:spMkLst>
        </pc:spChg>
        <pc:spChg chg="mo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3" creationId="{395603EA-28D5-4E33-AE51-6AFCD2EAB59B}"/>
          </ac:spMkLst>
        </pc:spChg>
        <pc:spChg chg="ad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8" creationId="{8D06CE56-3881-4ADA-8CEF-D18B02C242A3}"/>
          </ac:spMkLst>
        </pc:spChg>
        <pc:spChg chg="ad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10" creationId="{79F3C543-62EC-4433-9C93-A2CD8764E9B4}"/>
          </ac:spMkLst>
        </pc:spChg>
        <pc:spChg chg="ad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12" creationId="{FFD48BC7-DC40-47DE-87EE-9F4B6ECB9ABB}"/>
          </ac:spMkLst>
        </pc:spChg>
        <pc:spChg chg="ad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14" creationId="{E502BBC7-2C76-46F3-BC24-5985BC13DB88}"/>
          </ac:spMkLst>
        </pc:spChg>
        <pc:spChg chg="ad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16" creationId="{9C45F024-2468-4D8A-9E11-BB2B1E0A3B37}"/>
          </ac:spMkLst>
        </pc:spChg>
        <pc:spChg chg="add">
          <ac:chgData name="Nelisiwe Phiwe Mabanga" userId="fe0ade45fb386ba4" providerId="Windows Live" clId="Web-{0011A8A4-D436-46B0-B7F9-149310B95C00}" dt="2020-05-26T21:25:58.731" v="2471"/>
          <ac:spMkLst>
            <pc:docMk/>
            <pc:sldMk cId="1436238748" sldId="270"/>
            <ac:spMk id="18" creationId="{3629484E-3792-4B3D-89AD-7C8A1ED0E0D4}"/>
          </ac:spMkLst>
        </pc:spChg>
      </pc:sldChg>
      <pc:sldChg chg="addSp delSp modSp new mod setBg">
        <pc:chgData name="Nelisiwe Phiwe Mabanga" userId="fe0ade45fb386ba4" providerId="Windows Live" clId="Web-{0011A8A4-D436-46B0-B7F9-149310B95C00}" dt="2020-05-26T21:29:06.398" v="2731"/>
        <pc:sldMkLst>
          <pc:docMk/>
          <pc:sldMk cId="3337972317" sldId="271"/>
        </pc:sldMkLst>
        <pc:spChg chg="mod">
          <ac:chgData name="Nelisiwe Phiwe Mabanga" userId="fe0ade45fb386ba4" providerId="Windows Live" clId="Web-{0011A8A4-D436-46B0-B7F9-149310B95C00}" dt="2020-05-26T21:29:06.398" v="2731"/>
          <ac:spMkLst>
            <pc:docMk/>
            <pc:sldMk cId="3337972317" sldId="271"/>
            <ac:spMk id="2" creationId="{23888F77-C03A-44CC-BAF3-2D939681BFF3}"/>
          </ac:spMkLst>
        </pc:spChg>
        <pc:spChg chg="mod">
          <ac:chgData name="Nelisiwe Phiwe Mabanga" userId="fe0ade45fb386ba4" providerId="Windows Live" clId="Web-{0011A8A4-D436-46B0-B7F9-149310B95C00}" dt="2020-05-26T21:29:06.398" v="2731"/>
          <ac:spMkLst>
            <pc:docMk/>
            <pc:sldMk cId="3337972317" sldId="271"/>
            <ac:spMk id="3" creationId="{C08B4B8A-405A-46A1-8FBF-2554D2FEBBFC}"/>
          </ac:spMkLst>
        </pc:spChg>
        <pc:spChg chg="add">
          <ac:chgData name="Nelisiwe Phiwe Mabanga" userId="fe0ade45fb386ba4" providerId="Windows Live" clId="Web-{0011A8A4-D436-46B0-B7F9-149310B95C00}" dt="2020-05-26T21:29:06.398" v="2731"/>
          <ac:spMkLst>
            <pc:docMk/>
            <pc:sldMk cId="3337972317" sldId="271"/>
            <ac:spMk id="5" creationId="{1C799903-48D5-4A31-A1A2-541072D9771E}"/>
          </ac:spMkLst>
        </pc:spChg>
        <pc:spChg chg="add">
          <ac:chgData name="Nelisiwe Phiwe Mabanga" userId="fe0ade45fb386ba4" providerId="Windows Live" clId="Web-{0011A8A4-D436-46B0-B7F9-149310B95C00}" dt="2020-05-26T21:29:06.398" v="2731"/>
          <ac:spMkLst>
            <pc:docMk/>
            <pc:sldMk cId="3337972317" sldId="271"/>
            <ac:spMk id="6" creationId="{8EFFF109-FC58-4FD3-BE05-9775A1310F55}"/>
          </ac:spMkLst>
        </pc:spChg>
        <pc:spChg chg="add">
          <ac:chgData name="Nelisiwe Phiwe Mabanga" userId="fe0ade45fb386ba4" providerId="Windows Live" clId="Web-{0011A8A4-D436-46B0-B7F9-149310B95C00}" dt="2020-05-26T21:29:06.398" v="2731"/>
          <ac:spMkLst>
            <pc:docMk/>
            <pc:sldMk cId="3337972317" sldId="271"/>
            <ac:spMk id="7" creationId="{E1B96AD6-92A9-4273-A62B-96A1C3E0BA95}"/>
          </ac:spMkLst>
        </pc:spChg>
        <pc:spChg chg="add del">
          <ac:chgData name="Nelisiwe Phiwe Mabanga" userId="fe0ade45fb386ba4" providerId="Windows Live" clId="Web-{0011A8A4-D436-46B0-B7F9-149310B95C00}" dt="2020-05-26T21:29:06.398" v="2730"/>
          <ac:spMkLst>
            <pc:docMk/>
            <pc:sldMk cId="3337972317" sldId="271"/>
            <ac:spMk id="8" creationId="{801B3EC0-C865-4E52-A0F6-CB02B29A45FF}"/>
          </ac:spMkLst>
        </pc:spChg>
        <pc:spChg chg="add del">
          <ac:chgData name="Nelisiwe Phiwe Mabanga" userId="fe0ade45fb386ba4" providerId="Windows Live" clId="Web-{0011A8A4-D436-46B0-B7F9-149310B95C00}" dt="2020-05-26T21:29:06.398" v="2730"/>
          <ac:spMkLst>
            <pc:docMk/>
            <pc:sldMk cId="3337972317" sldId="271"/>
            <ac:spMk id="10" creationId="{066346BE-FDB4-4772-A696-0719490ABD64}"/>
          </ac:spMkLst>
        </pc:spChg>
        <pc:spChg chg="add del">
          <ac:chgData name="Nelisiwe Phiwe Mabanga" userId="fe0ade45fb386ba4" providerId="Windows Live" clId="Web-{0011A8A4-D436-46B0-B7F9-149310B95C00}" dt="2020-05-26T21:29:06.398" v="2730"/>
          <ac:spMkLst>
            <pc:docMk/>
            <pc:sldMk cId="3337972317" sldId="271"/>
            <ac:spMk id="12" creationId="{FB92FFCE-0C90-454E-AA25-D4EE9A6C39C5}"/>
          </ac:spMkLst>
        </pc:spChg>
        <pc:spChg chg="add">
          <ac:chgData name="Nelisiwe Phiwe Mabanga" userId="fe0ade45fb386ba4" providerId="Windows Live" clId="Web-{0011A8A4-D436-46B0-B7F9-149310B95C00}" dt="2020-05-26T21:29:06.398" v="2731"/>
          <ac:spMkLst>
            <pc:docMk/>
            <pc:sldMk cId="3337972317" sldId="271"/>
            <ac:spMk id="14" creationId="{463EEC44-1BA3-44ED-81FC-A644B04B2A44}"/>
          </ac:spMkLst>
        </pc:spChg>
      </pc:sldChg>
      <pc:sldChg chg="addSp delSp modSp new mod setBg">
        <pc:chgData name="Nelisiwe Phiwe Mabanga" userId="fe0ade45fb386ba4" providerId="Windows Live" clId="Web-{0011A8A4-D436-46B0-B7F9-149310B95C00}" dt="2020-05-26T21:31:57.049" v="2960"/>
        <pc:sldMkLst>
          <pc:docMk/>
          <pc:sldMk cId="1914598825" sldId="272"/>
        </pc:sldMkLst>
        <pc:spChg chg="mod">
          <ac:chgData name="Nelisiwe Phiwe Mabanga" userId="fe0ade45fb386ba4" providerId="Windows Live" clId="Web-{0011A8A4-D436-46B0-B7F9-149310B95C00}" dt="2020-05-26T21:31:57.049" v="2960"/>
          <ac:spMkLst>
            <pc:docMk/>
            <pc:sldMk cId="1914598825" sldId="272"/>
            <ac:spMk id="2" creationId="{F075730E-3678-438B-ABDC-D32374FE0480}"/>
          </ac:spMkLst>
        </pc:spChg>
        <pc:spChg chg="del mod">
          <ac:chgData name="Nelisiwe Phiwe Mabanga" userId="fe0ade45fb386ba4" providerId="Windows Live" clId="Web-{0011A8A4-D436-46B0-B7F9-149310B95C00}" dt="2020-05-26T21:31:57.049" v="2960"/>
          <ac:spMkLst>
            <pc:docMk/>
            <pc:sldMk cId="1914598825" sldId="272"/>
            <ac:spMk id="3" creationId="{097D1C1C-FE40-4E40-8548-30AB43B700BF}"/>
          </ac:spMkLst>
        </pc:spChg>
        <pc:spChg chg="add del">
          <ac:chgData name="Nelisiwe Phiwe Mabanga" userId="fe0ade45fb386ba4" providerId="Windows Live" clId="Web-{0011A8A4-D436-46B0-B7F9-149310B95C00}" dt="2020-05-26T21:31:57.018" v="2959"/>
          <ac:spMkLst>
            <pc:docMk/>
            <pc:sldMk cId="1914598825" sldId="272"/>
            <ac:spMk id="8" creationId="{1C799903-48D5-4A31-A1A2-541072D9771E}"/>
          </ac:spMkLst>
        </pc:spChg>
        <pc:spChg chg="add">
          <ac:chgData name="Nelisiwe Phiwe Mabanga" userId="fe0ade45fb386ba4" providerId="Windows Live" clId="Web-{0011A8A4-D436-46B0-B7F9-149310B95C00}" dt="2020-05-26T21:31:57.049" v="2960"/>
          <ac:spMkLst>
            <pc:docMk/>
            <pc:sldMk cId="1914598825" sldId="272"/>
            <ac:spMk id="9" creationId="{44AD29B6-BF3B-4407-9E75-52DF8E3B29F1}"/>
          </ac:spMkLst>
        </pc:spChg>
        <pc:spChg chg="add del">
          <ac:chgData name="Nelisiwe Phiwe Mabanga" userId="fe0ade45fb386ba4" providerId="Windows Live" clId="Web-{0011A8A4-D436-46B0-B7F9-149310B95C00}" dt="2020-05-26T21:31:57.018" v="2959"/>
          <ac:spMkLst>
            <pc:docMk/>
            <pc:sldMk cId="1914598825" sldId="272"/>
            <ac:spMk id="10" creationId="{8EFFF109-FC58-4FD3-BE05-9775A1310F55}"/>
          </ac:spMkLst>
        </pc:spChg>
        <pc:spChg chg="add">
          <ac:chgData name="Nelisiwe Phiwe Mabanga" userId="fe0ade45fb386ba4" providerId="Windows Live" clId="Web-{0011A8A4-D436-46B0-B7F9-149310B95C00}" dt="2020-05-26T21:31:57.049" v="2960"/>
          <ac:spMkLst>
            <pc:docMk/>
            <pc:sldMk cId="1914598825" sldId="272"/>
            <ac:spMk id="11" creationId="{55F8BA08-3E38-4B70-B93A-74F08E092206}"/>
          </ac:spMkLst>
        </pc:spChg>
        <pc:spChg chg="add del">
          <ac:chgData name="Nelisiwe Phiwe Mabanga" userId="fe0ade45fb386ba4" providerId="Windows Live" clId="Web-{0011A8A4-D436-46B0-B7F9-149310B95C00}" dt="2020-05-26T21:31:57.018" v="2959"/>
          <ac:spMkLst>
            <pc:docMk/>
            <pc:sldMk cId="1914598825" sldId="272"/>
            <ac:spMk id="12" creationId="{E1B96AD6-92A9-4273-A62B-96A1C3E0BA95}"/>
          </ac:spMkLst>
        </pc:spChg>
        <pc:spChg chg="add">
          <ac:chgData name="Nelisiwe Phiwe Mabanga" userId="fe0ade45fb386ba4" providerId="Windows Live" clId="Web-{0011A8A4-D436-46B0-B7F9-149310B95C00}" dt="2020-05-26T21:31:57.049" v="2960"/>
          <ac:spMkLst>
            <pc:docMk/>
            <pc:sldMk cId="1914598825" sldId="272"/>
            <ac:spMk id="13" creationId="{357F1B33-79AB-4A71-8CEC-4546D709B8C8}"/>
          </ac:spMkLst>
        </pc:spChg>
        <pc:spChg chg="add del">
          <ac:chgData name="Nelisiwe Phiwe Mabanga" userId="fe0ade45fb386ba4" providerId="Windows Live" clId="Web-{0011A8A4-D436-46B0-B7F9-149310B95C00}" dt="2020-05-26T21:31:57.018" v="2959"/>
          <ac:spMkLst>
            <pc:docMk/>
            <pc:sldMk cId="1914598825" sldId="272"/>
            <ac:spMk id="14" creationId="{463EEC44-1BA3-44ED-81FC-A644B04B2A44}"/>
          </ac:spMkLst>
        </pc:spChg>
        <pc:graphicFrameChg chg="add">
          <ac:chgData name="Nelisiwe Phiwe Mabanga" userId="fe0ade45fb386ba4" providerId="Windows Live" clId="Web-{0011A8A4-D436-46B0-B7F9-149310B95C00}" dt="2020-05-26T21:31:57.049" v="2960"/>
          <ac:graphicFrameMkLst>
            <pc:docMk/>
            <pc:sldMk cId="1914598825" sldId="272"/>
            <ac:graphicFrameMk id="5" creationId="{DF0026FA-CE8F-49E2-A350-FC6EB154B5AB}"/>
          </ac:graphicFrameMkLst>
        </pc:graphicFrameChg>
      </pc:sldChg>
      <pc:sldChg chg="addSp modSp new mod setBg">
        <pc:chgData name="Nelisiwe Phiwe Mabanga" userId="fe0ade45fb386ba4" providerId="Windows Live" clId="Web-{0011A8A4-D436-46B0-B7F9-149310B95C00}" dt="2020-05-26T21:35:18.108" v="3156"/>
        <pc:sldMkLst>
          <pc:docMk/>
          <pc:sldMk cId="3869108991" sldId="273"/>
        </pc:sldMkLst>
        <pc:spChg chg="mod">
          <ac:chgData name="Nelisiwe Phiwe Mabanga" userId="fe0ade45fb386ba4" providerId="Windows Live" clId="Web-{0011A8A4-D436-46B0-B7F9-149310B95C00}" dt="2020-05-26T21:35:18.108" v="3156"/>
          <ac:spMkLst>
            <pc:docMk/>
            <pc:sldMk cId="3869108991" sldId="273"/>
            <ac:spMk id="2" creationId="{15CF23BB-9582-43A9-8223-8870DE2D07B0}"/>
          </ac:spMkLst>
        </pc:spChg>
        <pc:spChg chg="mod">
          <ac:chgData name="Nelisiwe Phiwe Mabanga" userId="fe0ade45fb386ba4" providerId="Windows Live" clId="Web-{0011A8A4-D436-46B0-B7F9-149310B95C00}" dt="2020-05-26T21:35:18.108" v="3156"/>
          <ac:spMkLst>
            <pc:docMk/>
            <pc:sldMk cId="3869108991" sldId="273"/>
            <ac:spMk id="3" creationId="{757A6641-1DA8-4C9C-8EA9-01B1A8AF419C}"/>
          </ac:spMkLst>
        </pc:spChg>
        <pc:spChg chg="add">
          <ac:chgData name="Nelisiwe Phiwe Mabanga" userId="fe0ade45fb386ba4" providerId="Windows Live" clId="Web-{0011A8A4-D436-46B0-B7F9-149310B95C00}" dt="2020-05-26T21:35:18.108" v="3156"/>
          <ac:spMkLst>
            <pc:docMk/>
            <pc:sldMk cId="3869108991" sldId="273"/>
            <ac:spMk id="8" creationId="{1C799903-48D5-4A31-A1A2-541072D9771E}"/>
          </ac:spMkLst>
        </pc:spChg>
        <pc:spChg chg="add">
          <ac:chgData name="Nelisiwe Phiwe Mabanga" userId="fe0ade45fb386ba4" providerId="Windows Live" clId="Web-{0011A8A4-D436-46B0-B7F9-149310B95C00}" dt="2020-05-26T21:35:18.108" v="3156"/>
          <ac:spMkLst>
            <pc:docMk/>
            <pc:sldMk cId="3869108991" sldId="273"/>
            <ac:spMk id="10" creationId="{8EFFF109-FC58-4FD3-BE05-9775A1310F55}"/>
          </ac:spMkLst>
        </pc:spChg>
        <pc:spChg chg="add">
          <ac:chgData name="Nelisiwe Phiwe Mabanga" userId="fe0ade45fb386ba4" providerId="Windows Live" clId="Web-{0011A8A4-D436-46B0-B7F9-149310B95C00}" dt="2020-05-26T21:35:18.108" v="3156"/>
          <ac:spMkLst>
            <pc:docMk/>
            <pc:sldMk cId="3869108991" sldId="273"/>
            <ac:spMk id="12" creationId="{E1B96AD6-92A9-4273-A62B-96A1C3E0BA95}"/>
          </ac:spMkLst>
        </pc:spChg>
        <pc:spChg chg="add">
          <ac:chgData name="Nelisiwe Phiwe Mabanga" userId="fe0ade45fb386ba4" providerId="Windows Live" clId="Web-{0011A8A4-D436-46B0-B7F9-149310B95C00}" dt="2020-05-26T21:35:18.108" v="3156"/>
          <ac:spMkLst>
            <pc:docMk/>
            <pc:sldMk cId="3869108991" sldId="273"/>
            <ac:spMk id="14" creationId="{463EEC44-1BA3-44ED-81FC-A644B04B2A44}"/>
          </ac:spMkLst>
        </pc:spChg>
      </pc:sldChg>
      <pc:sldChg chg="new">
        <pc:chgData name="Nelisiwe Phiwe Mabanga" userId="fe0ade45fb386ba4" providerId="Windows Live" clId="Web-{0011A8A4-D436-46B0-B7F9-149310B95C00}" dt="2020-05-26T21:35:28.077" v="3157"/>
        <pc:sldMkLst>
          <pc:docMk/>
          <pc:sldMk cId="3996972318" sldId="274"/>
        </pc:sldMkLst>
      </pc:sldChg>
      <pc:sldChg chg="modSp new">
        <pc:chgData name="Nelisiwe Phiwe Mabanga" userId="fe0ade45fb386ba4" providerId="Windows Live" clId="Web-{0011A8A4-D436-46B0-B7F9-149310B95C00}" dt="2020-05-27T16:53:23.411" v="3254" actId="20577"/>
        <pc:sldMkLst>
          <pc:docMk/>
          <pc:sldMk cId="44760470" sldId="275"/>
        </pc:sldMkLst>
        <pc:spChg chg="mod">
          <ac:chgData name="Nelisiwe Phiwe Mabanga" userId="fe0ade45fb386ba4" providerId="Windows Live" clId="Web-{0011A8A4-D436-46B0-B7F9-149310B95C00}" dt="2020-05-27T16:53:23.411" v="3254" actId="20577"/>
          <ac:spMkLst>
            <pc:docMk/>
            <pc:sldMk cId="44760470" sldId="275"/>
            <ac:spMk id="2" creationId="{6B8499FA-B390-460E-B52E-909BCC5EFD79}"/>
          </ac:spMkLst>
        </pc:spChg>
      </pc:sldChg>
    </pc:docChg>
  </pc:docChgLst>
  <pc:docChgLst>
    <pc:chgData name="Guest User" providerId="Windows Live" clId="Web-{A455E39C-9024-42D2-B07C-553CCD603B1F}"/>
    <pc:docChg chg="addSld delSld modSld">
      <pc:chgData name="Guest User" userId="" providerId="Windows Live" clId="Web-{A455E39C-9024-42D2-B07C-553CCD603B1F}" dt="2020-06-02T04:59:56.317" v="1108" actId="1076"/>
      <pc:docMkLst>
        <pc:docMk/>
      </pc:docMkLst>
      <pc:sldChg chg="del">
        <pc:chgData name="Guest User" userId="" providerId="Windows Live" clId="Web-{A455E39C-9024-42D2-B07C-553CCD603B1F}" dt="2020-06-02T04:27:55.894" v="125"/>
        <pc:sldMkLst>
          <pc:docMk/>
          <pc:sldMk cId="3996972318" sldId="274"/>
        </pc:sldMkLst>
      </pc:sldChg>
      <pc:sldChg chg="modSp">
        <pc:chgData name="Guest User" userId="" providerId="Windows Live" clId="Web-{A455E39C-9024-42D2-B07C-553CCD603B1F}" dt="2020-06-02T04:27:12.878" v="124"/>
        <pc:sldMkLst>
          <pc:docMk/>
          <pc:sldMk cId="1023330379" sldId="279"/>
        </pc:sldMkLst>
        <pc:spChg chg="mod">
          <ac:chgData name="Guest User" userId="" providerId="Windows Live" clId="Web-{A455E39C-9024-42D2-B07C-553CCD603B1F}" dt="2020-06-02T04:27:12.878" v="124"/>
          <ac:spMkLst>
            <pc:docMk/>
            <pc:sldMk cId="1023330379" sldId="279"/>
            <ac:spMk id="2" creationId="{16255F0F-BDBE-4414-9732-A1973EA926A7}"/>
          </ac:spMkLst>
        </pc:spChg>
        <pc:spChg chg="mod">
          <ac:chgData name="Guest User" userId="" providerId="Windows Live" clId="Web-{A455E39C-9024-42D2-B07C-553CCD603B1F}" dt="2020-06-02T04:26:45.909" v="121"/>
          <ac:spMkLst>
            <pc:docMk/>
            <pc:sldMk cId="1023330379" sldId="279"/>
            <ac:spMk id="3" creationId="{193A3AAC-F0AF-4BBA-B0E3-2C4005E8D697}"/>
          </ac:spMkLst>
        </pc:spChg>
      </pc:sldChg>
      <pc:sldChg chg="modSp new">
        <pc:chgData name="Guest User" userId="" providerId="Windows Live" clId="Web-{A455E39C-9024-42D2-B07C-553CCD603B1F}" dt="2020-06-02T04:32:55.253" v="233"/>
        <pc:sldMkLst>
          <pc:docMk/>
          <pc:sldMk cId="2657299186" sldId="291"/>
        </pc:sldMkLst>
        <pc:spChg chg="mod">
          <ac:chgData name="Guest User" userId="" providerId="Windows Live" clId="Web-{A455E39C-9024-42D2-B07C-553CCD603B1F}" dt="2020-06-02T04:30:08.722" v="169" actId="20577"/>
          <ac:spMkLst>
            <pc:docMk/>
            <pc:sldMk cId="2657299186" sldId="291"/>
            <ac:spMk id="2" creationId="{B635E373-0F4F-4246-989C-8CEBF3866E89}"/>
          </ac:spMkLst>
        </pc:spChg>
        <pc:spChg chg="mod">
          <ac:chgData name="Guest User" userId="" providerId="Windows Live" clId="Web-{A455E39C-9024-42D2-B07C-553CCD603B1F}" dt="2020-06-02T04:32:55.253" v="233"/>
          <ac:spMkLst>
            <pc:docMk/>
            <pc:sldMk cId="2657299186" sldId="291"/>
            <ac:spMk id="3" creationId="{5151A786-A96F-4F37-BBE6-C4C392804209}"/>
          </ac:spMkLst>
        </pc:spChg>
      </pc:sldChg>
      <pc:sldChg chg="new del">
        <pc:chgData name="Guest User" userId="" providerId="Windows Live" clId="Web-{A455E39C-9024-42D2-B07C-553CCD603B1F}" dt="2020-06-02T04:33:40.394" v="236"/>
        <pc:sldMkLst>
          <pc:docMk/>
          <pc:sldMk cId="1864202404" sldId="292"/>
        </pc:sldMkLst>
      </pc:sldChg>
      <pc:sldChg chg="modSp new del">
        <pc:chgData name="Guest User" userId="" providerId="Windows Live" clId="Web-{A455E39C-9024-42D2-B07C-553CCD603B1F}" dt="2020-06-02T04:59:05.004" v="1095"/>
        <pc:sldMkLst>
          <pc:docMk/>
          <pc:sldMk cId="3528079314" sldId="293"/>
        </pc:sldMkLst>
        <pc:spChg chg="mod">
          <ac:chgData name="Guest User" userId="" providerId="Windows Live" clId="Web-{A455E39C-9024-42D2-B07C-553CCD603B1F}" dt="2020-06-02T04:34:36.753" v="262" actId="20577"/>
          <ac:spMkLst>
            <pc:docMk/>
            <pc:sldMk cId="3528079314" sldId="293"/>
            <ac:spMk id="2" creationId="{15BE4D23-D204-409B-B9EE-7C0245E7FAE4}"/>
          </ac:spMkLst>
        </pc:spChg>
        <pc:spChg chg="mod">
          <ac:chgData name="Guest User" userId="" providerId="Windows Live" clId="Web-{A455E39C-9024-42D2-B07C-553CCD603B1F}" dt="2020-06-02T04:51:37.910" v="731" actId="20577"/>
          <ac:spMkLst>
            <pc:docMk/>
            <pc:sldMk cId="3528079314" sldId="293"/>
            <ac:spMk id="3" creationId="{8CD9DB97-531F-4460-B13D-4CA306700AF3}"/>
          </ac:spMkLst>
        </pc:spChg>
      </pc:sldChg>
      <pc:sldChg chg="addSp modSp new">
        <pc:chgData name="Guest User" userId="" providerId="Windows Live" clId="Web-{A455E39C-9024-42D2-B07C-553CCD603B1F}" dt="2020-06-02T04:59:56.317" v="1108" actId="1076"/>
        <pc:sldMkLst>
          <pc:docMk/>
          <pc:sldMk cId="22983447" sldId="294"/>
        </pc:sldMkLst>
        <pc:spChg chg="mod">
          <ac:chgData name="Guest User" userId="" providerId="Windows Live" clId="Web-{A455E39C-9024-42D2-B07C-553CCD603B1F}" dt="2020-06-02T04:51:48.645" v="736" actId="20577"/>
          <ac:spMkLst>
            <pc:docMk/>
            <pc:sldMk cId="22983447" sldId="294"/>
            <ac:spMk id="2" creationId="{D4CF94A7-ED83-4D96-8DB6-4F34061D17BB}"/>
          </ac:spMkLst>
        </pc:spChg>
        <pc:spChg chg="mod">
          <ac:chgData name="Guest User" userId="" providerId="Windows Live" clId="Web-{A455E39C-9024-42D2-B07C-553CCD603B1F}" dt="2020-06-02T04:59:42.364" v="1104" actId="20577"/>
          <ac:spMkLst>
            <pc:docMk/>
            <pc:sldMk cId="22983447" sldId="294"/>
            <ac:spMk id="3" creationId="{41F2F9DA-CF39-42C7-89FD-28785A464ACF}"/>
          </ac:spMkLst>
        </pc:spChg>
        <pc:graphicFrameChg chg="add mod modGraphic">
          <ac:chgData name="Guest User" userId="" providerId="Windows Live" clId="Web-{A455E39C-9024-42D2-B07C-553CCD603B1F}" dt="2020-06-02T04:59:56.317" v="1108" actId="1076"/>
          <ac:graphicFrameMkLst>
            <pc:docMk/>
            <pc:sldMk cId="22983447" sldId="294"/>
            <ac:graphicFrameMk id="4" creationId="{B2BCA081-C212-4929-919C-0B2415D27503}"/>
          </ac:graphicFrameMkLst>
        </pc:graphicFrameChg>
      </pc:sldChg>
    </pc:docChg>
  </pc:docChgLst>
  <pc:docChgLst>
    <pc:chgData name="Guest User" providerId="Windows Live" clId="Web-{6149836D-15E2-4AA7-A42D-F63FCE49F0A4}"/>
    <pc:docChg chg="addSld delSld modSld sldOrd">
      <pc:chgData name="Guest User" userId="" providerId="Windows Live" clId="Web-{6149836D-15E2-4AA7-A42D-F63FCE49F0A4}" dt="2020-06-02T04:24:01.340" v="810" actId="20577"/>
      <pc:docMkLst>
        <pc:docMk/>
      </pc:docMkLst>
      <pc:sldChg chg="modSp">
        <pc:chgData name="Guest User" userId="" providerId="Windows Live" clId="Web-{6149836D-15E2-4AA7-A42D-F63FCE49F0A4}" dt="2020-06-02T04:24:00.325" v="808" actId="20577"/>
        <pc:sldMkLst>
          <pc:docMk/>
          <pc:sldMk cId="3337972317" sldId="271"/>
        </pc:sldMkLst>
        <pc:spChg chg="mod">
          <ac:chgData name="Guest User" userId="" providerId="Windows Live" clId="Web-{6149836D-15E2-4AA7-A42D-F63FCE49F0A4}" dt="2020-06-02T03:25:12.924" v="6" actId="20577"/>
          <ac:spMkLst>
            <pc:docMk/>
            <pc:sldMk cId="3337972317" sldId="271"/>
            <ac:spMk id="2" creationId="{23888F77-C03A-44CC-BAF3-2D939681BFF3}"/>
          </ac:spMkLst>
        </pc:spChg>
        <pc:spChg chg="mod">
          <ac:chgData name="Guest User" userId="" providerId="Windows Live" clId="Web-{6149836D-15E2-4AA7-A42D-F63FCE49F0A4}" dt="2020-06-02T04:24:00.325" v="808" actId="20577"/>
          <ac:spMkLst>
            <pc:docMk/>
            <pc:sldMk cId="3337972317" sldId="271"/>
            <ac:spMk id="3" creationId="{C08B4B8A-405A-46A1-8FBF-2554D2FEBBFC}"/>
          </ac:spMkLst>
        </pc:spChg>
      </pc:sldChg>
      <pc:sldChg chg="addSp delSp modSp del">
        <pc:chgData name="Guest User" userId="" providerId="Windows Live" clId="Web-{6149836D-15E2-4AA7-A42D-F63FCE49F0A4}" dt="2020-06-02T03:47:43.755" v="566"/>
        <pc:sldMkLst>
          <pc:docMk/>
          <pc:sldMk cId="1914598825" sldId="272"/>
        </pc:sldMkLst>
        <pc:spChg chg="mod">
          <ac:chgData name="Guest User" userId="" providerId="Windows Live" clId="Web-{6149836D-15E2-4AA7-A42D-F63FCE49F0A4}" dt="2020-06-02T03:46:48.377" v="552" actId="20577"/>
          <ac:spMkLst>
            <pc:docMk/>
            <pc:sldMk cId="1914598825" sldId="272"/>
            <ac:spMk id="2" creationId="{F075730E-3678-438B-ABDC-D32374FE0480}"/>
          </ac:spMkLst>
        </pc:spChg>
        <pc:spChg chg="add mod">
          <ac:chgData name="Guest User" userId="" providerId="Windows Live" clId="Web-{6149836D-15E2-4AA7-A42D-F63FCE49F0A4}" dt="2020-06-02T03:47:27.020" v="564" actId="14100"/>
          <ac:spMkLst>
            <pc:docMk/>
            <pc:sldMk cId="1914598825" sldId="272"/>
            <ac:spMk id="35" creationId="{75D1A156-BD60-4E64-8920-1170608755FB}"/>
          </ac:spMkLst>
        </pc:spChg>
        <pc:graphicFrameChg chg="del">
          <ac:chgData name="Guest User" userId="" providerId="Windows Live" clId="Web-{6149836D-15E2-4AA7-A42D-F63FCE49F0A4}" dt="2020-06-02T03:46:43.814" v="551"/>
          <ac:graphicFrameMkLst>
            <pc:docMk/>
            <pc:sldMk cId="1914598825" sldId="272"/>
            <ac:graphicFrameMk id="5" creationId="{DF0026FA-CE8F-49E2-A350-FC6EB154B5AB}"/>
          </ac:graphicFrameMkLst>
        </pc:graphicFrameChg>
      </pc:sldChg>
      <pc:sldChg chg="addSp delSp modSp ord">
        <pc:chgData name="Guest User" userId="" providerId="Windows Live" clId="Web-{6149836D-15E2-4AA7-A42D-F63FCE49F0A4}" dt="2020-06-02T03:46:32.986" v="550"/>
        <pc:sldMkLst>
          <pc:docMk/>
          <pc:sldMk cId="3869108991" sldId="273"/>
        </pc:sldMkLst>
        <pc:spChg chg="mod">
          <ac:chgData name="Guest User" userId="" providerId="Windows Live" clId="Web-{6149836D-15E2-4AA7-A42D-F63FCE49F0A4}" dt="2020-06-02T03:40:18.213" v="532" actId="20577"/>
          <ac:spMkLst>
            <pc:docMk/>
            <pc:sldMk cId="3869108991" sldId="273"/>
            <ac:spMk id="2" creationId="{15CF23BB-9582-43A9-8223-8870DE2D07B0}"/>
          </ac:spMkLst>
        </pc:spChg>
        <pc:spChg chg="add del mod">
          <ac:chgData name="Guest User" userId="" providerId="Windows Live" clId="Web-{6149836D-15E2-4AA7-A42D-F63FCE49F0A4}" dt="2020-06-02T03:45:48.342" v="543"/>
          <ac:spMkLst>
            <pc:docMk/>
            <pc:sldMk cId="3869108991" sldId="273"/>
            <ac:spMk id="50" creationId="{A8B0C2FE-D495-4884-B2BE-B16A34907F3F}"/>
          </ac:spMkLst>
        </pc:spChg>
        <pc:graphicFrameChg chg="del mod">
          <ac:chgData name="Guest User" userId="" providerId="Windows Live" clId="Web-{6149836D-15E2-4AA7-A42D-F63FCE49F0A4}" dt="2020-06-02T03:41:44.249" v="539"/>
          <ac:graphicFrameMkLst>
            <pc:docMk/>
            <pc:sldMk cId="3869108991" sldId="273"/>
            <ac:graphicFrameMk id="5" creationId="{A2F8191F-3C87-462F-B7FA-E86430181250}"/>
          </ac:graphicFrameMkLst>
        </pc:graphicFrameChg>
        <pc:picChg chg="add mod ord">
          <ac:chgData name="Guest User" userId="" providerId="Windows Live" clId="Web-{6149836D-15E2-4AA7-A42D-F63FCE49F0A4}" dt="2020-06-02T03:46:15.500" v="549" actId="1076"/>
          <ac:picMkLst>
            <pc:docMk/>
            <pc:sldMk cId="3869108991" sldId="273"/>
            <ac:picMk id="51" creationId="{F4D3DB34-EA11-404C-A51D-169C06C59DD5}"/>
          </ac:picMkLst>
        </pc:picChg>
      </pc:sldChg>
      <pc:sldChg chg="addSp delSp modSp new">
        <pc:chgData name="Guest User" userId="" providerId="Windows Live" clId="Web-{6149836D-15E2-4AA7-A42D-F63FCE49F0A4}" dt="2020-06-02T04:22:51.961" v="803" actId="14100"/>
        <pc:sldMkLst>
          <pc:docMk/>
          <pc:sldMk cId="2457848390" sldId="290"/>
        </pc:sldMkLst>
        <pc:spChg chg="mod">
          <ac:chgData name="Guest User" userId="" providerId="Windows Live" clId="Web-{6149836D-15E2-4AA7-A42D-F63FCE49F0A4}" dt="2020-06-02T03:49:11.792" v="608" actId="1076"/>
          <ac:spMkLst>
            <pc:docMk/>
            <pc:sldMk cId="2457848390" sldId="290"/>
            <ac:spMk id="2" creationId="{64424CBF-221A-415B-9F87-7167B8D75B85}"/>
          </ac:spMkLst>
        </pc:spChg>
        <pc:spChg chg="del mod">
          <ac:chgData name="Guest User" userId="" providerId="Windows Live" clId="Web-{6149836D-15E2-4AA7-A42D-F63FCE49F0A4}" dt="2020-06-02T03:57:10.430" v="671"/>
          <ac:spMkLst>
            <pc:docMk/>
            <pc:sldMk cId="2457848390" sldId="290"/>
            <ac:spMk id="3" creationId="{0253DCA4-ABE3-4078-A661-4C06208A99BD}"/>
          </ac:spMkLst>
        </pc:spChg>
        <pc:spChg chg="add mod">
          <ac:chgData name="Guest User" userId="" providerId="Windows Live" clId="Web-{6149836D-15E2-4AA7-A42D-F63FCE49F0A4}" dt="2020-06-02T04:01:24.321" v="720" actId="1076"/>
          <ac:spMkLst>
            <pc:docMk/>
            <pc:sldMk cId="2457848390" sldId="290"/>
            <ac:spMk id="4" creationId="{C8ACC8C2-4C27-4CFE-88D4-6F94111F3835}"/>
          </ac:spMkLst>
        </pc:spChg>
        <pc:spChg chg="add mod">
          <ac:chgData name="Guest User" userId="" providerId="Windows Live" clId="Web-{6149836D-15E2-4AA7-A42D-F63FCE49F0A4}" dt="2020-06-02T04:05:06.537" v="738" actId="1076"/>
          <ac:spMkLst>
            <pc:docMk/>
            <pc:sldMk cId="2457848390" sldId="290"/>
            <ac:spMk id="5" creationId="{14866D64-2B43-471C-9906-580070D2109B}"/>
          </ac:spMkLst>
        </pc:spChg>
        <pc:spChg chg="add del mod">
          <ac:chgData name="Guest User" userId="" providerId="Windows Live" clId="Web-{6149836D-15E2-4AA7-A42D-F63FCE49F0A4}" dt="2020-06-02T03:58:09.590" v="678"/>
          <ac:spMkLst>
            <pc:docMk/>
            <pc:sldMk cId="2457848390" sldId="290"/>
            <ac:spMk id="8" creationId="{FE341662-57FC-442F-9A02-579A606D163D}"/>
          </ac:spMkLst>
        </pc:spChg>
        <pc:graphicFrameChg chg="add del mod ord modGraphic">
          <ac:chgData name="Guest User" userId="" providerId="Windows Live" clId="Web-{6149836D-15E2-4AA7-A42D-F63FCE49F0A4}" dt="2020-06-02T03:57:57.808" v="677"/>
          <ac:graphicFrameMkLst>
            <pc:docMk/>
            <pc:sldMk cId="2457848390" sldId="290"/>
            <ac:graphicFrameMk id="6" creationId="{DB42A0AD-610D-49BD-8EDD-116AF74B06E4}"/>
          </ac:graphicFrameMkLst>
        </pc:graphicFrameChg>
        <pc:graphicFrameChg chg="add mod ord modGraphic">
          <ac:chgData name="Guest User" userId="" providerId="Windows Live" clId="Web-{6149836D-15E2-4AA7-A42D-F63FCE49F0A4}" dt="2020-06-02T04:18:29.070" v="777"/>
          <ac:graphicFrameMkLst>
            <pc:docMk/>
            <pc:sldMk cId="2457848390" sldId="290"/>
            <ac:graphicFrameMk id="9" creationId="{DD09646C-62A1-4C9A-8D2B-EE800F154A1F}"/>
          </ac:graphicFrameMkLst>
        </pc:graphicFrameChg>
        <pc:graphicFrameChg chg="add mod modGraphic">
          <ac:chgData name="Guest User" userId="" providerId="Windows Live" clId="Web-{6149836D-15E2-4AA7-A42D-F63FCE49F0A4}" dt="2020-06-02T04:20:20.905" v="791"/>
          <ac:graphicFrameMkLst>
            <pc:docMk/>
            <pc:sldMk cId="2457848390" sldId="290"/>
            <ac:graphicFrameMk id="11" creationId="{08D7C0C2-3BD2-4151-8F03-43D3B2ACF8BB}"/>
          </ac:graphicFrameMkLst>
        </pc:graphicFrameChg>
        <pc:picChg chg="add mod">
          <ac:chgData name="Guest User" userId="" providerId="Windows Live" clId="Web-{6149836D-15E2-4AA7-A42D-F63FCE49F0A4}" dt="2020-06-02T04:18:54.869" v="781" actId="14100"/>
          <ac:picMkLst>
            <pc:docMk/>
            <pc:sldMk cId="2457848390" sldId="290"/>
            <ac:picMk id="10" creationId="{12343EB7-722F-4260-AD84-CC838EE5B1A9}"/>
          </ac:picMkLst>
        </pc:picChg>
        <pc:picChg chg="add mod">
          <ac:chgData name="Guest User" userId="" providerId="Windows Live" clId="Web-{6149836D-15E2-4AA7-A42D-F63FCE49F0A4}" dt="2020-06-02T04:18:41.665" v="780" actId="1076"/>
          <ac:picMkLst>
            <pc:docMk/>
            <pc:sldMk cId="2457848390" sldId="290"/>
            <ac:picMk id="12" creationId="{83A0AC70-E5F5-4CE5-A763-53200A515EF7}"/>
          </ac:picMkLst>
        </pc:picChg>
        <pc:picChg chg="add mod">
          <ac:chgData name="Guest User" userId="" providerId="Windows Live" clId="Web-{6149836D-15E2-4AA7-A42D-F63FCE49F0A4}" dt="2020-06-02T04:20:28.999" v="792" actId="14100"/>
          <ac:picMkLst>
            <pc:docMk/>
            <pc:sldMk cId="2457848390" sldId="290"/>
            <ac:picMk id="13" creationId="{C4AA3415-2553-4111-95C0-4A73B111C94E}"/>
          </ac:picMkLst>
        </pc:picChg>
        <pc:picChg chg="add del mod">
          <ac:chgData name="Guest User" userId="" providerId="Windows Live" clId="Web-{6149836D-15E2-4AA7-A42D-F63FCE49F0A4}" dt="2020-06-02T04:22:15.912" v="797"/>
          <ac:picMkLst>
            <pc:docMk/>
            <pc:sldMk cId="2457848390" sldId="290"/>
            <ac:picMk id="14" creationId="{FE65A57F-633B-4B40-8901-6CE7BAAA6653}"/>
          </ac:picMkLst>
        </pc:picChg>
        <pc:picChg chg="add mod">
          <ac:chgData name="Guest User" userId="" providerId="Windows Live" clId="Web-{6149836D-15E2-4AA7-A42D-F63FCE49F0A4}" dt="2020-06-02T04:22:51.961" v="803" actId="14100"/>
          <ac:picMkLst>
            <pc:docMk/>
            <pc:sldMk cId="2457848390" sldId="290"/>
            <ac:picMk id="15" creationId="{A6AE0546-475F-4D83-B9B0-4755569EBD55}"/>
          </ac:picMkLst>
        </pc:picChg>
      </pc:sldChg>
    </pc:docChg>
  </pc:docChgLst>
  <pc:docChgLst>
    <pc:chgData name="Guest User" providerId="Windows Live" clId="Web-{9FCFABD5-574A-4747-BF50-8BAEA0D4C210}"/>
    <pc:docChg chg="addSld delSld modSld addMainMaster delMainMaster">
      <pc:chgData name="Guest User" userId="" providerId="Windows Live" clId="Web-{9FCFABD5-574A-4747-BF50-8BAEA0D4C210}" dt="2020-06-02T12:54:38.503" v="361" actId="1076"/>
      <pc:docMkLst>
        <pc:docMk/>
      </pc:docMkLst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09857222" sldId="256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753187811" sldId="257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753187811" sldId="257"/>
            <ac:spMk id="2" creationId="{7BD5E80B-612E-48DB-BB4B-18DB71EF4A9F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753187811" sldId="257"/>
            <ac:spMk id="3" creationId="{3F5C6ED2-2A30-41FE-AE7D-76E48B688ED0}"/>
          </ac:spMkLst>
        </pc:sp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046976446" sldId="258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046976446" sldId="258"/>
            <ac:spMk id="2" creationId="{2B9DA70C-38B8-4089-834F-40DEE3907A7A}"/>
          </ac:spMkLst>
        </pc:spChg>
      </pc:sldChg>
      <pc:sldChg chg="addSp delSp modSp mod modClrScheme delDesignElem chgLayout">
        <pc:chgData name="Guest User" userId="" providerId="Windows Live" clId="Web-{9FCFABD5-574A-4747-BF50-8BAEA0D4C210}" dt="2020-06-02T12:52:58.252" v="328" actId="20577"/>
        <pc:sldMkLst>
          <pc:docMk/>
          <pc:sldMk cId="2307954748" sldId="259"/>
        </pc:sldMkLst>
        <pc:spChg chg="mod ord">
          <ac:chgData name="Guest User" userId="" providerId="Windows Live" clId="Web-{9FCFABD5-574A-4747-BF50-8BAEA0D4C210}" dt="2020-06-02T12:52:14.299" v="322" actId="1076"/>
          <ac:spMkLst>
            <pc:docMk/>
            <pc:sldMk cId="2307954748" sldId="259"/>
            <ac:spMk id="2" creationId="{FFF95588-7AAD-486A-8DBA-001AD36689DA}"/>
          </ac:spMkLst>
        </pc:spChg>
        <pc:spChg chg="mod ord">
          <ac:chgData name="Guest User" userId="" providerId="Windows Live" clId="Web-{9FCFABD5-574A-4747-BF50-8BAEA0D4C210}" dt="2020-06-02T12:52:58.252" v="328" actId="20577"/>
          <ac:spMkLst>
            <pc:docMk/>
            <pc:sldMk cId="2307954748" sldId="259"/>
            <ac:spMk id="3" creationId="{6B9E76CF-AF97-463E-9E39-4C98EAA959B4}"/>
          </ac:spMkLst>
        </pc:spChg>
        <pc:spChg chg="add del">
          <ac:chgData name="Guest User" userId="" providerId="Windows Live" clId="Web-{9FCFABD5-574A-4747-BF50-8BAEA0D4C210}" dt="2020-06-02T12:52:03.002" v="321"/>
          <ac:spMkLst>
            <pc:docMk/>
            <pc:sldMk cId="2307954748" sldId="259"/>
            <ac:spMk id="38" creationId="{290FE681-1E05-478A-89DC-5F7AB37CFD77}"/>
          </ac:spMkLst>
        </pc:spChg>
        <pc:picChg chg="del">
          <ac:chgData name="Guest User" userId="" providerId="Windows Live" clId="Web-{9FCFABD5-574A-4747-BF50-8BAEA0D4C210}" dt="2020-06-02T12:51:30.986" v="320"/>
          <ac:picMkLst>
            <pc:docMk/>
            <pc:sldMk cId="2307954748" sldId="259"/>
            <ac:picMk id="4" creationId="{023FFE29-DF1A-44F3-A25C-10AF12B1ABD9}"/>
          </ac:picMkLst>
        </pc:picChg>
        <pc:picChg chg="add mod">
          <ac:chgData name="Guest User" userId="" providerId="Windows Live" clId="Web-{9FCFABD5-574A-4747-BF50-8BAEA0D4C210}" dt="2020-06-02T12:52:16.049" v="323" actId="1076"/>
          <ac:picMkLst>
            <pc:docMk/>
            <pc:sldMk cId="2307954748" sldId="259"/>
            <ac:picMk id="5" creationId="{490B90C7-3B8F-4552-A1FE-74E285253ACF}"/>
          </ac:picMkLst>
        </pc:picChg>
        <pc:cxnChg chg="add del">
          <ac:chgData name="Guest User" userId="" providerId="Windows Live" clId="Web-{9FCFABD5-574A-4747-BF50-8BAEA0D4C210}" dt="2020-06-02T12:52:03.002" v="321"/>
          <ac:cxnSpMkLst>
            <pc:docMk/>
            <pc:sldMk cId="2307954748" sldId="259"/>
            <ac:cxnSpMk id="39" creationId="{2E2F21DC-5F0E-42CF-B89C-C1E25E175CB8}"/>
          </ac:cxnSpMkLst>
        </pc:cxnChg>
      </pc:sldChg>
      <pc:sldChg chg="addSp delSp modSp mod setBg modClrScheme delDesignElem chgLayout">
        <pc:chgData name="Guest User" userId="" providerId="Windows Live" clId="Web-{9FCFABD5-574A-4747-BF50-8BAEA0D4C210}" dt="2020-06-02T07:42:35.930" v="276" actId="1076"/>
        <pc:sldMkLst>
          <pc:docMk/>
          <pc:sldMk cId="850303173" sldId="261"/>
        </pc:sldMkLst>
        <pc:spChg chg="mod ord">
          <ac:chgData name="Guest User" userId="" providerId="Windows Live" clId="Web-{9FCFABD5-574A-4747-BF50-8BAEA0D4C210}" dt="2020-06-02T07:42:35.930" v="276" actId="1076"/>
          <ac:spMkLst>
            <pc:docMk/>
            <pc:sldMk cId="850303173" sldId="261"/>
            <ac:spMk id="2" creationId="{7FBE810C-6261-44B7-9DB1-9EC4D9A06B1E}"/>
          </ac:spMkLst>
        </pc:spChg>
        <pc:spChg chg="add del">
          <ac:chgData name="Guest User" userId="" providerId="Windows Live" clId="Web-{9FCFABD5-574A-4747-BF50-8BAEA0D4C210}" dt="2020-06-02T07:41:48.180" v="260"/>
          <ac:spMkLst>
            <pc:docMk/>
            <pc:sldMk cId="850303173" sldId="261"/>
            <ac:spMk id="12" creationId="{2C33F367-76E5-4D2A-96B1-4FD443CDD1CF}"/>
          </ac:spMkLst>
        </pc:spChg>
        <pc:spChg chg="add del">
          <ac:chgData name="Guest User" userId="" providerId="Windows Live" clId="Web-{9FCFABD5-574A-4747-BF50-8BAEA0D4C210}" dt="2020-06-02T07:41:48.180" v="260"/>
          <ac:spMkLst>
            <pc:docMk/>
            <pc:sldMk cId="850303173" sldId="261"/>
            <ac:spMk id="14" creationId="{6F769419-3E73-449D-B62A-0CDEC946A679}"/>
          </ac:spMkLst>
        </pc:spChg>
        <pc:spChg chg="add del">
          <ac:chgData name="Guest User" userId="" providerId="Windows Live" clId="Web-{9FCFABD5-574A-4747-BF50-8BAEA0D4C210}" dt="2020-06-02T07:41:47.976" v="259"/>
          <ac:spMkLst>
            <pc:docMk/>
            <pc:sldMk cId="850303173" sldId="261"/>
            <ac:spMk id="99" creationId="{E09CCB3F-DBCE-4964-9E34-8C5DE80EF4B5}"/>
          </ac:spMkLst>
        </pc:spChg>
        <pc:spChg chg="add del">
          <ac:chgData name="Guest User" userId="" providerId="Windows Live" clId="Web-{9FCFABD5-574A-4747-BF50-8BAEA0D4C210}" dt="2020-06-02T07:41:47.976" v="259"/>
          <ac:spMkLst>
            <pc:docMk/>
            <pc:sldMk cId="850303173" sldId="261"/>
            <ac:spMk id="100" creationId="{1DFF944F-74BA-483A-82C0-64E3AAF4AE98}"/>
          </ac:spMkLst>
        </pc:spChg>
        <pc:spChg chg="add del">
          <ac:chgData name="Guest User" userId="" providerId="Windows Live" clId="Web-{9FCFABD5-574A-4747-BF50-8BAEA0D4C210}" dt="2020-06-02T07:41:33.633" v="257"/>
          <ac:spMkLst>
            <pc:docMk/>
            <pc:sldMk cId="850303173" sldId="261"/>
            <ac:spMk id="102" creationId="{BADDD09E-8094-4188-9090-C1C7840FE719}"/>
          </ac:spMkLst>
        </pc:spChg>
        <pc:spChg chg="add del">
          <ac:chgData name="Guest User" userId="" providerId="Windows Live" clId="Web-{9FCFABD5-574A-4747-BF50-8BAEA0D4C210}" dt="2020-06-02T07:41:33.633" v="257"/>
          <ac:spMkLst>
            <pc:docMk/>
            <pc:sldMk cId="850303173" sldId="261"/>
            <ac:spMk id="104" creationId="{C58F6CE0-025D-40A5-AEF1-00954E3F986B}"/>
          </ac:spMkLst>
        </pc:spChg>
        <pc:grpChg chg="add del">
          <ac:chgData name="Guest User" userId="" providerId="Windows Live" clId="Web-{9FCFABD5-574A-4747-BF50-8BAEA0D4C210}" dt="2020-06-02T07:41:48.180" v="260"/>
          <ac:grpSpMkLst>
            <pc:docMk/>
            <pc:sldMk cId="850303173" sldId="261"/>
            <ac:grpSpMk id="16" creationId="{A6515200-42F9-488F-9895-6CDBCD1E87C8}"/>
          </ac:grpSpMkLst>
        </pc:grpChg>
        <pc:grpChg chg="add del">
          <ac:chgData name="Guest User" userId="" providerId="Windows Live" clId="Web-{9FCFABD5-574A-4747-BF50-8BAEA0D4C210}" dt="2020-06-02T07:41:47.976" v="259"/>
          <ac:grpSpMkLst>
            <pc:docMk/>
            <pc:sldMk cId="850303173" sldId="261"/>
            <ac:grpSpMk id="101" creationId="{A9733A91-F958-4629-801A-3F6F1E09AD64}"/>
          </ac:grpSpMkLst>
        </pc:grpChg>
        <pc:grpChg chg="add del">
          <ac:chgData name="Guest User" userId="" providerId="Windows Live" clId="Web-{9FCFABD5-574A-4747-BF50-8BAEA0D4C210}" dt="2020-06-02T07:41:33.633" v="257"/>
          <ac:grpSpMkLst>
            <pc:docMk/>
            <pc:sldMk cId="850303173" sldId="261"/>
            <ac:grpSpMk id="106" creationId="{D8025A22-9C86-4108-A289-BD5650A8EAEA}"/>
          </ac:grpSpMkLst>
        </pc:grpChg>
        <pc:graphicFrameChg chg="mod ord modGraphic">
          <ac:chgData name="Guest User" userId="" providerId="Windows Live" clId="Web-{9FCFABD5-574A-4747-BF50-8BAEA0D4C210}" dt="2020-06-02T07:42:29.211" v="275" actId="1076"/>
          <ac:graphicFrameMkLst>
            <pc:docMk/>
            <pc:sldMk cId="850303173" sldId="261"/>
            <ac:graphicFrameMk id="10" creationId="{7D6234DB-0F59-4AE7-82FF-BA50780A63A1}"/>
          </ac:graphicFrameMkLst>
        </pc:graphicFrameChg>
        <pc:picChg chg="del">
          <ac:chgData name="Guest User" userId="" providerId="Windows Live" clId="Web-{9FCFABD5-574A-4747-BF50-8BAEA0D4C210}" dt="2020-06-02T07:41:02.461" v="255"/>
          <ac:picMkLst>
            <pc:docMk/>
            <pc:sldMk cId="850303173" sldId="261"/>
            <ac:picMk id="41" creationId="{3A50C367-EC95-419E-956C-2501BAB9BBCE}"/>
          </ac:picMkLst>
        </pc:picChg>
        <pc:picChg chg="add mod">
          <ac:chgData name="Guest User" userId="" providerId="Windows Live" clId="Web-{9FCFABD5-574A-4747-BF50-8BAEA0D4C210}" dt="2020-06-02T07:42:19.289" v="271" actId="1076"/>
          <ac:picMkLst>
            <pc:docMk/>
            <pc:sldMk cId="850303173" sldId="261"/>
            <ac:picMk id="97" creationId="{B52AAE7F-6BF5-497D-86B4-E7A03888B057}"/>
          </ac:picMkLst>
        </pc:picChg>
      </pc:sldChg>
      <pc:sldChg chg="addSp delSp modSp del mod modClrScheme delDesignElem chgLayout">
        <pc:chgData name="Guest User" userId="" providerId="Windows Live" clId="Web-{9FCFABD5-574A-4747-BF50-8BAEA0D4C210}" dt="2020-06-02T07:21:58.097" v="170"/>
        <pc:sldMkLst>
          <pc:docMk/>
          <pc:sldMk cId="4127188669" sldId="262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4127188669" sldId="262"/>
            <ac:spMk id="2" creationId="{9293CFFC-7DE2-4C27-BF82-D4C6F393324D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4127188669" sldId="262"/>
            <ac:spMk id="20" creationId="{124D9F5B-C72B-41EE-97C2-D3600B62717D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4127188669" sldId="262"/>
            <ac:grpSpMk id="26" creationId="{0180A64C-1862-4B1B-8953-FA96DEE4C44F}"/>
          </ac:grpSpMkLst>
        </pc:grpChg>
        <pc:picChg chg="mod modCrop">
          <ac:chgData name="Guest User" userId="" providerId="Windows Live" clId="Web-{9FCFABD5-574A-4747-BF50-8BAEA0D4C210}" dt="2020-06-02T07:10:07.110" v="19" actId="1076"/>
          <ac:picMkLst>
            <pc:docMk/>
            <pc:sldMk cId="4127188669" sldId="262"/>
            <ac:picMk id="4" creationId="{499BAE6E-AED6-4553-8225-AC2A5A4132B7}"/>
          </ac:picMkLst>
        </pc:picChg>
      </pc:sldChg>
      <pc:sldChg chg="addSp delSp modSp del mod modClrScheme delDesignElem chgLayout">
        <pc:chgData name="Guest User" userId="" providerId="Windows Live" clId="Web-{9FCFABD5-574A-4747-BF50-8BAEA0D4C210}" dt="2020-06-02T07:21:47.160" v="168"/>
        <pc:sldMkLst>
          <pc:docMk/>
          <pc:sldMk cId="2599222239" sldId="263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2599222239" sldId="263"/>
            <ac:spMk id="2" creationId="{4715FD9E-ECA9-4EB4-B6E2-D738D4A58C4A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2599222239" sldId="263"/>
            <ac:spMk id="6" creationId="{124D9F5B-C72B-41EE-97C2-D3600B62717D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2599222239" sldId="263"/>
            <ac:grpSpMk id="7" creationId="{0180A64C-1862-4B1B-8953-FA96DEE4C44F}"/>
          </ac:grpSpMkLst>
        </pc:grpChg>
        <pc:picChg chg="mod modCrop">
          <ac:chgData name="Guest User" userId="" providerId="Windows Live" clId="Web-{9FCFABD5-574A-4747-BF50-8BAEA0D4C210}" dt="2020-06-02T07:11:13.111" v="27"/>
          <ac:picMkLst>
            <pc:docMk/>
            <pc:sldMk cId="2599222239" sldId="263"/>
            <ac:picMk id="4" creationId="{88A92201-1BAA-4A80-9FF9-5911C277ABB1}"/>
          </ac:picMkLst>
        </pc:picChg>
      </pc:sldChg>
      <pc:sldChg chg="addSp delSp modSp del mod modClrScheme delDesignElem chgLayout">
        <pc:chgData name="Guest User" userId="" providerId="Windows Live" clId="Web-{9FCFABD5-574A-4747-BF50-8BAEA0D4C210}" dt="2020-06-02T07:21:52.222" v="169"/>
        <pc:sldMkLst>
          <pc:docMk/>
          <pc:sldMk cId="1270510962" sldId="264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270510962" sldId="264"/>
            <ac:spMk id="2" creationId="{3D4ADB81-C9D2-48E2-B61B-A2F1F3FB134C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1270510962" sldId="264"/>
            <ac:spMk id="6" creationId="{124D9F5B-C72B-41EE-97C2-D3600B62717D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1270510962" sldId="264"/>
            <ac:grpSpMk id="7" creationId="{0180A64C-1862-4B1B-8953-FA96DEE4C44F}"/>
          </ac:grpSpMkLst>
        </pc:grpChg>
        <pc:picChg chg="mod modCrop">
          <ac:chgData name="Guest User" userId="" providerId="Windows Live" clId="Web-{9FCFABD5-574A-4747-BF50-8BAEA0D4C210}" dt="2020-06-02T07:12:32.205" v="44"/>
          <ac:picMkLst>
            <pc:docMk/>
            <pc:sldMk cId="1270510962" sldId="264"/>
            <ac:picMk id="4" creationId="{6B1D6AAA-B84C-45ED-949A-2C1AA16D3D8C}"/>
          </ac:picMkLst>
        </pc:pic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47935841" sldId="267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47935841" sldId="267"/>
            <ac:spMk id="2" creationId="{89CDBC36-E7D8-4BE8-A04C-F9978751C20A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47935841" sldId="267"/>
            <ac:spMk id="3" creationId="{94950622-D271-4AAF-A66C-9A79529F4635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47935841" sldId="267"/>
            <ac:spMk id="5" creationId="{9C017051-B57B-4761-833A-30B27F3684F6}"/>
          </ac:spMkLst>
        </pc:spChg>
        <pc:picChg chg="mod ord">
          <ac:chgData name="Guest User" userId="" providerId="Windows Live" clId="Web-{9FCFABD5-574A-4747-BF50-8BAEA0D4C210}" dt="2020-06-02T07:14:24.736" v="57"/>
          <ac:picMkLst>
            <pc:docMk/>
            <pc:sldMk cId="147935841" sldId="267"/>
            <ac:picMk id="7" creationId="{9B33788F-E51A-4575-8C39-F2794B7E722F}"/>
          </ac:picMkLst>
        </pc:picChg>
        <pc:picChg chg="mod ord">
          <ac:chgData name="Guest User" userId="" providerId="Windows Live" clId="Web-{9FCFABD5-574A-4747-BF50-8BAEA0D4C210}" dt="2020-06-02T07:14:24.736" v="57"/>
          <ac:picMkLst>
            <pc:docMk/>
            <pc:sldMk cId="147935841" sldId="267"/>
            <ac:picMk id="8" creationId="{92E29E5E-AEDB-4A47-9A6A-47545781BE02}"/>
          </ac:picMkLst>
        </pc:picChg>
      </pc:sldChg>
      <pc:sldChg chg="modSp del mod modClrScheme chgLayout">
        <pc:chgData name="Guest User" userId="" providerId="Windows Live" clId="Web-{9FCFABD5-574A-4747-BF50-8BAEA0D4C210}" dt="2020-06-02T12:50:27.017" v="317"/>
        <pc:sldMkLst>
          <pc:docMk/>
          <pc:sldMk cId="2669551417" sldId="269"/>
        </pc:sldMkLst>
        <pc:spChg chg="mod ord">
          <ac:chgData name="Guest User" userId="" providerId="Windows Live" clId="Web-{9FCFABD5-574A-4747-BF50-8BAEA0D4C210}" dt="2020-06-02T07:44:20.383" v="313" actId="20577"/>
          <ac:spMkLst>
            <pc:docMk/>
            <pc:sldMk cId="2669551417" sldId="269"/>
            <ac:spMk id="2" creationId="{036838B0-FB63-44BD-839B-603FCD5C1D0A}"/>
          </ac:spMkLst>
        </pc:spChg>
        <pc:graphicFrameChg chg="mod ord">
          <ac:chgData name="Guest User" userId="" providerId="Windows Live" clId="Web-{9FCFABD5-574A-4747-BF50-8BAEA0D4C210}" dt="2020-06-02T07:43:36.789" v="281" actId="1076"/>
          <ac:graphicFrameMkLst>
            <pc:docMk/>
            <pc:sldMk cId="2669551417" sldId="269"/>
            <ac:graphicFrameMk id="6" creationId="{6694982F-21F5-4411-8B1D-35F212EA0F51}"/>
          </ac:graphicFrameMkLst>
        </pc:graphicFrameChg>
      </pc:sldChg>
      <pc:sldChg chg="addSp delSp modSp mod modClrScheme delDesignElem chgLayout">
        <pc:chgData name="Guest User" userId="" providerId="Windows Live" clId="Web-{9FCFABD5-574A-4747-BF50-8BAEA0D4C210}" dt="2020-06-02T07:14:24.736" v="57"/>
        <pc:sldMkLst>
          <pc:docMk/>
          <pc:sldMk cId="1436238748" sldId="270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436238748" sldId="270"/>
            <ac:spMk id="2" creationId="{58AB69BF-9595-4B34-A41C-41BD1FE51AF9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436238748" sldId="270"/>
            <ac:spMk id="3" creationId="{395603EA-28D5-4E33-AE51-6AFCD2EAB59B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1436238748" sldId="270"/>
            <ac:spMk id="5" creationId="{290FE681-1E05-478A-89DC-5F7AB37CFD77}"/>
          </ac:spMkLst>
        </pc:spChg>
        <pc:cxnChg chg="add del">
          <ac:chgData name="Guest User" userId="" providerId="Windows Live" clId="Web-{9FCFABD5-574A-4747-BF50-8BAEA0D4C210}" dt="2020-06-02T07:14:24.736" v="57"/>
          <ac:cxnSpMkLst>
            <pc:docMk/>
            <pc:sldMk cId="1436238748" sldId="270"/>
            <ac:cxnSpMk id="6" creationId="{2E2F21DC-5F0E-42CF-B89C-C1E25E175CB8}"/>
          </ac:cxnSpMkLst>
        </pc:cxnChg>
      </pc:sldChg>
      <pc:sldChg chg="addSp delSp modSp mod modClrScheme delDesignElem chgLayout">
        <pc:chgData name="Guest User" userId="" providerId="Windows Live" clId="Web-{9FCFABD5-574A-4747-BF50-8BAEA0D4C210}" dt="2020-06-02T07:14:24.736" v="57"/>
        <pc:sldMkLst>
          <pc:docMk/>
          <pc:sldMk cId="3337972317" sldId="271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3337972317" sldId="271"/>
            <ac:spMk id="2" creationId="{23888F77-C03A-44CC-BAF3-2D939681BFF3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3337972317" sldId="271"/>
            <ac:spMk id="3" creationId="{C08B4B8A-405A-46A1-8FBF-2554D2FEBBFC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3337972317" sldId="271"/>
            <ac:spMk id="26" creationId="{321515B3-D7DF-4C4F-A467-0453818807FB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3337972317" sldId="271"/>
            <ac:grpSpMk id="27" creationId="{1D0D9B5C-0C7A-4DB1-BD34-5F267130C71B}"/>
          </ac:grpSpMkLst>
        </pc:grpChg>
      </pc:sldChg>
      <pc:sldChg chg="addSp delSp modSp mod modClrScheme delDesignElem chgLayout">
        <pc:chgData name="Guest User" userId="" providerId="Windows Live" clId="Web-{9FCFABD5-574A-4747-BF50-8BAEA0D4C210}" dt="2020-06-02T07:14:24.736" v="57"/>
        <pc:sldMkLst>
          <pc:docMk/>
          <pc:sldMk cId="3869108991" sldId="273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3869108991" sldId="273"/>
            <ac:spMk id="2" creationId="{15CF23BB-9582-43A9-8223-8870DE2D07B0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3869108991" sldId="273"/>
            <ac:spMk id="9" creationId="{2C33F367-76E5-4D2A-96B1-4FD443CDD1CF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3869108991" sldId="273"/>
            <ac:spMk id="11" creationId="{6F769419-3E73-449D-B62A-0CDEC946A679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3869108991" sldId="273"/>
            <ac:grpSpMk id="13" creationId="{A6515200-42F9-488F-9895-6CDBCD1E87C8}"/>
          </ac:grpSpMkLst>
        </pc:grpChg>
        <pc:picChg chg="mod ord">
          <ac:chgData name="Guest User" userId="" providerId="Windows Live" clId="Web-{9FCFABD5-574A-4747-BF50-8BAEA0D4C210}" dt="2020-06-02T07:14:24.736" v="57"/>
          <ac:picMkLst>
            <pc:docMk/>
            <pc:sldMk cId="3869108991" sldId="273"/>
            <ac:picMk id="51" creationId="{F4D3DB34-EA11-404C-A51D-169C06C59DD5}"/>
          </ac:picMkLst>
        </pc:pic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44760470" sldId="275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44760470" sldId="275"/>
            <ac:spMk id="2" creationId="{6B8499FA-B390-460E-B52E-909BCC5EFD79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44760470" sldId="275"/>
            <ac:spMk id="3" creationId="{AF7E3038-3C76-45C8-9702-B3A5685C458B}"/>
          </ac:spMkLst>
        </pc:spChg>
      </pc:sldChg>
      <pc:sldChg chg="addSp delSp modSp mod modClrScheme delDesignElem chgLayout">
        <pc:chgData name="Guest User" userId="" providerId="Windows Live" clId="Web-{9FCFABD5-574A-4747-BF50-8BAEA0D4C210}" dt="2020-06-02T07:14:24.736" v="57"/>
        <pc:sldMkLst>
          <pc:docMk/>
          <pc:sldMk cId="3150758835" sldId="276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3150758835" sldId="276"/>
            <ac:spMk id="2" creationId="{CFFD80C8-AC08-4DE2-B87D-115B77CF4064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3150758835" sldId="276"/>
            <ac:spMk id="3" creationId="{01573AAC-71D1-4C11-BAB2-A295696265C5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3150758835" sldId="276"/>
            <ac:spMk id="5" creationId="{290FE681-1E05-478A-89DC-5F7AB37CFD77}"/>
          </ac:spMkLst>
        </pc:spChg>
        <pc:cxnChg chg="add del">
          <ac:chgData name="Guest User" userId="" providerId="Windows Live" clId="Web-{9FCFABD5-574A-4747-BF50-8BAEA0D4C210}" dt="2020-06-02T07:14:24.736" v="57"/>
          <ac:cxnSpMkLst>
            <pc:docMk/>
            <pc:sldMk cId="3150758835" sldId="276"/>
            <ac:cxnSpMk id="6" creationId="{2E2F21DC-5F0E-42CF-B89C-C1E25E175CB8}"/>
          </ac:cxnSpMkLst>
        </pc:cxn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4030103994" sldId="277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4030103994" sldId="277"/>
            <ac:spMk id="2" creationId="{50F766A6-9C7D-4096-B447-A86D971829BC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4030103994" sldId="277"/>
            <ac:spMk id="3" creationId="{643A13C1-A43E-4977-98B6-96940756594B}"/>
          </ac:spMkLst>
        </pc:sp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546601945" sldId="278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546601945" sldId="278"/>
            <ac:spMk id="3" creationId="{643A13C1-A43E-4977-98B6-96940756594B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546601945" sldId="278"/>
            <ac:spMk id="5" creationId="{8811C13B-BD95-4F6C-B288-972B76ABE373}"/>
          </ac:spMkLst>
        </pc:sp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023330379" sldId="279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023330379" sldId="279"/>
            <ac:spMk id="2" creationId="{16255F0F-BDBE-4414-9732-A1973EA926A7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1023330379" sldId="279"/>
            <ac:spMk id="3" creationId="{193A3AAC-F0AF-4BBA-B0E3-2C4005E8D697}"/>
          </ac:spMkLst>
        </pc:spChg>
      </pc:sldChg>
      <pc:sldChg chg="addSp delSp modSp mod modClrScheme delDesignElem chgLayout">
        <pc:chgData name="Guest User" userId="" providerId="Windows Live" clId="Web-{9FCFABD5-574A-4747-BF50-8BAEA0D4C210}" dt="2020-06-02T07:14:24.736" v="57"/>
        <pc:sldMkLst>
          <pc:docMk/>
          <pc:sldMk cId="3815091743" sldId="280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3815091743" sldId="280"/>
            <ac:spMk id="2" creationId="{0C3F078D-63F8-45A7-8D84-33F62C99D223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3815091743" sldId="280"/>
            <ac:spMk id="6" creationId="{1511F85B-5967-428B-BE8B-819A79813D92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3815091743" sldId="280"/>
            <ac:spMk id="11" creationId="{28DA8D05-CF65-4382-8BF4-2A08754DB5F0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3815091743" sldId="280"/>
            <ac:grpSpMk id="13" creationId="{E0C6252F-9468-4CFE-8A28-0DFE703FB7BC}"/>
          </ac:grpSpMkLst>
        </pc:grp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604242119" sldId="281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604242119" sldId="281"/>
            <ac:spMk id="2" creationId="{8BC3E682-D672-4F11-945D-B792340219FC}"/>
          </ac:spMkLst>
        </pc:spChg>
        <pc:graphicFrameChg chg="mod ord">
          <ac:chgData name="Guest User" userId="" providerId="Windows Live" clId="Web-{9FCFABD5-574A-4747-BF50-8BAEA0D4C210}" dt="2020-06-02T07:14:24.736" v="57"/>
          <ac:graphicFrameMkLst>
            <pc:docMk/>
            <pc:sldMk cId="1604242119" sldId="281"/>
            <ac:graphicFrameMk id="4" creationId="{97EBE320-9696-4318-8FFB-D04E67F9EC6C}"/>
          </ac:graphicFrameMkLst>
        </pc:graphicFrameChg>
      </pc:sldChg>
      <pc:sldChg chg="modSp del mod modClrScheme chgLayout">
        <pc:chgData name="Guest User" userId="" providerId="Windows Live" clId="Web-{9FCFABD5-574A-4747-BF50-8BAEA0D4C210}" dt="2020-06-02T12:50:13.970" v="316"/>
        <pc:sldMkLst>
          <pc:docMk/>
          <pc:sldMk cId="4188304334" sldId="283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4188304334" sldId="283"/>
            <ac:spMk id="2" creationId="{2FC04DFA-1C19-46A2-8B3E-3501B796F6F4}"/>
          </ac:spMkLst>
        </pc:spChg>
        <pc:picChg chg="mod ord">
          <ac:chgData name="Guest User" userId="" providerId="Windows Live" clId="Web-{9FCFABD5-574A-4747-BF50-8BAEA0D4C210}" dt="2020-06-02T07:14:24.736" v="57"/>
          <ac:picMkLst>
            <pc:docMk/>
            <pc:sldMk cId="4188304334" sldId="283"/>
            <ac:picMk id="7" creationId="{A2E1BA18-D097-4DA8-B82F-D34C83917149}"/>
          </ac:picMkLst>
        </pc:pic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79326239" sldId="284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79326239" sldId="284"/>
            <ac:spMk id="2" creationId="{4FB15AE8-B50B-4DAA-8F1E-F5EF6D166A7F}"/>
          </ac:spMkLst>
        </pc:spChg>
        <pc:picChg chg="mod ord">
          <ac:chgData name="Guest User" userId="" providerId="Windows Live" clId="Web-{9FCFABD5-574A-4747-BF50-8BAEA0D4C210}" dt="2020-06-02T07:14:24.736" v="57"/>
          <ac:picMkLst>
            <pc:docMk/>
            <pc:sldMk cId="179326239" sldId="284"/>
            <ac:picMk id="4" creationId="{5BCB1B78-2468-427D-A128-FF9A870C0624}"/>
          </ac:picMkLst>
        </pc:pic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1513294242" sldId="285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1513294242" sldId="285"/>
            <ac:spMk id="2" creationId="{0E9E04FF-34E1-4F76-8371-B26AD9D028DB}"/>
          </ac:spMkLst>
        </pc:spChg>
        <pc:picChg chg="mod ord">
          <ac:chgData name="Guest User" userId="" providerId="Windows Live" clId="Web-{9FCFABD5-574A-4747-BF50-8BAEA0D4C210}" dt="2020-06-02T07:14:24.736" v="57"/>
          <ac:picMkLst>
            <pc:docMk/>
            <pc:sldMk cId="1513294242" sldId="285"/>
            <ac:picMk id="4" creationId="{39DBECD6-B4F5-49D3-AAFB-3AD136881C52}"/>
          </ac:picMkLst>
        </pc:picChg>
      </pc:sldChg>
      <pc:sldChg chg="addSp delSp modSp mod setBg modClrScheme delDesignElem chgLayout">
        <pc:chgData name="Guest User" userId="" providerId="Windows Live" clId="Web-{9FCFABD5-574A-4747-BF50-8BAEA0D4C210}" dt="2020-06-02T07:36:30.553" v="253" actId="20577"/>
        <pc:sldMkLst>
          <pc:docMk/>
          <pc:sldMk cId="4107605713" sldId="287"/>
        </pc:sldMkLst>
        <pc:spChg chg="add del">
          <ac:chgData name="Guest User" userId="" providerId="Windows Live" clId="Web-{9FCFABD5-574A-4747-BF50-8BAEA0D4C210}" dt="2020-06-02T07:29:03.552" v="208"/>
          <ac:spMkLst>
            <pc:docMk/>
            <pc:sldMk cId="4107605713" sldId="287"/>
            <ac:spMk id="10" creationId="{2C33F367-76E5-4D2A-96B1-4FD443CDD1CF}"/>
          </ac:spMkLst>
        </pc:spChg>
        <pc:spChg chg="add del">
          <ac:chgData name="Guest User" userId="" providerId="Windows Live" clId="Web-{9FCFABD5-574A-4747-BF50-8BAEA0D4C210}" dt="2020-06-02T07:29:03.552" v="208"/>
          <ac:spMkLst>
            <pc:docMk/>
            <pc:sldMk cId="4107605713" sldId="287"/>
            <ac:spMk id="12" creationId="{6F769419-3E73-449D-B62A-0CDEC946A679}"/>
          </ac:spMkLst>
        </pc:spChg>
        <pc:spChg chg="mod">
          <ac:chgData name="Guest User" userId="" providerId="Windows Live" clId="Web-{9FCFABD5-574A-4747-BF50-8BAEA0D4C210}" dt="2020-06-02T07:32:03.209" v="230"/>
          <ac:spMkLst>
            <pc:docMk/>
            <pc:sldMk cId="4107605713" sldId="287"/>
            <ac:spMk id="50" creationId="{11346926-7D15-4477-819B-DB29BC99016A}"/>
          </ac:spMkLst>
        </pc:spChg>
        <pc:spChg chg="add del">
          <ac:chgData name="Guest User" userId="" providerId="Windows Live" clId="Web-{9FCFABD5-574A-4747-BF50-8BAEA0D4C210}" dt="2020-06-02T07:29:52.958" v="213"/>
          <ac:spMkLst>
            <pc:docMk/>
            <pc:sldMk cId="4107605713" sldId="287"/>
            <ac:spMk id="68" creationId="{5D586E77-D27F-4AD3-990A-B2CE32C0F119}"/>
          </ac:spMkLst>
        </pc:spChg>
        <pc:spChg chg="add del">
          <ac:chgData name="Guest User" userId="" providerId="Windows Live" clId="Web-{9FCFABD5-574A-4747-BF50-8BAEA0D4C210}" dt="2020-06-02T07:29:52.958" v="213"/>
          <ac:spMkLst>
            <pc:docMk/>
            <pc:sldMk cId="4107605713" sldId="287"/>
            <ac:spMk id="70" creationId="{D6CA807E-B8E4-442A-9C0C-FDC75F0085AF}"/>
          </ac:spMkLst>
        </pc:spChg>
        <pc:spChg chg="add del">
          <ac:chgData name="Guest User" userId="" providerId="Windows Live" clId="Web-{9FCFABD5-574A-4747-BF50-8BAEA0D4C210}" dt="2020-06-02T07:29:52.958" v="213"/>
          <ac:spMkLst>
            <pc:docMk/>
            <pc:sldMk cId="4107605713" sldId="287"/>
            <ac:spMk id="72" creationId="{1966BA61-6F1C-4EAA-BE1A-9FB90B9827A8}"/>
          </ac:spMkLst>
        </pc:spChg>
        <pc:spChg chg="add del">
          <ac:chgData name="Guest User" userId="" providerId="Windows Live" clId="Web-{9FCFABD5-574A-4747-BF50-8BAEA0D4C210}" dt="2020-06-02T07:29:52.958" v="213"/>
          <ac:spMkLst>
            <pc:docMk/>
            <pc:sldMk cId="4107605713" sldId="287"/>
            <ac:spMk id="74" creationId="{D682D761-4925-4E94-8AC2-EC78DB378C6F}"/>
          </ac:spMkLst>
        </pc:spChg>
        <pc:spChg chg="add del">
          <ac:chgData name="Guest User" userId="" providerId="Windows Live" clId="Web-{9FCFABD5-574A-4747-BF50-8BAEA0D4C210}" dt="2020-06-02T07:29:52.958" v="213"/>
          <ac:spMkLst>
            <pc:docMk/>
            <pc:sldMk cId="4107605713" sldId="287"/>
            <ac:spMk id="76" creationId="{39172483-53EC-4ABF-9693-AD84FCE4E876}"/>
          </ac:spMkLst>
        </pc:spChg>
        <pc:spChg chg="add del">
          <ac:chgData name="Guest User" userId="" providerId="Windows Live" clId="Web-{9FCFABD5-574A-4747-BF50-8BAEA0D4C210}" dt="2020-06-02T07:32:03.318" v="231"/>
          <ac:spMkLst>
            <pc:docMk/>
            <pc:sldMk cId="4107605713" sldId="287"/>
            <ac:spMk id="81" creationId="{CBEC666E-043C-4EA7-B3A5-55D2F52D57E5}"/>
          </ac:spMkLst>
        </pc:spChg>
        <pc:spChg chg="add del">
          <ac:chgData name="Guest User" userId="" providerId="Windows Live" clId="Web-{9FCFABD5-574A-4747-BF50-8BAEA0D4C210}" dt="2020-06-02T07:32:03.318" v="231"/>
          <ac:spMkLst>
            <pc:docMk/>
            <pc:sldMk cId="4107605713" sldId="287"/>
            <ac:spMk id="83" creationId="{D05C369B-0FDD-402D-9EE1-858137FB5D04}"/>
          </ac:spMkLst>
        </pc:spChg>
        <pc:spChg chg="add del">
          <ac:chgData name="Guest User" userId="" providerId="Windows Live" clId="Web-{9FCFABD5-574A-4747-BF50-8BAEA0D4C210}" dt="2020-06-02T07:32:03.209" v="230"/>
          <ac:spMkLst>
            <pc:docMk/>
            <pc:sldMk cId="4107605713" sldId="287"/>
            <ac:spMk id="92" creationId="{321515B3-D7DF-4C4F-A467-0453818807FB}"/>
          </ac:spMkLst>
        </pc:spChg>
        <pc:spChg chg="add">
          <ac:chgData name="Guest User" userId="" providerId="Windows Live" clId="Web-{9FCFABD5-574A-4747-BF50-8BAEA0D4C210}" dt="2020-06-02T07:32:03.318" v="231"/>
          <ac:spMkLst>
            <pc:docMk/>
            <pc:sldMk cId="4107605713" sldId="287"/>
            <ac:spMk id="94" creationId="{CBEC666E-043C-4EA7-B3A5-55D2F52D57E5}"/>
          </ac:spMkLst>
        </pc:spChg>
        <pc:spChg chg="add del">
          <ac:chgData name="Guest User" userId="" providerId="Windows Live" clId="Web-{9FCFABD5-574A-4747-BF50-8BAEA0D4C210}" dt="2020-06-02T07:31:54.959" v="228"/>
          <ac:spMkLst>
            <pc:docMk/>
            <pc:sldMk cId="4107605713" sldId="287"/>
            <ac:spMk id="95" creationId="{2BDB7F85-D796-4A23-94A0-EAB405E0B52E}"/>
          </ac:spMkLst>
        </pc:spChg>
        <pc:spChg chg="add">
          <ac:chgData name="Guest User" userId="" providerId="Windows Live" clId="Web-{9FCFABD5-574A-4747-BF50-8BAEA0D4C210}" dt="2020-06-02T07:32:03.318" v="231"/>
          <ac:spMkLst>
            <pc:docMk/>
            <pc:sldMk cId="4107605713" sldId="287"/>
            <ac:spMk id="96" creationId="{D05C369B-0FDD-402D-9EE1-858137FB5D04}"/>
          </ac:spMkLst>
        </pc:spChg>
        <pc:grpChg chg="add del">
          <ac:chgData name="Guest User" userId="" providerId="Windows Live" clId="Web-{9FCFABD5-574A-4747-BF50-8BAEA0D4C210}" dt="2020-06-02T07:29:03.552" v="208"/>
          <ac:grpSpMkLst>
            <pc:docMk/>
            <pc:sldMk cId="4107605713" sldId="287"/>
            <ac:grpSpMk id="14" creationId="{A6515200-42F9-488F-9895-6CDBCD1E87C8}"/>
          </ac:grpSpMkLst>
        </pc:grpChg>
        <pc:grpChg chg="add del">
          <ac:chgData name="Guest User" userId="" providerId="Windows Live" clId="Web-{9FCFABD5-574A-4747-BF50-8BAEA0D4C210}" dt="2020-06-02T07:32:03.318" v="231"/>
          <ac:grpSpMkLst>
            <pc:docMk/>
            <pc:sldMk cId="4107605713" sldId="287"/>
            <ac:grpSpMk id="85" creationId="{ADDE2C3E-3205-470A-BD3C-E856A8E21FC0}"/>
          </ac:grpSpMkLst>
        </pc:grpChg>
        <pc:grpChg chg="add del">
          <ac:chgData name="Guest User" userId="" providerId="Windows Live" clId="Web-{9FCFABD5-574A-4747-BF50-8BAEA0D4C210}" dt="2020-06-02T07:32:03.209" v="230"/>
          <ac:grpSpMkLst>
            <pc:docMk/>
            <pc:sldMk cId="4107605713" sldId="287"/>
            <ac:grpSpMk id="93" creationId="{1D0D9B5C-0C7A-4DB1-BD34-5F267130C71B}"/>
          </ac:grpSpMkLst>
        </pc:grpChg>
        <pc:grpChg chg="add del">
          <ac:chgData name="Guest User" userId="" providerId="Windows Live" clId="Web-{9FCFABD5-574A-4747-BF50-8BAEA0D4C210}" dt="2020-06-02T07:31:54.959" v="228"/>
          <ac:grpSpMkLst>
            <pc:docMk/>
            <pc:sldMk cId="4107605713" sldId="287"/>
            <ac:grpSpMk id="97" creationId="{77DDCDD8-143F-41FD-A4BE-4A424229FA59}"/>
          </ac:grpSpMkLst>
        </pc:grpChg>
        <pc:grpChg chg="add">
          <ac:chgData name="Guest User" userId="" providerId="Windows Live" clId="Web-{9FCFABD5-574A-4747-BF50-8BAEA0D4C210}" dt="2020-06-02T07:32:03.318" v="231"/>
          <ac:grpSpMkLst>
            <pc:docMk/>
            <pc:sldMk cId="4107605713" sldId="287"/>
            <ac:grpSpMk id="99" creationId="{ADDE2C3E-3205-470A-BD3C-E856A8E21FC0}"/>
          </ac:grpSpMkLst>
        </pc:grpChg>
        <pc:graphicFrameChg chg="mod ord modGraphic">
          <ac:chgData name="Guest User" userId="" providerId="Windows Live" clId="Web-{9FCFABD5-574A-4747-BF50-8BAEA0D4C210}" dt="2020-06-02T07:36:30.553" v="253" actId="20577"/>
          <ac:graphicFrameMkLst>
            <pc:docMk/>
            <pc:sldMk cId="4107605713" sldId="287"/>
            <ac:graphicFrameMk id="6" creationId="{90BB86D9-9DA0-44E4-B093-4E7143BA8695}"/>
          </ac:graphicFrameMkLst>
        </pc:graphicFrameChg>
        <pc:picChg chg="add del mod">
          <ac:chgData name="Guest User" userId="" providerId="Windows Live" clId="Web-{9FCFABD5-574A-4747-BF50-8BAEA0D4C210}" dt="2020-06-02T07:27:26.084" v="202"/>
          <ac:picMkLst>
            <pc:docMk/>
            <pc:sldMk cId="4107605713" sldId="287"/>
            <ac:picMk id="61" creationId="{7D11FBE4-0DF4-419C-A3F8-AA7C957F5FEC}"/>
          </ac:picMkLst>
        </pc:picChg>
        <pc:picChg chg="add mod">
          <ac:chgData name="Guest User" userId="" providerId="Windows Live" clId="Web-{9FCFABD5-574A-4747-BF50-8BAEA0D4C210}" dt="2020-06-02T07:32:03.318" v="231"/>
          <ac:picMkLst>
            <pc:docMk/>
            <pc:sldMk cId="4107605713" sldId="287"/>
            <ac:picMk id="62" creationId="{7DFCB98D-45C4-45A6-A31B-5293EA0555A7}"/>
          </ac:picMkLst>
        </pc:picChg>
        <pc:picChg chg="add mod">
          <ac:chgData name="Guest User" userId="" providerId="Windows Live" clId="Web-{9FCFABD5-574A-4747-BF50-8BAEA0D4C210}" dt="2020-06-02T07:32:03.209" v="230"/>
          <ac:picMkLst>
            <pc:docMk/>
            <pc:sldMk cId="4107605713" sldId="287"/>
            <ac:picMk id="63" creationId="{D202528E-3AE6-4463-A614-A881D6C763EB}"/>
          </ac:picMkLst>
        </pc:picChg>
      </pc:sldChg>
      <pc:sldChg chg="addSp delSp modSp mod modClrScheme delDesignElem chgLayout">
        <pc:chgData name="Guest User" userId="" providerId="Windows Live" clId="Web-{9FCFABD5-574A-4747-BF50-8BAEA0D4C210}" dt="2020-06-02T07:14:24.736" v="57"/>
        <pc:sldMkLst>
          <pc:docMk/>
          <pc:sldMk cId="2070723899" sldId="288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2070723899" sldId="288"/>
            <ac:spMk id="2" creationId="{6A837628-63E3-4B06-BD5F-22C9C9ABBDF8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2070723899" sldId="288"/>
            <ac:spMk id="4" creationId="{5D81517C-3168-4D4D-952F-C212033F6B04}"/>
          </ac:spMkLst>
        </pc:spChg>
        <pc:spChg chg="add del">
          <ac:chgData name="Guest User" userId="" providerId="Windows Live" clId="Web-{9FCFABD5-574A-4747-BF50-8BAEA0D4C210}" dt="2020-06-02T07:14:24.736" v="57"/>
          <ac:spMkLst>
            <pc:docMk/>
            <pc:sldMk cId="2070723899" sldId="288"/>
            <ac:spMk id="17" creationId="{124D9F5B-C72B-41EE-97C2-D3600B62717D}"/>
          </ac:spMkLst>
        </pc:s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2070723899" sldId="288"/>
            <ac:grpSpMk id="10" creationId="{62CE031E-EE35-4AA7-9784-805093327786}"/>
          </ac:grpSpMkLst>
        </pc:grpChg>
        <pc:grpChg chg="add del">
          <ac:chgData name="Guest User" userId="" providerId="Windows Live" clId="Web-{9FCFABD5-574A-4747-BF50-8BAEA0D4C210}" dt="2020-06-02T07:14:24.736" v="57"/>
          <ac:grpSpMkLst>
            <pc:docMk/>
            <pc:sldMk cId="2070723899" sldId="288"/>
            <ac:grpSpMk id="19" creationId="{0180A64C-1862-4B1B-8953-FA96DEE4C44F}"/>
          </ac:grpSpMkLst>
        </pc:grpChg>
        <pc:picChg chg="mod ord modCrop">
          <ac:chgData name="Guest User" userId="" providerId="Windows Live" clId="Web-{9FCFABD5-574A-4747-BF50-8BAEA0D4C210}" dt="2020-06-02T07:14:24.736" v="57"/>
          <ac:picMkLst>
            <pc:docMk/>
            <pc:sldMk cId="2070723899" sldId="288"/>
            <ac:picMk id="5" creationId="{1FF084F8-4F54-47F4-82BE-C84E3A7692D3}"/>
          </ac:picMkLst>
        </pc:picChg>
      </pc:sldChg>
      <pc:sldChg chg="mod modClrScheme chgLayout">
        <pc:chgData name="Guest User" userId="" providerId="Windows Live" clId="Web-{9FCFABD5-574A-4747-BF50-8BAEA0D4C210}" dt="2020-06-02T07:14:24.736" v="57"/>
        <pc:sldMkLst>
          <pc:docMk/>
          <pc:sldMk cId="1538005493" sldId="289"/>
        </pc:sldMkLst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2457848390" sldId="290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2457848390" sldId="290"/>
            <ac:spMk id="2" creationId="{64424CBF-221A-415B-9F87-7167B8D75B85}"/>
          </ac:spMkLst>
        </pc:spChg>
        <pc:graphicFrameChg chg="mod ord">
          <ac:chgData name="Guest User" userId="" providerId="Windows Live" clId="Web-{9FCFABD5-574A-4747-BF50-8BAEA0D4C210}" dt="2020-06-02T07:14:24.736" v="57"/>
          <ac:graphicFrameMkLst>
            <pc:docMk/>
            <pc:sldMk cId="2457848390" sldId="290"/>
            <ac:graphicFrameMk id="9" creationId="{DD09646C-62A1-4C9A-8D2B-EE800F154A1F}"/>
          </ac:graphicFrameMkLst>
        </pc:graphicFrame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2657299186" sldId="291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2657299186" sldId="291"/>
            <ac:spMk id="2" creationId="{B635E373-0F4F-4246-989C-8CEBF3866E89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2657299186" sldId="291"/>
            <ac:spMk id="3" creationId="{5151A786-A96F-4F37-BBE6-C4C392804209}"/>
          </ac:spMkLst>
        </pc:spChg>
      </pc:sldChg>
      <pc:sldChg chg="modSp mod modClrScheme chgLayout">
        <pc:chgData name="Guest User" userId="" providerId="Windows Live" clId="Web-{9FCFABD5-574A-4747-BF50-8BAEA0D4C210}" dt="2020-06-02T07:14:24.736" v="57"/>
        <pc:sldMkLst>
          <pc:docMk/>
          <pc:sldMk cId="22983447" sldId="294"/>
        </pc:sldMkLst>
        <pc:spChg chg="mod ord">
          <ac:chgData name="Guest User" userId="" providerId="Windows Live" clId="Web-{9FCFABD5-574A-4747-BF50-8BAEA0D4C210}" dt="2020-06-02T07:14:24.736" v="57"/>
          <ac:spMkLst>
            <pc:docMk/>
            <pc:sldMk cId="22983447" sldId="294"/>
            <ac:spMk id="2" creationId="{D4CF94A7-ED83-4D96-8DB6-4F34061D17BB}"/>
          </ac:spMkLst>
        </pc:spChg>
        <pc:spChg chg="mod ord">
          <ac:chgData name="Guest User" userId="" providerId="Windows Live" clId="Web-{9FCFABD5-574A-4747-BF50-8BAEA0D4C210}" dt="2020-06-02T07:14:24.736" v="57"/>
          <ac:spMkLst>
            <pc:docMk/>
            <pc:sldMk cId="22983447" sldId="294"/>
            <ac:spMk id="3" creationId="{41F2F9DA-CF39-42C7-89FD-28785A464ACF}"/>
          </ac:spMkLst>
        </pc:spChg>
      </pc:sldChg>
      <pc:sldChg chg="addSp delSp modSp new mod setBg modClrScheme delDesignElem chgLayout">
        <pc:chgData name="Guest User" userId="" providerId="Windows Live" clId="Web-{9FCFABD5-574A-4747-BF50-8BAEA0D4C210}" dt="2020-06-02T07:21:34.707" v="167" actId="14100"/>
        <pc:sldMkLst>
          <pc:docMk/>
          <pc:sldMk cId="321847584" sldId="295"/>
        </pc:sldMkLst>
        <pc:spChg chg="del">
          <ac:chgData name="Guest User" userId="" providerId="Windows Live" clId="Web-{9FCFABD5-574A-4747-BF50-8BAEA0D4C210}" dt="2020-06-02T07:09:57.814" v="16"/>
          <ac:spMkLst>
            <pc:docMk/>
            <pc:sldMk cId="321847584" sldId="295"/>
            <ac:spMk id="2" creationId="{1DCEC858-0649-45A1-8720-26918F04202C}"/>
          </ac:spMkLst>
        </pc:spChg>
        <pc:spChg chg="del">
          <ac:chgData name="Guest User" userId="" providerId="Windows Live" clId="Web-{9FCFABD5-574A-4747-BF50-8BAEA0D4C210}" dt="2020-06-02T07:09:28.220" v="14"/>
          <ac:spMkLst>
            <pc:docMk/>
            <pc:sldMk cId="321847584" sldId="295"/>
            <ac:spMk id="3" creationId="{34C43457-A280-4D0F-B1F4-75419786E7BB}"/>
          </ac:spMkLst>
        </pc:spChg>
        <pc:spChg chg="add mod">
          <ac:chgData name="Guest User" userId="" providerId="Windows Live" clId="Web-{9FCFABD5-574A-4747-BF50-8BAEA0D4C210}" dt="2020-06-02T07:21:34.707" v="167" actId="14100"/>
          <ac:spMkLst>
            <pc:docMk/>
            <pc:sldMk cId="321847584" sldId="295"/>
            <ac:spMk id="10" creationId="{734ADDDC-82F3-47D2-A670-1C1A9C97A1F5}"/>
          </ac:spMkLst>
        </pc:spChg>
        <pc:spChg chg="add del">
          <ac:chgData name="Guest User" userId="" providerId="Windows Live" clId="Web-{9FCFABD5-574A-4747-BF50-8BAEA0D4C210}" dt="2020-06-02T07:13:37.377" v="54"/>
          <ac:spMkLst>
            <pc:docMk/>
            <pc:sldMk cId="321847584" sldId="295"/>
            <ac:spMk id="11" creationId="{BFDC535F-AC0A-417D-96AB-6706BECACD95}"/>
          </ac:spMkLst>
        </pc:spChg>
        <pc:spChg chg="add del">
          <ac:chgData name="Guest User" userId="" providerId="Windows Live" clId="Web-{9FCFABD5-574A-4747-BF50-8BAEA0D4C210}" dt="2020-06-02T07:13:37.377" v="54"/>
          <ac:spMkLst>
            <pc:docMk/>
            <pc:sldMk cId="321847584" sldId="295"/>
            <ac:spMk id="12" creationId="{97AAAF8E-31DB-4148-8FCA-4D8233D691C6}"/>
          </ac:spMkLst>
        </pc:spChg>
        <pc:spChg chg="add del">
          <ac:chgData name="Guest User" userId="" providerId="Windows Live" clId="Web-{9FCFABD5-574A-4747-BF50-8BAEA0D4C210}" dt="2020-06-02T07:13:37.377" v="54"/>
          <ac:spMkLst>
            <pc:docMk/>
            <pc:sldMk cId="321847584" sldId="295"/>
            <ac:spMk id="13" creationId="{AA274328-4774-4DF9-BA53-452565122FBB}"/>
          </ac:spMkLst>
        </pc:spChg>
        <pc:spChg chg="add del">
          <ac:chgData name="Guest User" userId="" providerId="Windows Live" clId="Web-{9FCFABD5-574A-4747-BF50-8BAEA0D4C210}" dt="2020-06-02T07:13:11.158" v="51"/>
          <ac:spMkLst>
            <pc:docMk/>
            <pc:sldMk cId="321847584" sldId="295"/>
            <ac:spMk id="14" creationId="{AA3CC463-F933-4AC4-86E1-5AC14B0C3163}"/>
          </ac:spMkLst>
        </pc:spChg>
        <pc:spChg chg="add del">
          <ac:chgData name="Guest User" userId="" providerId="Windows Live" clId="Web-{9FCFABD5-574A-4747-BF50-8BAEA0D4C210}" dt="2020-06-02T07:13:37.377" v="54"/>
          <ac:spMkLst>
            <pc:docMk/>
            <pc:sldMk cId="321847584" sldId="295"/>
            <ac:spMk id="15" creationId="{01C7B46D-2FEF-4FAA-915B-8B21A66BB647}"/>
          </ac:spMkLst>
        </pc:spChg>
        <pc:spChg chg="add del">
          <ac:chgData name="Guest User" userId="" providerId="Windows Live" clId="Web-{9FCFABD5-574A-4747-BF50-8BAEA0D4C210}" dt="2020-06-02T07:13:11.158" v="51"/>
          <ac:spMkLst>
            <pc:docMk/>
            <pc:sldMk cId="321847584" sldId="295"/>
            <ac:spMk id="16" creationId="{6025D2DB-A12A-44DB-B00E-F4D622329EDD}"/>
          </ac:spMkLst>
        </pc:spChg>
        <pc:spChg chg="add del">
          <ac:chgData name="Guest User" userId="" providerId="Windows Live" clId="Web-{9FCFABD5-574A-4747-BF50-8BAEA0D4C210}" dt="2020-06-02T07:15:20.721" v="59"/>
          <ac:spMkLst>
            <pc:docMk/>
            <pc:sldMk cId="321847584" sldId="295"/>
            <ac:spMk id="17" creationId="{94E1CBB2-207D-4AB2-9FE1-BB3DFB5F50D8}"/>
          </ac:spMkLst>
        </pc:spChg>
        <pc:spChg chg="add del">
          <ac:chgData name="Guest User" userId="" providerId="Windows Live" clId="Web-{9FCFABD5-574A-4747-BF50-8BAEA0D4C210}" dt="2020-06-02T07:13:11.158" v="51"/>
          <ac:spMkLst>
            <pc:docMk/>
            <pc:sldMk cId="321847584" sldId="295"/>
            <ac:spMk id="18" creationId="{CE7E7877-F64E-4EEA-B778-138031EFF874}"/>
          </ac:spMkLst>
        </pc:spChg>
        <pc:spChg chg="add mod">
          <ac:chgData name="Guest User" userId="" providerId="Windows Live" clId="Web-{9FCFABD5-574A-4747-BF50-8BAEA0D4C210}" dt="2020-06-02T07:20:18.472" v="116" actId="20577"/>
          <ac:spMkLst>
            <pc:docMk/>
            <pc:sldMk cId="321847584" sldId="295"/>
            <ac:spMk id="19" creationId="{6E6339D3-22B6-47BD-8896-43CDC2AB467F}"/>
          </ac:spMkLst>
        </pc:spChg>
        <pc:spChg chg="add del">
          <ac:chgData name="Guest User" userId="" providerId="Windows Live" clId="Web-{9FCFABD5-574A-4747-BF50-8BAEA0D4C210}" dt="2020-06-02T07:13:11.158" v="51"/>
          <ac:spMkLst>
            <pc:docMk/>
            <pc:sldMk cId="321847584" sldId="295"/>
            <ac:spMk id="20" creationId="{7DD6C4F3-70FD-4F13-919C-702EE4886499}"/>
          </ac:spMkLst>
        </pc:spChg>
        <pc:spChg chg="add mod">
          <ac:chgData name="Guest User" userId="" providerId="Windows Live" clId="Web-{9FCFABD5-574A-4747-BF50-8BAEA0D4C210}" dt="2020-06-02T07:21:22.425" v="142" actId="20577"/>
          <ac:spMkLst>
            <pc:docMk/>
            <pc:sldMk cId="321847584" sldId="295"/>
            <ac:spMk id="21" creationId="{3CD52307-1021-4F0E-89DD-76A4321C5459}"/>
          </ac:spMkLst>
        </pc:spChg>
        <pc:spChg chg="add del">
          <ac:chgData name="Guest User" userId="" providerId="Windows Live" clId="Web-{9FCFABD5-574A-4747-BF50-8BAEA0D4C210}" dt="2020-06-02T07:15:20.721" v="59"/>
          <ac:spMkLst>
            <pc:docMk/>
            <pc:sldMk cId="321847584" sldId="295"/>
            <ac:spMk id="22" creationId="{7B7C8768-C0E6-4BF8-9262-74D645629035}"/>
          </ac:spMkLst>
        </pc:spChg>
        <pc:spChg chg="add del">
          <ac:chgData name="Guest User" userId="" providerId="Windows Live" clId="Web-{9FCFABD5-574A-4747-BF50-8BAEA0D4C210}" dt="2020-06-02T07:15:20.721" v="59"/>
          <ac:spMkLst>
            <pc:docMk/>
            <pc:sldMk cId="321847584" sldId="295"/>
            <ac:spMk id="24" creationId="{B063FAF9-ACC5-4257-A431-AB2FCFD5CE27}"/>
          </ac:spMkLst>
        </pc:spChg>
        <pc:spChg chg="add del">
          <ac:chgData name="Guest User" userId="" providerId="Windows Live" clId="Web-{9FCFABD5-574A-4747-BF50-8BAEA0D4C210}" dt="2020-06-02T07:15:20.721" v="59"/>
          <ac:spMkLst>
            <pc:docMk/>
            <pc:sldMk cId="321847584" sldId="295"/>
            <ac:spMk id="26" creationId="{B3842A57-5543-489A-8D76-ECB59F25A14B}"/>
          </ac:spMkLst>
        </pc:spChg>
        <pc:spChg chg="add del">
          <ac:chgData name="Guest User" userId="" providerId="Windows Live" clId="Web-{9FCFABD5-574A-4747-BF50-8BAEA0D4C210}" dt="2020-06-02T07:15:20.721" v="59"/>
          <ac:spMkLst>
            <pc:docMk/>
            <pc:sldMk cId="321847584" sldId="295"/>
            <ac:spMk id="28" creationId="{6B5AB787-5A1E-418D-8980-5F3361C65541}"/>
          </ac:spMkLst>
        </pc:spChg>
        <pc:spChg chg="add">
          <ac:chgData name="Guest User" userId="" providerId="Windows Live" clId="Web-{9FCFABD5-574A-4747-BF50-8BAEA0D4C210}" dt="2020-06-02T07:16:15.971" v="61"/>
          <ac:spMkLst>
            <pc:docMk/>
            <pc:sldMk cId="321847584" sldId="295"/>
            <ac:spMk id="40" creationId="{BFDC535F-AC0A-417D-96AB-6706BECACD95}"/>
          </ac:spMkLst>
        </pc:spChg>
        <pc:spChg chg="add">
          <ac:chgData name="Guest User" userId="" providerId="Windows Live" clId="Web-{9FCFABD5-574A-4747-BF50-8BAEA0D4C210}" dt="2020-06-02T07:16:15.971" v="61"/>
          <ac:spMkLst>
            <pc:docMk/>
            <pc:sldMk cId="321847584" sldId="295"/>
            <ac:spMk id="42" creationId="{97AAAF8E-31DB-4148-8FCA-4D8233D691C6}"/>
          </ac:spMkLst>
        </pc:spChg>
        <pc:spChg chg="add">
          <ac:chgData name="Guest User" userId="" providerId="Windows Live" clId="Web-{9FCFABD5-574A-4747-BF50-8BAEA0D4C210}" dt="2020-06-02T07:16:15.971" v="61"/>
          <ac:spMkLst>
            <pc:docMk/>
            <pc:sldMk cId="321847584" sldId="295"/>
            <ac:spMk id="44" creationId="{AA274328-4774-4DF9-BA53-452565122FBB}"/>
          </ac:spMkLst>
        </pc:spChg>
        <pc:spChg chg="add">
          <ac:chgData name="Guest User" userId="" providerId="Windows Live" clId="Web-{9FCFABD5-574A-4747-BF50-8BAEA0D4C210}" dt="2020-06-02T07:16:15.971" v="61"/>
          <ac:spMkLst>
            <pc:docMk/>
            <pc:sldMk cId="321847584" sldId="295"/>
            <ac:spMk id="46" creationId="{01C7B46D-2FEF-4FAA-915B-8B21A66BB647}"/>
          </ac:spMkLst>
        </pc:spChg>
        <pc:picChg chg="add mod ord">
          <ac:chgData name="Guest User" userId="" providerId="Windows Live" clId="Web-{9FCFABD5-574A-4747-BF50-8BAEA0D4C210}" dt="2020-06-02T07:17:01.909" v="70" actId="1076"/>
          <ac:picMkLst>
            <pc:docMk/>
            <pc:sldMk cId="321847584" sldId="295"/>
            <ac:picMk id="5" creationId="{D6B7D934-5D44-419F-B6E2-F2A99D474A00}"/>
          </ac:picMkLst>
        </pc:picChg>
        <pc:picChg chg="add mod ord">
          <ac:chgData name="Guest User" userId="" providerId="Windows Live" clId="Web-{9FCFABD5-574A-4747-BF50-8BAEA0D4C210}" dt="2020-06-02T07:17:06.549" v="71" actId="1076"/>
          <ac:picMkLst>
            <pc:docMk/>
            <pc:sldMk cId="321847584" sldId="295"/>
            <ac:picMk id="7" creationId="{97B308F4-5B0E-4539-A887-C8C06F4C3539}"/>
          </ac:picMkLst>
        </pc:picChg>
        <pc:picChg chg="add mod ord">
          <ac:chgData name="Guest User" userId="" providerId="Windows Live" clId="Web-{9FCFABD5-574A-4747-BF50-8BAEA0D4C210}" dt="2020-06-02T07:16:57.972" v="69" actId="1076"/>
          <ac:picMkLst>
            <pc:docMk/>
            <pc:sldMk cId="321847584" sldId="295"/>
            <ac:picMk id="9" creationId="{712CECD2-3848-43EB-B1A0-A8817FE02172}"/>
          </ac:picMkLst>
        </pc:picChg>
        <pc:cxnChg chg="add del">
          <ac:chgData name="Guest User" userId="" providerId="Windows Live" clId="Web-{9FCFABD5-574A-4747-BF50-8BAEA0D4C210}" dt="2020-06-02T07:16:15.971" v="61"/>
          <ac:cxnSpMkLst>
            <pc:docMk/>
            <pc:sldMk cId="321847584" sldId="295"/>
            <ac:cxnSpMk id="33" creationId="{DCD67800-37AC-4E14-89B0-F79DCB3FB86D}"/>
          </ac:cxnSpMkLst>
        </pc:cxnChg>
        <pc:cxnChg chg="add del">
          <ac:chgData name="Guest User" userId="" providerId="Windows Live" clId="Web-{9FCFABD5-574A-4747-BF50-8BAEA0D4C210}" dt="2020-06-02T07:16:15.971" v="61"/>
          <ac:cxnSpMkLst>
            <pc:docMk/>
            <pc:sldMk cId="321847584" sldId="295"/>
            <ac:cxnSpMk id="35" creationId="{20F1788F-A5AE-4188-8274-F7F2E3833ECD}"/>
          </ac:cxnSpMkLst>
        </pc:cxnChg>
      </pc:sldChg>
      <pc:sldChg chg="addSp delSp modSp">
        <pc:chgData name="Guest User" userId="" providerId="Windows Live" clId="Web-{9FCFABD5-574A-4747-BF50-8BAEA0D4C210}" dt="2020-06-02T12:54:38.503" v="361" actId="1076"/>
        <pc:sldMkLst>
          <pc:docMk/>
          <pc:sldMk cId="2905629141" sldId="297"/>
        </pc:sldMkLst>
        <pc:spChg chg="del">
          <ac:chgData name="Guest User" userId="" providerId="Windows Live" clId="Web-{9FCFABD5-574A-4747-BF50-8BAEA0D4C210}" dt="2020-06-02T12:53:22.393" v="329"/>
          <ac:spMkLst>
            <pc:docMk/>
            <pc:sldMk cId="2905629141" sldId="297"/>
            <ac:spMk id="2" creationId="{F85C43FD-B0EC-44F3-9461-4D78E3E4CF0D}"/>
          </ac:spMkLst>
        </pc:spChg>
        <pc:spChg chg="add mod">
          <ac:chgData name="Guest User" userId="" providerId="Windows Live" clId="Web-{9FCFABD5-574A-4747-BF50-8BAEA0D4C210}" dt="2020-06-02T12:54:38.503" v="361" actId="1076"/>
          <ac:spMkLst>
            <pc:docMk/>
            <pc:sldMk cId="2905629141" sldId="297"/>
            <ac:spMk id="3" creationId="{234B3CC1-F24F-4B50-9D13-7A9F29004B6A}"/>
          </ac:spMkLst>
        </pc:spChg>
        <pc:picChg chg="mod">
          <ac:chgData name="Guest User" userId="" providerId="Windows Live" clId="Web-{9FCFABD5-574A-4747-BF50-8BAEA0D4C210}" dt="2020-06-02T12:53:49.268" v="337" actId="1076"/>
          <ac:picMkLst>
            <pc:docMk/>
            <pc:sldMk cId="2905629141" sldId="297"/>
            <ac:picMk id="4" creationId="{71080C74-70FC-42B3-89BE-3910ED260E51}"/>
          </ac:picMkLst>
        </pc:picChg>
        <pc:picChg chg="mod">
          <ac:chgData name="Guest User" userId="" providerId="Windows Live" clId="Web-{9FCFABD5-574A-4747-BF50-8BAEA0D4C210}" dt="2020-06-02T12:53:51.862" v="338" actId="1076"/>
          <ac:picMkLst>
            <pc:docMk/>
            <pc:sldMk cId="2905629141" sldId="297"/>
            <ac:picMk id="6" creationId="{598028CB-C2F9-4D3B-B334-4EEAFA9BDEF6}"/>
          </ac:picMkLst>
        </pc:picChg>
      </pc:sldChg>
      <pc:sldMasterChg chg="add del addSldLayout delSldLayout">
        <pc:chgData name="Guest User" userId="" providerId="Windows Live" clId="Web-{9FCFABD5-574A-4747-BF50-8BAEA0D4C210}" dt="2020-06-02T07:14:24.736" v="57"/>
        <pc:sldMasterMkLst>
          <pc:docMk/>
          <pc:sldMasterMk cId="4237624815" sldId="2147483738"/>
        </pc:sldMasterMkLst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853803899" sldId="2147483739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4211180899" sldId="2147483740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477925620" sldId="2147483741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033715667" sldId="2147483742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2223434270" sldId="2147483743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412760855" sldId="2147483744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43233240" sldId="2147483745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073317353" sldId="2147483746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775257928" sldId="2147483747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2383959155" sldId="2147483748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493205076" sldId="2147483749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339189378" sldId="2147483750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240435960" sldId="2147483751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27691778" sldId="2147483752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1918887723" sldId="2147483753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2514587358" sldId="2147483754"/>
          </pc:sldLayoutMkLst>
        </pc:sldLayoutChg>
        <pc:sldLayoutChg chg="add del">
          <pc:chgData name="Guest User" userId="" providerId="Windows Live" clId="Web-{9FCFABD5-574A-4747-BF50-8BAEA0D4C210}" dt="2020-06-02T07:14:24.736" v="57"/>
          <pc:sldLayoutMkLst>
            <pc:docMk/>
            <pc:sldMasterMk cId="4237624815" sldId="2147483738"/>
            <pc:sldLayoutMk cId="392580507" sldId="2147483755"/>
          </pc:sldLayoutMkLst>
        </pc:sldLayoutChg>
      </pc:sldMasterChg>
      <pc:sldMasterChg chg="add del addSldLayout delSldLayout modSldLayout">
        <pc:chgData name="Guest User" userId="" providerId="Windows Live" clId="Web-{9FCFABD5-574A-4747-BF50-8BAEA0D4C210}" dt="2020-06-02T07:14:24.736" v="57"/>
        <pc:sldMasterMkLst>
          <pc:docMk/>
          <pc:sldMasterMk cId="3395712584" sldId="2147483756"/>
        </pc:sldMasterMkLst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3867704230" sldId="2147483757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69656938" sldId="2147483758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473005859" sldId="2147483759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2650506681" sldId="2147483760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1558604026" sldId="2147483761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1686685812" sldId="2147483762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1931989439" sldId="2147483763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2585427826" sldId="2147483764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1821435720" sldId="2147483765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3558604242" sldId="2147483766"/>
          </pc:sldLayoutMkLst>
        </pc:sldLayoutChg>
        <pc:sldLayoutChg chg="add del mod replId">
          <pc:chgData name="Guest User" userId="" providerId="Windows Live" clId="Web-{9FCFABD5-574A-4747-BF50-8BAEA0D4C210}" dt="2020-06-02T07:14:24.736" v="57"/>
          <pc:sldLayoutMkLst>
            <pc:docMk/>
            <pc:sldMasterMk cId="3395712584" sldId="2147483756"/>
            <pc:sldLayoutMk cId="3089461910" sldId="2147483767"/>
          </pc:sldLayoutMkLst>
        </pc:sldLayoutChg>
      </pc:sldMasterChg>
    </pc:docChg>
  </pc:docChgLst>
  <pc:docChgLst>
    <pc:chgData name="Guest User" providerId="Windows Live" clId="Web-{A33F65D8-6D63-41A5-974E-F0AF6D658C84}"/>
    <pc:docChg chg="addSld delSld modSld">
      <pc:chgData name="Guest User" userId="" providerId="Windows Live" clId="Web-{A33F65D8-6D63-41A5-974E-F0AF6D658C84}" dt="2020-06-02T14:21:56.656" v="488"/>
      <pc:docMkLst>
        <pc:docMk/>
      </pc:docMkLst>
      <pc:sldChg chg="del">
        <pc:chgData name="Guest User" userId="" providerId="Windows Live" clId="Web-{A33F65D8-6D63-41A5-974E-F0AF6D658C84}" dt="2020-06-02T13:20:43.350" v="44"/>
        <pc:sldMkLst>
          <pc:docMk/>
          <pc:sldMk cId="3337972317" sldId="271"/>
        </pc:sldMkLst>
      </pc:sldChg>
      <pc:sldChg chg="addSp delSp modSp">
        <pc:chgData name="Guest User" userId="" providerId="Windows Live" clId="Web-{A33F65D8-6D63-41A5-974E-F0AF6D658C84}" dt="2020-06-02T14:03:43.292" v="257" actId="20577"/>
        <pc:sldMkLst>
          <pc:docMk/>
          <pc:sldMk cId="3869108991" sldId="273"/>
        </pc:sldMkLst>
        <pc:spChg chg="mod">
          <ac:chgData name="Guest User" userId="" providerId="Windows Live" clId="Web-{A33F65D8-6D63-41A5-974E-F0AF6D658C84}" dt="2020-06-02T14:03:43.292" v="257" actId="20577"/>
          <ac:spMkLst>
            <pc:docMk/>
            <pc:sldMk cId="3869108991" sldId="273"/>
            <ac:spMk id="2" creationId="{15CF23BB-9582-43A9-8223-8870DE2D07B0}"/>
          </ac:spMkLst>
        </pc:spChg>
        <pc:spChg chg="add del mod">
          <ac:chgData name="Guest User" userId="" providerId="Windows Live" clId="Web-{A33F65D8-6D63-41A5-974E-F0AF6D658C84}" dt="2020-06-02T13:28:58.495" v="167"/>
          <ac:spMkLst>
            <pc:docMk/>
            <pc:sldMk cId="3869108991" sldId="273"/>
            <ac:spMk id="5" creationId="{A983F20F-F9F1-4E27-923C-A91FC4F8E7D7}"/>
          </ac:spMkLst>
        </pc:spChg>
        <pc:graphicFrameChg chg="add mod modGraphic">
          <ac:chgData name="Guest User" userId="" providerId="Windows Live" clId="Web-{A33F65D8-6D63-41A5-974E-F0AF6D658C84}" dt="2020-06-02T14:02:39.632" v="227" actId="1076"/>
          <ac:graphicFrameMkLst>
            <pc:docMk/>
            <pc:sldMk cId="3869108991" sldId="273"/>
            <ac:graphicFrameMk id="3" creationId="{C6A4C48C-C90F-4E93-BDA6-6F04E5D78652}"/>
          </ac:graphicFrameMkLst>
        </pc:graphicFrameChg>
        <pc:graphicFrameChg chg="add mod modGraphic">
          <ac:chgData name="Guest User" userId="" providerId="Windows Live" clId="Web-{A33F65D8-6D63-41A5-974E-F0AF6D658C84}" dt="2020-06-02T14:02:56.540" v="232"/>
          <ac:graphicFrameMkLst>
            <pc:docMk/>
            <pc:sldMk cId="3869108991" sldId="273"/>
            <ac:graphicFrameMk id="4" creationId="{FE5BADCF-9252-475C-9C5A-95C15B4E911E}"/>
          </ac:graphicFrameMkLst>
        </pc:graphicFrameChg>
        <pc:picChg chg="del mod">
          <ac:chgData name="Guest User" userId="" providerId="Windows Live" clId="Web-{A33F65D8-6D63-41A5-974E-F0AF6D658C84}" dt="2020-06-02T13:28:53.636" v="166"/>
          <ac:picMkLst>
            <pc:docMk/>
            <pc:sldMk cId="3869108991" sldId="273"/>
            <ac:picMk id="51" creationId="{F4D3DB34-EA11-404C-A51D-169C06C59DD5}"/>
          </ac:picMkLst>
        </pc:picChg>
      </pc:sldChg>
      <pc:sldChg chg="modSp">
        <pc:chgData name="Guest User" userId="" providerId="Windows Live" clId="Web-{A33F65D8-6D63-41A5-974E-F0AF6D658C84}" dt="2020-06-02T14:03:58.575" v="267" actId="20577"/>
        <pc:sldMkLst>
          <pc:docMk/>
          <pc:sldMk cId="1023330379" sldId="279"/>
        </pc:sldMkLst>
        <pc:spChg chg="mod">
          <ac:chgData name="Guest User" userId="" providerId="Windows Live" clId="Web-{A33F65D8-6D63-41A5-974E-F0AF6D658C84}" dt="2020-06-02T14:03:58.575" v="267" actId="20577"/>
          <ac:spMkLst>
            <pc:docMk/>
            <pc:sldMk cId="1023330379" sldId="279"/>
            <ac:spMk id="3" creationId="{193A3AAC-F0AF-4BBA-B0E3-2C4005E8D697}"/>
          </ac:spMkLst>
        </pc:spChg>
      </pc:sldChg>
      <pc:sldChg chg="del">
        <pc:chgData name="Guest User" userId="" providerId="Windows Live" clId="Web-{A33F65D8-6D63-41A5-974E-F0AF6D658C84}" dt="2020-06-02T14:21:56.656" v="488"/>
        <pc:sldMkLst>
          <pc:docMk/>
          <pc:sldMk cId="2457848390" sldId="290"/>
        </pc:sldMkLst>
      </pc:sldChg>
      <pc:sldChg chg="del">
        <pc:chgData name="Guest User" userId="" providerId="Windows Live" clId="Web-{A33F65D8-6D63-41A5-974E-F0AF6D658C84}" dt="2020-06-02T14:04:05.122" v="270"/>
        <pc:sldMkLst>
          <pc:docMk/>
          <pc:sldMk cId="22983447" sldId="294"/>
        </pc:sldMkLst>
      </pc:sldChg>
      <pc:sldChg chg="addSp delSp modSp new">
        <pc:chgData name="Guest User" userId="" providerId="Windows Live" clId="Web-{A33F65D8-6D63-41A5-974E-F0AF6D658C84}" dt="2020-06-02T13:20:36.678" v="41" actId="20577"/>
        <pc:sldMkLst>
          <pc:docMk/>
          <pc:sldMk cId="928815448" sldId="298"/>
        </pc:sldMkLst>
        <pc:spChg chg="mod">
          <ac:chgData name="Guest User" userId="" providerId="Windows Live" clId="Web-{A33F65D8-6D63-41A5-974E-F0AF6D658C84}" dt="2020-06-02T13:19:57.944" v="27" actId="20577"/>
          <ac:spMkLst>
            <pc:docMk/>
            <pc:sldMk cId="928815448" sldId="298"/>
            <ac:spMk id="2" creationId="{F00536FE-6892-44B3-8827-0CF2750C45B7}"/>
          </ac:spMkLst>
        </pc:spChg>
        <pc:spChg chg="mod">
          <ac:chgData name="Guest User" userId="" providerId="Windows Live" clId="Web-{A33F65D8-6D63-41A5-974E-F0AF6D658C84}" dt="2020-06-02T13:20:36.678" v="41" actId="20577"/>
          <ac:spMkLst>
            <pc:docMk/>
            <pc:sldMk cId="928815448" sldId="298"/>
            <ac:spMk id="3" creationId="{AD51726A-10F2-48D9-89A6-43085F2FE8FA}"/>
          </ac:spMkLst>
        </pc:spChg>
        <pc:spChg chg="add del mod">
          <ac:chgData name="Guest User" userId="" providerId="Windows Live" clId="Web-{A33F65D8-6D63-41A5-974E-F0AF6D658C84}" dt="2020-06-02T13:18:15.365" v="3"/>
          <ac:spMkLst>
            <pc:docMk/>
            <pc:sldMk cId="928815448" sldId="298"/>
            <ac:spMk id="4" creationId="{236E2FA9-14C9-4445-83DB-9F01546923C6}"/>
          </ac:spMkLst>
        </pc:spChg>
      </pc:sldChg>
      <pc:sldChg chg="addSp delSp modSp new">
        <pc:chgData name="Guest User" userId="" providerId="Windows Live" clId="Web-{A33F65D8-6D63-41A5-974E-F0AF6D658C84}" dt="2020-06-02T14:21:47.921" v="487" actId="1076"/>
        <pc:sldMkLst>
          <pc:docMk/>
          <pc:sldMk cId="168974208" sldId="299"/>
        </pc:sldMkLst>
        <pc:spChg chg="mod">
          <ac:chgData name="Guest User" userId="" providerId="Windows Live" clId="Web-{A33F65D8-6D63-41A5-974E-F0AF6D658C84}" dt="2020-06-02T14:18:42.284" v="385" actId="20577"/>
          <ac:spMkLst>
            <pc:docMk/>
            <pc:sldMk cId="168974208" sldId="299"/>
            <ac:spMk id="2" creationId="{34377EC9-3C50-4EF5-9B17-B080CC2177DC}"/>
          </ac:spMkLst>
        </pc:spChg>
        <pc:spChg chg="del mod">
          <ac:chgData name="Guest User" userId="" providerId="Windows Live" clId="Web-{A33F65D8-6D63-41A5-974E-F0AF6D658C84}" dt="2020-06-02T14:09:25.423" v="335"/>
          <ac:spMkLst>
            <pc:docMk/>
            <pc:sldMk cId="168974208" sldId="299"/>
            <ac:spMk id="3" creationId="{2BF06554-7BB1-4217-89D4-F0D4443A19E6}"/>
          </ac:spMkLst>
        </pc:spChg>
        <pc:spChg chg="add del">
          <ac:chgData name="Guest User" userId="" providerId="Windows Live" clId="Web-{A33F65D8-6D63-41A5-974E-F0AF6D658C84}" dt="2020-06-02T14:11:26.867" v="348"/>
          <ac:spMkLst>
            <pc:docMk/>
            <pc:sldMk cId="168974208" sldId="299"/>
            <ac:spMk id="5" creationId="{8FA4F28A-EC32-4AB0-B48D-A21D5597743E}"/>
          </ac:spMkLst>
        </pc:spChg>
        <pc:spChg chg="add mod">
          <ac:chgData name="Guest User" userId="" providerId="Windows Live" clId="Web-{A33F65D8-6D63-41A5-974E-F0AF6D658C84}" dt="2020-06-02T14:11:31.555" v="349"/>
          <ac:spMkLst>
            <pc:docMk/>
            <pc:sldMk cId="168974208" sldId="299"/>
            <ac:spMk id="6" creationId="{7F8C6A26-E9DB-4056-9376-EDF6ABF9806F}"/>
          </ac:spMkLst>
        </pc:spChg>
        <pc:spChg chg="add del mod">
          <ac:chgData name="Guest User" userId="" providerId="Windows Live" clId="Web-{A33F65D8-6D63-41A5-974E-F0AF6D658C84}" dt="2020-06-02T14:16:41.449" v="360"/>
          <ac:spMkLst>
            <pc:docMk/>
            <pc:sldMk cId="168974208" sldId="299"/>
            <ac:spMk id="7" creationId="{DB27384C-0540-4F8D-B645-4998DCE6B950}"/>
          </ac:spMkLst>
        </pc:spChg>
        <pc:spChg chg="add mod">
          <ac:chgData name="Guest User" userId="" providerId="Windows Live" clId="Web-{A33F65D8-6D63-41A5-974E-F0AF6D658C84}" dt="2020-06-02T14:21:44.983" v="486" actId="1076"/>
          <ac:spMkLst>
            <pc:docMk/>
            <pc:sldMk cId="168974208" sldId="299"/>
            <ac:spMk id="8" creationId="{FEAFC6AF-3CD9-404B-8F36-A575D5164076}"/>
          </ac:spMkLst>
        </pc:spChg>
        <pc:picChg chg="add mod ord">
          <ac:chgData name="Guest User" userId="" providerId="Windows Live" clId="Web-{A33F65D8-6D63-41A5-974E-F0AF6D658C84}" dt="2020-06-02T14:21:47.921" v="487" actId="1076"/>
          <ac:picMkLst>
            <pc:docMk/>
            <pc:sldMk cId="168974208" sldId="299"/>
            <ac:picMk id="4" creationId="{BC65A4E9-27CB-4F9D-972D-52963C5B5F4A}"/>
          </ac:picMkLst>
        </pc:picChg>
      </pc:sldChg>
    </pc:docChg>
  </pc:docChgLst>
  <pc:docChgLst>
    <pc:chgData name="Guest User" providerId="Windows Live" clId="Web-{A3A362F4-1A2C-4292-8604-35C23EDE3A11}"/>
    <pc:docChg chg="modSld">
      <pc:chgData name="Guest User" userId="" providerId="Windows Live" clId="Web-{A3A362F4-1A2C-4292-8604-35C23EDE3A11}" dt="2020-05-27T20:44:42.312" v="52" actId="14100"/>
      <pc:docMkLst>
        <pc:docMk/>
      </pc:docMkLst>
      <pc:sldChg chg="modSp">
        <pc:chgData name="Guest User" userId="" providerId="Windows Live" clId="Web-{A3A362F4-1A2C-4292-8604-35C23EDE3A11}" dt="2020-05-27T20:33:32.868" v="12" actId="14100"/>
        <pc:sldMkLst>
          <pc:docMk/>
          <pc:sldMk cId="1753187811" sldId="257"/>
        </pc:sldMkLst>
        <pc:spChg chg="mod">
          <ac:chgData name="Guest User" userId="" providerId="Windows Live" clId="Web-{A3A362F4-1A2C-4292-8604-35C23EDE3A11}" dt="2020-05-27T20:33:09.742" v="8" actId="1076"/>
          <ac:spMkLst>
            <pc:docMk/>
            <pc:sldMk cId="1753187811" sldId="257"/>
            <ac:spMk id="2" creationId="{7BD5E80B-612E-48DB-BB4B-18DB71EF4A9F}"/>
          </ac:spMkLst>
        </pc:spChg>
        <pc:spChg chg="mod">
          <ac:chgData name="Guest User" userId="" providerId="Windows Live" clId="Web-{A3A362F4-1A2C-4292-8604-35C23EDE3A11}" dt="2020-05-27T20:33:32.868" v="12" actId="14100"/>
          <ac:spMkLst>
            <pc:docMk/>
            <pc:sldMk cId="1753187811" sldId="257"/>
            <ac:spMk id="3" creationId="{3F5C6ED2-2A30-41FE-AE7D-76E48B688ED0}"/>
          </ac:spMkLst>
        </pc:spChg>
      </pc:sldChg>
      <pc:sldChg chg="modSp">
        <pc:chgData name="Guest User" userId="" providerId="Windows Live" clId="Web-{A3A362F4-1A2C-4292-8604-35C23EDE3A11}" dt="2020-05-27T20:44:42.312" v="52" actId="14100"/>
        <pc:sldMkLst>
          <pc:docMk/>
          <pc:sldMk cId="4127188669" sldId="262"/>
        </pc:sldMkLst>
        <pc:spChg chg="mod">
          <ac:chgData name="Guest User" userId="" providerId="Windows Live" clId="Web-{A3A362F4-1A2C-4292-8604-35C23EDE3A11}" dt="2020-05-27T20:44:42.312" v="52" actId="14100"/>
          <ac:spMkLst>
            <pc:docMk/>
            <pc:sldMk cId="4127188669" sldId="262"/>
            <ac:spMk id="2" creationId="{9293CFFC-7DE2-4C27-BF82-D4C6F393324D}"/>
          </ac:spMkLst>
        </pc:spChg>
        <pc:picChg chg="mod">
          <ac:chgData name="Guest User" userId="" providerId="Windows Live" clId="Web-{A3A362F4-1A2C-4292-8604-35C23EDE3A11}" dt="2020-05-27T20:44:38.437" v="51" actId="1076"/>
          <ac:picMkLst>
            <pc:docMk/>
            <pc:sldMk cId="4127188669" sldId="262"/>
            <ac:picMk id="4" creationId="{499BAE6E-AED6-4553-8225-AC2A5A4132B7}"/>
          </ac:picMkLst>
        </pc:picChg>
      </pc:sldChg>
      <pc:sldChg chg="modSp">
        <pc:chgData name="Guest User" userId="" providerId="Windows Live" clId="Web-{A3A362F4-1A2C-4292-8604-35C23EDE3A11}" dt="2020-05-27T20:44:30.359" v="50" actId="14100"/>
        <pc:sldMkLst>
          <pc:docMk/>
          <pc:sldMk cId="2599222239" sldId="263"/>
        </pc:sldMkLst>
        <pc:spChg chg="mod">
          <ac:chgData name="Guest User" userId="" providerId="Windows Live" clId="Web-{A3A362F4-1A2C-4292-8604-35C23EDE3A11}" dt="2020-05-27T20:44:30.359" v="50" actId="14100"/>
          <ac:spMkLst>
            <pc:docMk/>
            <pc:sldMk cId="2599222239" sldId="263"/>
            <ac:spMk id="2" creationId="{4715FD9E-ECA9-4EB4-B6E2-D738D4A58C4A}"/>
          </ac:spMkLst>
        </pc:spChg>
        <pc:picChg chg="mod">
          <ac:chgData name="Guest User" userId="" providerId="Windows Live" clId="Web-{A3A362F4-1A2C-4292-8604-35C23EDE3A11}" dt="2020-05-27T20:44:26.937" v="49" actId="1076"/>
          <ac:picMkLst>
            <pc:docMk/>
            <pc:sldMk cId="2599222239" sldId="263"/>
            <ac:picMk id="4" creationId="{88A92201-1BAA-4A80-9FF9-5911C277ABB1}"/>
          </ac:picMkLst>
        </pc:picChg>
      </pc:sldChg>
      <pc:sldChg chg="modSp">
        <pc:chgData name="Guest User" userId="" providerId="Windows Live" clId="Web-{A3A362F4-1A2C-4292-8604-35C23EDE3A11}" dt="2020-05-27T20:44:18.686" v="48" actId="1076"/>
        <pc:sldMkLst>
          <pc:docMk/>
          <pc:sldMk cId="1270510962" sldId="264"/>
        </pc:sldMkLst>
        <pc:spChg chg="mod">
          <ac:chgData name="Guest User" userId="" providerId="Windows Live" clId="Web-{A3A362F4-1A2C-4292-8604-35C23EDE3A11}" dt="2020-05-27T20:44:18.686" v="48" actId="1076"/>
          <ac:spMkLst>
            <pc:docMk/>
            <pc:sldMk cId="1270510962" sldId="264"/>
            <ac:spMk id="2" creationId="{3D4ADB81-C9D2-48E2-B61B-A2F1F3FB134C}"/>
          </ac:spMkLst>
        </pc:spChg>
        <pc:picChg chg="mod">
          <ac:chgData name="Guest User" userId="" providerId="Windows Live" clId="Web-{A3A362F4-1A2C-4292-8604-35C23EDE3A11}" dt="2020-05-27T20:44:07.170" v="45" actId="1076"/>
          <ac:picMkLst>
            <pc:docMk/>
            <pc:sldMk cId="1270510962" sldId="264"/>
            <ac:picMk id="4" creationId="{6B1D6AAA-B84C-45ED-949A-2C1AA16D3D8C}"/>
          </ac:picMkLst>
        </pc:picChg>
      </pc:sldChg>
    </pc:docChg>
  </pc:docChgLst>
  <pc:docChgLst>
    <pc:chgData name="Guest User" providerId="Windows Live" clId="Web-{49FDB38F-47FA-4804-9688-BBEF258FCA7E}"/>
    <pc:docChg chg="addSld delSld modSld">
      <pc:chgData name="Guest User" userId="" providerId="Windows Live" clId="Web-{49FDB38F-47FA-4804-9688-BBEF258FCA7E}" dt="2020-07-22T10:28:52.765" v="312"/>
      <pc:docMkLst>
        <pc:docMk/>
      </pc:docMkLst>
      <pc:sldChg chg="modSp">
        <pc:chgData name="Guest User" userId="" providerId="Windows Live" clId="Web-{49FDB38F-47FA-4804-9688-BBEF258FCA7E}" dt="2020-07-22T09:29:13.013" v="5" actId="14100"/>
        <pc:sldMkLst>
          <pc:docMk/>
          <pc:sldMk cId="109857222" sldId="256"/>
        </pc:sldMkLst>
        <pc:spChg chg="mod">
          <ac:chgData name="Guest User" userId="" providerId="Windows Live" clId="Web-{49FDB38F-47FA-4804-9688-BBEF258FCA7E}" dt="2020-07-22T09:29:13.013" v="5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" providerId="Windows Live" clId="Web-{49FDB38F-47FA-4804-9688-BBEF258FCA7E}" dt="2020-07-22T09:29:55.234" v="6" actId="20577"/>
        <pc:sldMkLst>
          <pc:docMk/>
          <pc:sldMk cId="1753187811" sldId="257"/>
        </pc:sldMkLst>
        <pc:spChg chg="mod">
          <ac:chgData name="Guest User" userId="" providerId="Windows Live" clId="Web-{49FDB38F-47FA-4804-9688-BBEF258FCA7E}" dt="2020-07-22T09:29:55.234" v="6" actId="20577"/>
          <ac:spMkLst>
            <pc:docMk/>
            <pc:sldMk cId="1753187811" sldId="257"/>
            <ac:spMk id="3" creationId="{3F5C6ED2-2A30-41FE-AE7D-76E48B688ED0}"/>
          </ac:spMkLst>
        </pc:spChg>
      </pc:sldChg>
      <pc:sldChg chg="addSp delSp modSp mod setBg setClrOvrMap">
        <pc:chgData name="Guest User" userId="" providerId="Windows Live" clId="Web-{49FDB38F-47FA-4804-9688-BBEF258FCA7E}" dt="2020-07-22T09:53:41.591" v="100"/>
        <pc:sldMkLst>
          <pc:docMk/>
          <pc:sldMk cId="1046976446" sldId="258"/>
        </pc:sldMkLst>
        <pc:spChg chg="mod">
          <ac:chgData name="Guest User" userId="" providerId="Windows Live" clId="Web-{49FDB38F-47FA-4804-9688-BBEF258FCA7E}" dt="2020-07-22T09:53:41.591" v="100"/>
          <ac:spMkLst>
            <pc:docMk/>
            <pc:sldMk cId="1046976446" sldId="258"/>
            <ac:spMk id="2" creationId="{2B9DA70C-38B8-4089-834F-40DEE3907A7A}"/>
          </ac:spMkLst>
        </pc:spChg>
        <pc:spChg chg="add">
          <ac:chgData name="Guest User" userId="" providerId="Windows Live" clId="Web-{49FDB38F-47FA-4804-9688-BBEF258FCA7E}" dt="2020-07-22T09:53:41.591" v="100"/>
          <ac:spMkLst>
            <pc:docMk/>
            <pc:sldMk cId="1046976446" sldId="258"/>
            <ac:spMk id="23" creationId="{D2600CBB-0CF8-4237-8491-B7864363D2AE}"/>
          </ac:spMkLst>
        </pc:spChg>
        <pc:spChg chg="add">
          <ac:chgData name="Guest User" userId="" providerId="Windows Live" clId="Web-{49FDB38F-47FA-4804-9688-BBEF258FCA7E}" dt="2020-07-22T09:53:41.591" v="100"/>
          <ac:spMkLst>
            <pc:docMk/>
            <pc:sldMk cId="1046976446" sldId="258"/>
            <ac:spMk id="32" creationId="{E4CBBC1E-991D-4CF9-BCA5-AB1496871411}"/>
          </ac:spMkLst>
        </pc:spChg>
        <pc:graphicFrameChg chg="mod modGraphic">
          <ac:chgData name="Guest User" userId="" providerId="Windows Live" clId="Web-{49FDB38F-47FA-4804-9688-BBEF258FCA7E}" dt="2020-07-22T09:53:41.591" v="100"/>
          <ac:graphicFrameMkLst>
            <pc:docMk/>
            <pc:sldMk cId="1046976446" sldId="258"/>
            <ac:graphicFrameMk id="21" creationId="{4F0CDAAB-83BA-4B2A-B748-563C4899F87C}"/>
          </ac:graphicFrameMkLst>
        </pc:graphicFrameChg>
        <pc:picChg chg="del">
          <ac:chgData name="Guest User" userId="" providerId="Windows Live" clId="Web-{49FDB38F-47FA-4804-9688-BBEF258FCA7E}" dt="2020-07-22T09:51:34.741" v="99"/>
          <ac:picMkLst>
            <pc:docMk/>
            <pc:sldMk cId="1046976446" sldId="258"/>
            <ac:picMk id="10" creationId="{BDDF5171-A7B8-4ECD-8A36-1E7969D850C1}"/>
          </ac:picMkLst>
        </pc:picChg>
      </pc:sldChg>
      <pc:sldChg chg="del">
        <pc:chgData name="Guest User" userId="" providerId="Windows Live" clId="Web-{49FDB38F-47FA-4804-9688-BBEF258FCA7E}" dt="2020-07-22T10:28:52.765" v="312"/>
        <pc:sldMkLst>
          <pc:docMk/>
          <pc:sldMk cId="3869108991" sldId="273"/>
        </pc:sldMkLst>
      </pc:sldChg>
      <pc:sldChg chg="modSp">
        <pc:chgData name="Guest User" userId="" providerId="Windows Live" clId="Web-{49FDB38F-47FA-4804-9688-BBEF258FCA7E}" dt="2020-07-22T09:33:08.713" v="54" actId="20577"/>
        <pc:sldMkLst>
          <pc:docMk/>
          <pc:sldMk cId="44760470" sldId="275"/>
        </pc:sldMkLst>
        <pc:spChg chg="mod">
          <ac:chgData name="Guest User" userId="" providerId="Windows Live" clId="Web-{49FDB38F-47FA-4804-9688-BBEF258FCA7E}" dt="2020-07-22T09:33:08.713" v="54" actId="20577"/>
          <ac:spMkLst>
            <pc:docMk/>
            <pc:sldMk cId="44760470" sldId="275"/>
            <ac:spMk id="3" creationId="{AF7E3038-3C76-45C8-9702-B3A5685C458B}"/>
          </ac:spMkLst>
        </pc:spChg>
      </pc:sldChg>
      <pc:sldChg chg="del">
        <pc:chgData name="Guest User" userId="" providerId="Windows Live" clId="Web-{49FDB38F-47FA-4804-9688-BBEF258FCA7E}" dt="2020-07-22T10:28:40.358" v="311"/>
        <pc:sldMkLst>
          <pc:docMk/>
          <pc:sldMk cId="168974208" sldId="299"/>
        </pc:sldMkLst>
      </pc:sldChg>
      <pc:sldChg chg="addSp modSp mod setBg setClrOvrMap">
        <pc:chgData name="Guest User" userId="" providerId="Windows Live" clId="Web-{49FDB38F-47FA-4804-9688-BBEF258FCA7E}" dt="2020-07-22T10:02:49.792" v="123" actId="20577"/>
        <pc:sldMkLst>
          <pc:docMk/>
          <pc:sldMk cId="2177592728" sldId="300"/>
        </pc:sldMkLst>
        <pc:spChg chg="mod">
          <ac:chgData name="Guest User" userId="" providerId="Windows Live" clId="Web-{49FDB38F-47FA-4804-9688-BBEF258FCA7E}" dt="2020-07-22T10:02:49.792" v="123" actId="20577"/>
          <ac:spMkLst>
            <pc:docMk/>
            <pc:sldMk cId="2177592728" sldId="300"/>
            <ac:spMk id="2" creationId="{941D0110-590D-4461-9487-F75D9BC011DB}"/>
          </ac:spMkLst>
        </pc:spChg>
        <pc:spChg chg="add">
          <ac:chgData name="Guest User" userId="" providerId="Windows Live" clId="Web-{49FDB38F-47FA-4804-9688-BBEF258FCA7E}" dt="2020-07-22T09:56:06.490" v="101"/>
          <ac:spMkLst>
            <pc:docMk/>
            <pc:sldMk cId="2177592728" sldId="300"/>
            <ac:spMk id="19" creationId="{991E317B-75E3-4171-A07A-B263C1D6DCA5}"/>
          </ac:spMkLst>
        </pc:spChg>
        <pc:spChg chg="add">
          <ac:chgData name="Guest User" userId="" providerId="Windows Live" clId="Web-{49FDB38F-47FA-4804-9688-BBEF258FCA7E}" dt="2020-07-22T09:56:06.490" v="101"/>
          <ac:spMkLst>
            <pc:docMk/>
            <pc:sldMk cId="2177592728" sldId="300"/>
            <ac:spMk id="21" creationId="{4A9B19C2-B29A-4924-9E7E-6FBF17F5854E}"/>
          </ac:spMkLst>
        </pc:spChg>
        <pc:grpChg chg="add">
          <ac:chgData name="Guest User" userId="" providerId="Windows Live" clId="Web-{49FDB38F-47FA-4804-9688-BBEF258FCA7E}" dt="2020-07-22T09:56:06.490" v="101"/>
          <ac:grpSpMkLst>
            <pc:docMk/>
            <pc:sldMk cId="2177592728" sldId="300"/>
            <ac:grpSpMk id="23" creationId="{34C85634-D5F5-4047-8F35-F4B1F50AB1A7}"/>
          </ac:grpSpMkLst>
        </pc:grpChg>
        <pc:picChg chg="mod">
          <ac:chgData name="Guest User" userId="" providerId="Windows Live" clId="Web-{49FDB38F-47FA-4804-9688-BBEF258FCA7E}" dt="2020-07-22T09:56:06.490" v="101"/>
          <ac:picMkLst>
            <pc:docMk/>
            <pc:sldMk cId="2177592728" sldId="300"/>
            <ac:picMk id="4" creationId="{96D79D4F-9856-4A81-B73E-7672A54E9D7A}"/>
          </ac:picMkLst>
        </pc:picChg>
        <pc:cxnChg chg="add">
          <ac:chgData name="Guest User" userId="" providerId="Windows Live" clId="Web-{49FDB38F-47FA-4804-9688-BBEF258FCA7E}" dt="2020-07-22T09:56:06.490" v="101"/>
          <ac:cxnSpMkLst>
            <pc:docMk/>
            <pc:sldMk cId="2177592728" sldId="300"/>
            <ac:cxnSpMk id="9" creationId="{0512F9CB-A1A0-4043-A103-F6A4B94B695A}"/>
          </ac:cxnSpMkLst>
        </pc:cxnChg>
        <pc:cxnChg chg="add">
          <ac:chgData name="Guest User" userId="" providerId="Windows Live" clId="Web-{49FDB38F-47FA-4804-9688-BBEF258FCA7E}" dt="2020-07-22T09:56:06.490" v="101"/>
          <ac:cxnSpMkLst>
            <pc:docMk/>
            <pc:sldMk cId="2177592728" sldId="300"/>
            <ac:cxnSpMk id="11" creationId="{ADBE6588-EE16-4389-857C-86A156D49E5D}"/>
          </ac:cxnSpMkLst>
        </pc:cxnChg>
        <pc:cxnChg chg="add">
          <ac:chgData name="Guest User" userId="" providerId="Windows Live" clId="Web-{49FDB38F-47FA-4804-9688-BBEF258FCA7E}" dt="2020-07-22T09:56:06.490" v="101"/>
          <ac:cxnSpMkLst>
            <pc:docMk/>
            <pc:sldMk cId="2177592728" sldId="300"/>
            <ac:cxnSpMk id="13" creationId="{17FD48D2-B0A7-413D-B947-AA55AC1296D5}"/>
          </ac:cxnSpMkLst>
        </pc:cxnChg>
        <pc:cxnChg chg="add">
          <ac:chgData name="Guest User" userId="" providerId="Windows Live" clId="Web-{49FDB38F-47FA-4804-9688-BBEF258FCA7E}" dt="2020-07-22T09:56:06.490" v="101"/>
          <ac:cxnSpMkLst>
            <pc:docMk/>
            <pc:sldMk cId="2177592728" sldId="300"/>
            <ac:cxnSpMk id="15" creationId="{2BE668D0-D906-4EEE-B32F-8C028624B837}"/>
          </ac:cxnSpMkLst>
        </pc:cxnChg>
        <pc:cxnChg chg="add">
          <ac:chgData name="Guest User" userId="" providerId="Windows Live" clId="Web-{49FDB38F-47FA-4804-9688-BBEF258FCA7E}" dt="2020-07-22T09:56:06.490" v="101"/>
          <ac:cxnSpMkLst>
            <pc:docMk/>
            <pc:sldMk cId="2177592728" sldId="300"/>
            <ac:cxnSpMk id="17" creationId="{D1DE67A3-B8F6-4CFD-A8E0-D15200F23152}"/>
          </ac:cxnSpMkLst>
        </pc:cxnChg>
      </pc:sldChg>
      <pc:sldChg chg="addSp modSp mod setBg setClrOvrMap">
        <pc:chgData name="Guest User" userId="" providerId="Windows Live" clId="Web-{49FDB38F-47FA-4804-9688-BBEF258FCA7E}" dt="2020-07-22T09:56:21.975" v="102"/>
        <pc:sldMkLst>
          <pc:docMk/>
          <pc:sldMk cId="1371265996" sldId="301"/>
        </pc:sldMkLst>
        <pc:spChg chg="mod">
          <ac:chgData name="Guest User" userId="" providerId="Windows Live" clId="Web-{49FDB38F-47FA-4804-9688-BBEF258FCA7E}" dt="2020-07-22T09:56:21.975" v="102"/>
          <ac:spMkLst>
            <pc:docMk/>
            <pc:sldMk cId="1371265996" sldId="301"/>
            <ac:spMk id="2" creationId="{420F1142-59CD-410B-A738-131E12B8BFC6}"/>
          </ac:spMkLst>
        </pc:spChg>
        <pc:spChg chg="add">
          <ac:chgData name="Guest User" userId="" providerId="Windows Live" clId="Web-{49FDB38F-47FA-4804-9688-BBEF258FCA7E}" dt="2020-07-22T09:56:21.975" v="102"/>
          <ac:spMkLst>
            <pc:docMk/>
            <pc:sldMk cId="1371265996" sldId="301"/>
            <ac:spMk id="19" creationId="{991E317B-75E3-4171-A07A-B263C1D6DCA5}"/>
          </ac:spMkLst>
        </pc:spChg>
        <pc:spChg chg="add">
          <ac:chgData name="Guest User" userId="" providerId="Windows Live" clId="Web-{49FDB38F-47FA-4804-9688-BBEF258FCA7E}" dt="2020-07-22T09:56:21.975" v="102"/>
          <ac:spMkLst>
            <pc:docMk/>
            <pc:sldMk cId="1371265996" sldId="301"/>
            <ac:spMk id="21" creationId="{4A9B19C2-B29A-4924-9E7E-6FBF17F5854E}"/>
          </ac:spMkLst>
        </pc:spChg>
        <pc:grpChg chg="add">
          <ac:chgData name="Guest User" userId="" providerId="Windows Live" clId="Web-{49FDB38F-47FA-4804-9688-BBEF258FCA7E}" dt="2020-07-22T09:56:21.975" v="102"/>
          <ac:grpSpMkLst>
            <pc:docMk/>
            <pc:sldMk cId="1371265996" sldId="301"/>
            <ac:grpSpMk id="23" creationId="{34C85634-D5F5-4047-8F35-F4B1F50AB1A7}"/>
          </ac:grpSpMkLst>
        </pc:grpChg>
        <pc:picChg chg="mod">
          <ac:chgData name="Guest User" userId="" providerId="Windows Live" clId="Web-{49FDB38F-47FA-4804-9688-BBEF258FCA7E}" dt="2020-07-22T09:56:21.975" v="102"/>
          <ac:picMkLst>
            <pc:docMk/>
            <pc:sldMk cId="1371265996" sldId="301"/>
            <ac:picMk id="4" creationId="{C86DB247-FE22-43B1-887C-5A67D677ADCA}"/>
          </ac:picMkLst>
        </pc:picChg>
        <pc:cxnChg chg="add">
          <ac:chgData name="Guest User" userId="" providerId="Windows Live" clId="Web-{49FDB38F-47FA-4804-9688-BBEF258FCA7E}" dt="2020-07-22T09:56:21.975" v="102"/>
          <ac:cxnSpMkLst>
            <pc:docMk/>
            <pc:sldMk cId="1371265996" sldId="301"/>
            <ac:cxnSpMk id="9" creationId="{0512F9CB-A1A0-4043-A103-F6A4B94B695A}"/>
          </ac:cxnSpMkLst>
        </pc:cxnChg>
        <pc:cxnChg chg="add">
          <ac:chgData name="Guest User" userId="" providerId="Windows Live" clId="Web-{49FDB38F-47FA-4804-9688-BBEF258FCA7E}" dt="2020-07-22T09:56:21.975" v="102"/>
          <ac:cxnSpMkLst>
            <pc:docMk/>
            <pc:sldMk cId="1371265996" sldId="301"/>
            <ac:cxnSpMk id="11" creationId="{ADBE6588-EE16-4389-857C-86A156D49E5D}"/>
          </ac:cxnSpMkLst>
        </pc:cxnChg>
        <pc:cxnChg chg="add">
          <ac:chgData name="Guest User" userId="" providerId="Windows Live" clId="Web-{49FDB38F-47FA-4804-9688-BBEF258FCA7E}" dt="2020-07-22T09:56:21.975" v="102"/>
          <ac:cxnSpMkLst>
            <pc:docMk/>
            <pc:sldMk cId="1371265996" sldId="301"/>
            <ac:cxnSpMk id="13" creationId="{17FD48D2-B0A7-413D-B947-AA55AC1296D5}"/>
          </ac:cxnSpMkLst>
        </pc:cxnChg>
        <pc:cxnChg chg="add">
          <ac:chgData name="Guest User" userId="" providerId="Windows Live" clId="Web-{49FDB38F-47FA-4804-9688-BBEF258FCA7E}" dt="2020-07-22T09:56:21.975" v="102"/>
          <ac:cxnSpMkLst>
            <pc:docMk/>
            <pc:sldMk cId="1371265996" sldId="301"/>
            <ac:cxnSpMk id="15" creationId="{2BE668D0-D906-4EEE-B32F-8C028624B837}"/>
          </ac:cxnSpMkLst>
        </pc:cxnChg>
        <pc:cxnChg chg="add">
          <ac:chgData name="Guest User" userId="" providerId="Windows Live" clId="Web-{49FDB38F-47FA-4804-9688-BBEF258FCA7E}" dt="2020-07-22T09:56:21.975" v="102"/>
          <ac:cxnSpMkLst>
            <pc:docMk/>
            <pc:sldMk cId="1371265996" sldId="301"/>
            <ac:cxnSpMk id="17" creationId="{D1DE67A3-B8F6-4CFD-A8E0-D15200F23152}"/>
          </ac:cxnSpMkLst>
        </pc:cxnChg>
      </pc:sldChg>
      <pc:sldChg chg="addSp delSp modSp new mod setBg">
        <pc:chgData name="Guest User" userId="" providerId="Windows Live" clId="Web-{49FDB38F-47FA-4804-9688-BBEF258FCA7E}" dt="2020-07-22T09:49:14.249" v="90"/>
        <pc:sldMkLst>
          <pc:docMk/>
          <pc:sldMk cId="4223907773" sldId="302"/>
        </pc:sldMkLst>
        <pc:spChg chg="mod">
          <ac:chgData name="Guest User" userId="" providerId="Windows Live" clId="Web-{49FDB38F-47FA-4804-9688-BBEF258FCA7E}" dt="2020-07-22T09:49:14.249" v="90"/>
          <ac:spMkLst>
            <pc:docMk/>
            <pc:sldMk cId="4223907773" sldId="302"/>
            <ac:spMk id="2" creationId="{D4CBDEC3-6B5E-44FF-9EBA-867727CC1CB4}"/>
          </ac:spMkLst>
        </pc:spChg>
        <pc:spChg chg="del">
          <ac:chgData name="Guest User" userId="" providerId="Windows Live" clId="Web-{49FDB38F-47FA-4804-9688-BBEF258FCA7E}" dt="2020-07-22T09:49:14.249" v="90"/>
          <ac:spMkLst>
            <pc:docMk/>
            <pc:sldMk cId="4223907773" sldId="302"/>
            <ac:spMk id="3" creationId="{995BE7CD-85C7-49D5-BE79-5D40FC06FF36}"/>
          </ac:spMkLst>
        </pc:spChg>
        <pc:spChg chg="add">
          <ac:chgData name="Guest User" userId="" providerId="Windows Live" clId="Web-{49FDB38F-47FA-4804-9688-BBEF258FCA7E}" dt="2020-07-22T09:49:14.249" v="90"/>
          <ac:spMkLst>
            <pc:docMk/>
            <pc:sldMk cId="4223907773" sldId="302"/>
            <ac:spMk id="19" creationId="{8777B48D-7BF2-470D-876B-50CD5CC83EBA}"/>
          </ac:spMkLst>
        </pc:spChg>
        <pc:grpChg chg="add">
          <ac:chgData name="Guest User" userId="" providerId="Windows Live" clId="Web-{49FDB38F-47FA-4804-9688-BBEF258FCA7E}" dt="2020-07-22T09:49:14.249" v="90"/>
          <ac:grpSpMkLst>
            <pc:docMk/>
            <pc:sldMk cId="4223907773" sldId="302"/>
            <ac:grpSpMk id="21" creationId="{83DA8283-3FF4-47B3-9266-60768C743207}"/>
          </ac:grpSpMkLst>
        </pc:grpChg>
        <pc:picChg chg="add">
          <ac:chgData name="Guest User" userId="" providerId="Windows Live" clId="Web-{49FDB38F-47FA-4804-9688-BBEF258FCA7E}" dt="2020-07-22T09:49:14.249" v="90"/>
          <ac:picMkLst>
            <pc:docMk/>
            <pc:sldMk cId="4223907773" sldId="302"/>
            <ac:picMk id="5" creationId="{6AE8A370-55A8-4E27-A380-09812AD86368}"/>
          </ac:picMkLst>
        </pc:picChg>
        <pc:cxnChg chg="add">
          <ac:chgData name="Guest User" userId="" providerId="Windows Live" clId="Web-{49FDB38F-47FA-4804-9688-BBEF258FCA7E}" dt="2020-07-22T09:49:14.249" v="90"/>
          <ac:cxnSpMkLst>
            <pc:docMk/>
            <pc:sldMk cId="4223907773" sldId="302"/>
            <ac:cxnSpMk id="9" creationId="{8FD48FB1-66D8-4676-B0AA-C139A1DB78D1}"/>
          </ac:cxnSpMkLst>
        </pc:cxnChg>
        <pc:cxnChg chg="add">
          <ac:chgData name="Guest User" userId="" providerId="Windows Live" clId="Web-{49FDB38F-47FA-4804-9688-BBEF258FCA7E}" dt="2020-07-22T09:49:14.249" v="90"/>
          <ac:cxnSpMkLst>
            <pc:docMk/>
            <pc:sldMk cId="4223907773" sldId="302"/>
            <ac:cxnSpMk id="11" creationId="{F033F5AE-6728-4F19-8DED-658E674B31B9}"/>
          </ac:cxnSpMkLst>
        </pc:cxnChg>
        <pc:cxnChg chg="add">
          <ac:chgData name="Guest User" userId="" providerId="Windows Live" clId="Web-{49FDB38F-47FA-4804-9688-BBEF258FCA7E}" dt="2020-07-22T09:49:14.249" v="90"/>
          <ac:cxnSpMkLst>
            <pc:docMk/>
            <pc:sldMk cId="4223907773" sldId="302"/>
            <ac:cxnSpMk id="13" creationId="{82C7D74A-18BA-4709-A808-44E8815C4430}"/>
          </ac:cxnSpMkLst>
        </pc:cxnChg>
        <pc:cxnChg chg="add">
          <ac:chgData name="Guest User" userId="" providerId="Windows Live" clId="Web-{49FDB38F-47FA-4804-9688-BBEF258FCA7E}" dt="2020-07-22T09:49:14.249" v="90"/>
          <ac:cxnSpMkLst>
            <pc:docMk/>
            <pc:sldMk cId="4223907773" sldId="302"/>
            <ac:cxnSpMk id="15" creationId="{B5164A3F-1561-4039-8185-AB0EEB713EA7}"/>
          </ac:cxnSpMkLst>
        </pc:cxnChg>
        <pc:cxnChg chg="add">
          <ac:chgData name="Guest User" userId="" providerId="Windows Live" clId="Web-{49FDB38F-47FA-4804-9688-BBEF258FCA7E}" dt="2020-07-22T09:49:14.249" v="90"/>
          <ac:cxnSpMkLst>
            <pc:docMk/>
            <pc:sldMk cId="4223907773" sldId="302"/>
            <ac:cxnSpMk id="17" creationId="{2A35DB53-42BE-460E-9CA1-1294C98463CB}"/>
          </ac:cxnSpMkLst>
        </pc:cxnChg>
      </pc:sldChg>
      <pc:sldChg chg="new del mod modShow">
        <pc:chgData name="Guest User" userId="" providerId="Windows Live" clId="Web-{49FDB38F-47FA-4804-9688-BBEF258FCA7E}" dt="2020-07-22T09:50:00.064" v="91"/>
        <pc:sldMkLst>
          <pc:docMk/>
          <pc:sldMk cId="1277612029" sldId="303"/>
        </pc:sldMkLst>
      </pc:sldChg>
      <pc:sldChg chg="addSp delSp modSp new mod setBg setClrOvrMap">
        <pc:chgData name="Guest User" userId="" providerId="Windows Live" clId="Web-{49FDB38F-47FA-4804-9688-BBEF258FCA7E}" dt="2020-07-22T10:09:33.329" v="219" actId="20577"/>
        <pc:sldMkLst>
          <pc:docMk/>
          <pc:sldMk cId="2436552914" sldId="303"/>
        </pc:sldMkLst>
        <pc:spChg chg="mod">
          <ac:chgData name="Guest User" userId="" providerId="Windows Live" clId="Web-{49FDB38F-47FA-4804-9688-BBEF258FCA7E}" dt="2020-07-22T10:09:33.329" v="219" actId="20577"/>
          <ac:spMkLst>
            <pc:docMk/>
            <pc:sldMk cId="2436552914" sldId="303"/>
            <ac:spMk id="2" creationId="{FC087B05-6D01-44CA-A4A7-3D264E1CA5B1}"/>
          </ac:spMkLst>
        </pc:spChg>
        <pc:spChg chg="del">
          <ac:chgData name="Guest User" userId="" providerId="Windows Live" clId="Web-{49FDB38F-47FA-4804-9688-BBEF258FCA7E}" dt="2020-07-22T10:04:48.923" v="126"/>
          <ac:spMkLst>
            <pc:docMk/>
            <pc:sldMk cId="2436552914" sldId="303"/>
            <ac:spMk id="3" creationId="{6737AE4A-1701-4582-8D1F-A7E3FF8C349C}"/>
          </ac:spMkLst>
        </pc:spChg>
        <pc:spChg chg="add">
          <ac:chgData name="Guest User" userId="" providerId="Windows Live" clId="Web-{49FDB38F-47FA-4804-9688-BBEF258FCA7E}" dt="2020-07-22T10:09:00.874" v="214"/>
          <ac:spMkLst>
            <pc:docMk/>
            <pc:sldMk cId="2436552914" sldId="303"/>
            <ac:spMk id="19" creationId="{991E317B-75E3-4171-A07A-B263C1D6DCA5}"/>
          </ac:spMkLst>
        </pc:spChg>
        <pc:spChg chg="add">
          <ac:chgData name="Guest User" userId="" providerId="Windows Live" clId="Web-{49FDB38F-47FA-4804-9688-BBEF258FCA7E}" dt="2020-07-22T10:09:00.874" v="214"/>
          <ac:spMkLst>
            <pc:docMk/>
            <pc:sldMk cId="2436552914" sldId="303"/>
            <ac:spMk id="21" creationId="{4A9B19C2-B29A-4924-9E7E-6FBF17F5854E}"/>
          </ac:spMkLst>
        </pc:spChg>
        <pc:grpChg chg="add">
          <ac:chgData name="Guest User" userId="" providerId="Windows Live" clId="Web-{49FDB38F-47FA-4804-9688-BBEF258FCA7E}" dt="2020-07-22T10:09:00.874" v="214"/>
          <ac:grpSpMkLst>
            <pc:docMk/>
            <pc:sldMk cId="2436552914" sldId="303"/>
            <ac:grpSpMk id="23" creationId="{34C85634-D5F5-4047-8F35-F4B1F50AB1A7}"/>
          </ac:grpSpMkLst>
        </pc:grpChg>
        <pc:picChg chg="add mod ord">
          <ac:chgData name="Guest User" userId="" providerId="Windows Live" clId="Web-{49FDB38F-47FA-4804-9688-BBEF258FCA7E}" dt="2020-07-22T10:09:00.874" v="214"/>
          <ac:picMkLst>
            <pc:docMk/>
            <pc:sldMk cId="2436552914" sldId="303"/>
            <ac:picMk id="4" creationId="{FEB9D956-FCB7-47D3-A920-12AF9BD09F25}"/>
          </ac:picMkLst>
        </pc:picChg>
        <pc:cxnChg chg="add">
          <ac:chgData name="Guest User" userId="" providerId="Windows Live" clId="Web-{49FDB38F-47FA-4804-9688-BBEF258FCA7E}" dt="2020-07-22T10:09:00.874" v="214"/>
          <ac:cxnSpMkLst>
            <pc:docMk/>
            <pc:sldMk cId="2436552914" sldId="303"/>
            <ac:cxnSpMk id="9" creationId="{0512F9CB-A1A0-4043-A103-F6A4B94B695A}"/>
          </ac:cxnSpMkLst>
        </pc:cxnChg>
        <pc:cxnChg chg="add">
          <ac:chgData name="Guest User" userId="" providerId="Windows Live" clId="Web-{49FDB38F-47FA-4804-9688-BBEF258FCA7E}" dt="2020-07-22T10:09:00.874" v="214"/>
          <ac:cxnSpMkLst>
            <pc:docMk/>
            <pc:sldMk cId="2436552914" sldId="303"/>
            <ac:cxnSpMk id="11" creationId="{ADBE6588-EE16-4389-857C-86A156D49E5D}"/>
          </ac:cxnSpMkLst>
        </pc:cxnChg>
        <pc:cxnChg chg="add">
          <ac:chgData name="Guest User" userId="" providerId="Windows Live" clId="Web-{49FDB38F-47FA-4804-9688-BBEF258FCA7E}" dt="2020-07-22T10:09:00.874" v="214"/>
          <ac:cxnSpMkLst>
            <pc:docMk/>
            <pc:sldMk cId="2436552914" sldId="303"/>
            <ac:cxnSpMk id="13" creationId="{17FD48D2-B0A7-413D-B947-AA55AC1296D5}"/>
          </ac:cxnSpMkLst>
        </pc:cxnChg>
        <pc:cxnChg chg="add">
          <ac:chgData name="Guest User" userId="" providerId="Windows Live" clId="Web-{49FDB38F-47FA-4804-9688-BBEF258FCA7E}" dt="2020-07-22T10:09:00.874" v="214"/>
          <ac:cxnSpMkLst>
            <pc:docMk/>
            <pc:sldMk cId="2436552914" sldId="303"/>
            <ac:cxnSpMk id="15" creationId="{2BE668D0-D906-4EEE-B32F-8C028624B837}"/>
          </ac:cxnSpMkLst>
        </pc:cxnChg>
        <pc:cxnChg chg="add">
          <ac:chgData name="Guest User" userId="" providerId="Windows Live" clId="Web-{49FDB38F-47FA-4804-9688-BBEF258FCA7E}" dt="2020-07-22T10:09:00.874" v="214"/>
          <ac:cxnSpMkLst>
            <pc:docMk/>
            <pc:sldMk cId="2436552914" sldId="303"/>
            <ac:cxnSpMk id="17" creationId="{D1DE67A3-B8F6-4CFD-A8E0-D15200F23152}"/>
          </ac:cxnSpMkLst>
        </pc:cxnChg>
      </pc:sldChg>
      <pc:sldChg chg="addSp delSp modSp new mod setBg setClrOvrMap">
        <pc:chgData name="Guest User" userId="" providerId="Windows Live" clId="Web-{49FDB38F-47FA-4804-9688-BBEF258FCA7E}" dt="2020-07-22T10:13:59.734" v="244"/>
        <pc:sldMkLst>
          <pc:docMk/>
          <pc:sldMk cId="854547493" sldId="304"/>
        </pc:sldMkLst>
        <pc:spChg chg="mod">
          <ac:chgData name="Guest User" userId="" providerId="Windows Live" clId="Web-{49FDB38F-47FA-4804-9688-BBEF258FCA7E}" dt="2020-07-22T10:13:59.734" v="244"/>
          <ac:spMkLst>
            <pc:docMk/>
            <pc:sldMk cId="854547493" sldId="304"/>
            <ac:spMk id="2" creationId="{232F4B9C-D69C-4B58-8DF7-FCD9CD4B01FD}"/>
          </ac:spMkLst>
        </pc:spChg>
        <pc:spChg chg="del">
          <ac:chgData name="Guest User" userId="" providerId="Windows Live" clId="Web-{49FDB38F-47FA-4804-9688-BBEF258FCA7E}" dt="2020-07-22T10:11:18.897" v="228"/>
          <ac:spMkLst>
            <pc:docMk/>
            <pc:sldMk cId="854547493" sldId="304"/>
            <ac:spMk id="3" creationId="{49519B21-E4BC-4149-AD43-07D95DDE1CDB}"/>
          </ac:spMkLst>
        </pc:spChg>
        <pc:spChg chg="add">
          <ac:chgData name="Guest User" userId="" providerId="Windows Live" clId="Web-{49FDB38F-47FA-4804-9688-BBEF258FCA7E}" dt="2020-07-22T10:13:59.734" v="244"/>
          <ac:spMkLst>
            <pc:docMk/>
            <pc:sldMk cId="854547493" sldId="304"/>
            <ac:spMk id="19" creationId="{991E317B-75E3-4171-A07A-B263C1D6DCA5}"/>
          </ac:spMkLst>
        </pc:spChg>
        <pc:spChg chg="add">
          <ac:chgData name="Guest User" userId="" providerId="Windows Live" clId="Web-{49FDB38F-47FA-4804-9688-BBEF258FCA7E}" dt="2020-07-22T10:13:59.734" v="244"/>
          <ac:spMkLst>
            <pc:docMk/>
            <pc:sldMk cId="854547493" sldId="304"/>
            <ac:spMk id="21" creationId="{4A9B19C2-B29A-4924-9E7E-6FBF17F5854E}"/>
          </ac:spMkLst>
        </pc:spChg>
        <pc:grpChg chg="add">
          <ac:chgData name="Guest User" userId="" providerId="Windows Live" clId="Web-{49FDB38F-47FA-4804-9688-BBEF258FCA7E}" dt="2020-07-22T10:13:59.734" v="244"/>
          <ac:grpSpMkLst>
            <pc:docMk/>
            <pc:sldMk cId="854547493" sldId="304"/>
            <ac:grpSpMk id="23" creationId="{34C85634-D5F5-4047-8F35-F4B1F50AB1A7}"/>
          </ac:grpSpMkLst>
        </pc:grpChg>
        <pc:picChg chg="add mod ord">
          <ac:chgData name="Guest User" userId="" providerId="Windows Live" clId="Web-{49FDB38F-47FA-4804-9688-BBEF258FCA7E}" dt="2020-07-22T10:13:59.734" v="244"/>
          <ac:picMkLst>
            <pc:docMk/>
            <pc:sldMk cId="854547493" sldId="304"/>
            <ac:picMk id="4" creationId="{581F42D3-60B3-4138-B98B-FEC03D15C2D8}"/>
          </ac:picMkLst>
        </pc:picChg>
        <pc:cxnChg chg="add">
          <ac:chgData name="Guest User" userId="" providerId="Windows Live" clId="Web-{49FDB38F-47FA-4804-9688-BBEF258FCA7E}" dt="2020-07-22T10:13:59.734" v="244"/>
          <ac:cxnSpMkLst>
            <pc:docMk/>
            <pc:sldMk cId="854547493" sldId="304"/>
            <ac:cxnSpMk id="9" creationId="{0512F9CB-A1A0-4043-A103-F6A4B94B695A}"/>
          </ac:cxnSpMkLst>
        </pc:cxnChg>
        <pc:cxnChg chg="add">
          <ac:chgData name="Guest User" userId="" providerId="Windows Live" clId="Web-{49FDB38F-47FA-4804-9688-BBEF258FCA7E}" dt="2020-07-22T10:13:59.734" v="244"/>
          <ac:cxnSpMkLst>
            <pc:docMk/>
            <pc:sldMk cId="854547493" sldId="304"/>
            <ac:cxnSpMk id="11" creationId="{ADBE6588-EE16-4389-857C-86A156D49E5D}"/>
          </ac:cxnSpMkLst>
        </pc:cxnChg>
        <pc:cxnChg chg="add">
          <ac:chgData name="Guest User" userId="" providerId="Windows Live" clId="Web-{49FDB38F-47FA-4804-9688-BBEF258FCA7E}" dt="2020-07-22T10:13:59.734" v="244"/>
          <ac:cxnSpMkLst>
            <pc:docMk/>
            <pc:sldMk cId="854547493" sldId="304"/>
            <ac:cxnSpMk id="13" creationId="{17FD48D2-B0A7-413D-B947-AA55AC1296D5}"/>
          </ac:cxnSpMkLst>
        </pc:cxnChg>
        <pc:cxnChg chg="add">
          <ac:chgData name="Guest User" userId="" providerId="Windows Live" clId="Web-{49FDB38F-47FA-4804-9688-BBEF258FCA7E}" dt="2020-07-22T10:13:59.734" v="244"/>
          <ac:cxnSpMkLst>
            <pc:docMk/>
            <pc:sldMk cId="854547493" sldId="304"/>
            <ac:cxnSpMk id="15" creationId="{2BE668D0-D906-4EEE-B32F-8C028624B837}"/>
          </ac:cxnSpMkLst>
        </pc:cxnChg>
        <pc:cxnChg chg="add">
          <ac:chgData name="Guest User" userId="" providerId="Windows Live" clId="Web-{49FDB38F-47FA-4804-9688-BBEF258FCA7E}" dt="2020-07-22T10:13:59.734" v="244"/>
          <ac:cxnSpMkLst>
            <pc:docMk/>
            <pc:sldMk cId="854547493" sldId="304"/>
            <ac:cxnSpMk id="17" creationId="{D1DE67A3-B8F6-4CFD-A8E0-D15200F23152}"/>
          </ac:cxnSpMkLst>
        </pc:cxnChg>
      </pc:sldChg>
      <pc:sldChg chg="addSp delSp modSp new mod setBg setClrOvrMap">
        <pc:chgData name="Guest User" userId="" providerId="Windows Live" clId="Web-{49FDB38F-47FA-4804-9688-BBEF258FCA7E}" dt="2020-07-22T10:14:14.438" v="245"/>
        <pc:sldMkLst>
          <pc:docMk/>
          <pc:sldMk cId="1990637397" sldId="305"/>
        </pc:sldMkLst>
        <pc:spChg chg="mod">
          <ac:chgData name="Guest User" userId="" providerId="Windows Live" clId="Web-{49FDB38F-47FA-4804-9688-BBEF258FCA7E}" dt="2020-07-22T10:14:14.438" v="245"/>
          <ac:spMkLst>
            <pc:docMk/>
            <pc:sldMk cId="1990637397" sldId="305"/>
            <ac:spMk id="2" creationId="{BB93D675-973E-4F9F-8687-0044398508A5}"/>
          </ac:spMkLst>
        </pc:spChg>
        <pc:spChg chg="del">
          <ac:chgData name="Guest User" userId="" providerId="Windows Live" clId="Web-{49FDB38F-47FA-4804-9688-BBEF258FCA7E}" dt="2020-07-22T10:13:14.497" v="239"/>
          <ac:spMkLst>
            <pc:docMk/>
            <pc:sldMk cId="1990637397" sldId="305"/>
            <ac:spMk id="3" creationId="{09BFA961-F582-4F0F-90A7-5A05E4311CFB}"/>
          </ac:spMkLst>
        </pc:spChg>
        <pc:spChg chg="add">
          <ac:chgData name="Guest User" userId="" providerId="Windows Live" clId="Web-{49FDB38F-47FA-4804-9688-BBEF258FCA7E}" dt="2020-07-22T10:14:14.438" v="245"/>
          <ac:spMkLst>
            <pc:docMk/>
            <pc:sldMk cId="1990637397" sldId="305"/>
            <ac:spMk id="19" creationId="{991E317B-75E3-4171-A07A-B263C1D6DCA5}"/>
          </ac:spMkLst>
        </pc:spChg>
        <pc:spChg chg="add">
          <ac:chgData name="Guest User" userId="" providerId="Windows Live" clId="Web-{49FDB38F-47FA-4804-9688-BBEF258FCA7E}" dt="2020-07-22T10:14:14.438" v="245"/>
          <ac:spMkLst>
            <pc:docMk/>
            <pc:sldMk cId="1990637397" sldId="305"/>
            <ac:spMk id="21" creationId="{4A9B19C2-B29A-4924-9E7E-6FBF17F5854E}"/>
          </ac:spMkLst>
        </pc:spChg>
        <pc:grpChg chg="add">
          <ac:chgData name="Guest User" userId="" providerId="Windows Live" clId="Web-{49FDB38F-47FA-4804-9688-BBEF258FCA7E}" dt="2020-07-22T10:14:14.438" v="245"/>
          <ac:grpSpMkLst>
            <pc:docMk/>
            <pc:sldMk cId="1990637397" sldId="305"/>
            <ac:grpSpMk id="23" creationId="{34C85634-D5F5-4047-8F35-F4B1F50AB1A7}"/>
          </ac:grpSpMkLst>
        </pc:grpChg>
        <pc:picChg chg="add mod ord">
          <ac:chgData name="Guest User" userId="" providerId="Windows Live" clId="Web-{49FDB38F-47FA-4804-9688-BBEF258FCA7E}" dt="2020-07-22T10:14:14.438" v="245"/>
          <ac:picMkLst>
            <pc:docMk/>
            <pc:sldMk cId="1990637397" sldId="305"/>
            <ac:picMk id="4" creationId="{C0760685-D490-420E-80D3-C9FFD2330677}"/>
          </ac:picMkLst>
        </pc:picChg>
        <pc:cxnChg chg="add">
          <ac:chgData name="Guest User" userId="" providerId="Windows Live" clId="Web-{49FDB38F-47FA-4804-9688-BBEF258FCA7E}" dt="2020-07-22T10:14:14.438" v="245"/>
          <ac:cxnSpMkLst>
            <pc:docMk/>
            <pc:sldMk cId="1990637397" sldId="305"/>
            <ac:cxnSpMk id="9" creationId="{0512F9CB-A1A0-4043-A103-F6A4B94B695A}"/>
          </ac:cxnSpMkLst>
        </pc:cxnChg>
        <pc:cxnChg chg="add">
          <ac:chgData name="Guest User" userId="" providerId="Windows Live" clId="Web-{49FDB38F-47FA-4804-9688-BBEF258FCA7E}" dt="2020-07-22T10:14:14.438" v="245"/>
          <ac:cxnSpMkLst>
            <pc:docMk/>
            <pc:sldMk cId="1990637397" sldId="305"/>
            <ac:cxnSpMk id="11" creationId="{ADBE6588-EE16-4389-857C-86A156D49E5D}"/>
          </ac:cxnSpMkLst>
        </pc:cxnChg>
        <pc:cxnChg chg="add">
          <ac:chgData name="Guest User" userId="" providerId="Windows Live" clId="Web-{49FDB38F-47FA-4804-9688-BBEF258FCA7E}" dt="2020-07-22T10:14:14.438" v="245"/>
          <ac:cxnSpMkLst>
            <pc:docMk/>
            <pc:sldMk cId="1990637397" sldId="305"/>
            <ac:cxnSpMk id="13" creationId="{17FD48D2-B0A7-413D-B947-AA55AC1296D5}"/>
          </ac:cxnSpMkLst>
        </pc:cxnChg>
        <pc:cxnChg chg="add">
          <ac:chgData name="Guest User" userId="" providerId="Windows Live" clId="Web-{49FDB38F-47FA-4804-9688-BBEF258FCA7E}" dt="2020-07-22T10:14:14.438" v="245"/>
          <ac:cxnSpMkLst>
            <pc:docMk/>
            <pc:sldMk cId="1990637397" sldId="305"/>
            <ac:cxnSpMk id="15" creationId="{2BE668D0-D906-4EEE-B32F-8C028624B837}"/>
          </ac:cxnSpMkLst>
        </pc:cxnChg>
        <pc:cxnChg chg="add">
          <ac:chgData name="Guest User" userId="" providerId="Windows Live" clId="Web-{49FDB38F-47FA-4804-9688-BBEF258FCA7E}" dt="2020-07-22T10:14:14.438" v="245"/>
          <ac:cxnSpMkLst>
            <pc:docMk/>
            <pc:sldMk cId="1990637397" sldId="305"/>
            <ac:cxnSpMk id="17" creationId="{D1DE67A3-B8F6-4CFD-A8E0-D15200F23152}"/>
          </ac:cxnSpMkLst>
        </pc:cxnChg>
      </pc:sldChg>
      <pc:sldChg chg="addSp delSp modSp new mod setBg modClrScheme chgLayout">
        <pc:chgData name="Guest User" userId="" providerId="Windows Live" clId="Web-{49FDB38F-47FA-4804-9688-BBEF258FCA7E}" dt="2020-07-22T10:18:02.481" v="269"/>
        <pc:sldMkLst>
          <pc:docMk/>
          <pc:sldMk cId="3573980733" sldId="306"/>
        </pc:sldMkLst>
        <pc:spChg chg="mod ord">
          <ac:chgData name="Guest User" userId="" providerId="Windows Live" clId="Web-{49FDB38F-47FA-4804-9688-BBEF258FCA7E}" dt="2020-07-22T10:18:02.481" v="269"/>
          <ac:spMkLst>
            <pc:docMk/>
            <pc:sldMk cId="3573980733" sldId="306"/>
            <ac:spMk id="2" creationId="{831B1652-423F-4E2D-B6DE-111A7DB6EFE0}"/>
          </ac:spMkLst>
        </pc:spChg>
        <pc:spChg chg="del mod ord">
          <ac:chgData name="Guest User" userId="" providerId="Windows Live" clId="Web-{49FDB38F-47FA-4804-9688-BBEF258FCA7E}" dt="2020-07-22T10:15:51.412" v="255"/>
          <ac:spMkLst>
            <pc:docMk/>
            <pc:sldMk cId="3573980733" sldId="306"/>
            <ac:spMk id="3" creationId="{72872DB8-949C-4907-B44F-602323BEA46F}"/>
          </ac:spMkLst>
        </pc:spChg>
        <pc:spChg chg="add del mod ord">
          <ac:chgData name="Guest User" userId="" providerId="Windows Live" clId="Web-{49FDB38F-47FA-4804-9688-BBEF258FCA7E}" dt="2020-07-22T10:16:43.539" v="261"/>
          <ac:spMkLst>
            <pc:docMk/>
            <pc:sldMk cId="3573980733" sldId="306"/>
            <ac:spMk id="4" creationId="{B6479E19-4E66-4077-8C7D-E4DD4257E83E}"/>
          </ac:spMkLst>
        </pc:spChg>
        <pc:spChg chg="add del">
          <ac:chgData name="Guest User" userId="" providerId="Windows Live" clId="Web-{49FDB38F-47FA-4804-9688-BBEF258FCA7E}" dt="2020-07-22T10:18:02.481" v="269"/>
          <ac:spMkLst>
            <pc:docMk/>
            <pc:sldMk cId="3573980733" sldId="306"/>
            <ac:spMk id="16" creationId="{E49B76A8-D4D2-428D-84FA-657EEA587ED8}"/>
          </ac:spMkLst>
        </pc:spChg>
        <pc:spChg chg="add del">
          <ac:chgData name="Guest User" userId="" providerId="Windows Live" clId="Web-{49FDB38F-47FA-4804-9688-BBEF258FCA7E}" dt="2020-07-22T10:18:02.481" v="269"/>
          <ac:spMkLst>
            <pc:docMk/>
            <pc:sldMk cId="3573980733" sldId="306"/>
            <ac:spMk id="20" creationId="{15A54023-E435-4098-A370-AE54A007EB91}"/>
          </ac:spMkLst>
        </pc:spChg>
        <pc:spChg chg="add del">
          <ac:chgData name="Guest User" userId="" providerId="Windows Live" clId="Web-{49FDB38F-47FA-4804-9688-BBEF258FCA7E}" dt="2020-07-22T10:17:51.137" v="267"/>
          <ac:spMkLst>
            <pc:docMk/>
            <pc:sldMk cId="3573980733" sldId="306"/>
            <ac:spMk id="21" creationId="{0BE1027C-ABCB-4C82-91A2-F67B9A5A65A6}"/>
          </ac:spMkLst>
        </pc:spChg>
        <pc:spChg chg="add del">
          <ac:chgData name="Guest User" userId="" providerId="Windows Live" clId="Web-{49FDB38F-47FA-4804-9688-BBEF258FCA7E}" dt="2020-07-22T10:17:51.137" v="267"/>
          <ac:spMkLst>
            <pc:docMk/>
            <pc:sldMk cId="3573980733" sldId="306"/>
            <ac:spMk id="30" creationId="{FDAF26D5-7469-49F5-902D-571FA58A7EEE}"/>
          </ac:spMkLst>
        </pc:spChg>
        <pc:grpChg chg="add del">
          <ac:chgData name="Guest User" userId="" providerId="Windows Live" clId="Web-{49FDB38F-47FA-4804-9688-BBEF258FCA7E}" dt="2020-07-22T10:18:02.481" v="269"/>
          <ac:grpSpMkLst>
            <pc:docMk/>
            <pc:sldMk cId="3573980733" sldId="306"/>
            <ac:grpSpMk id="18" creationId="{8D463EDB-0644-4F84-9901-D2434D550912}"/>
          </ac:grpSpMkLst>
        </pc:grpChg>
        <pc:grpChg chg="add del">
          <ac:chgData name="Guest User" userId="" providerId="Windows Live" clId="Web-{49FDB38F-47FA-4804-9688-BBEF258FCA7E}" dt="2020-07-22T10:17:51.137" v="267"/>
          <ac:grpSpMkLst>
            <pc:docMk/>
            <pc:sldMk cId="3573980733" sldId="306"/>
            <ac:grpSpMk id="23" creationId="{0CC57C46-4659-4AF2-9180-2DEED214CDD7}"/>
          </ac:grpSpMkLst>
        </pc:grpChg>
        <pc:picChg chg="add mod ord">
          <ac:chgData name="Guest User" userId="" providerId="Windows Live" clId="Web-{49FDB38F-47FA-4804-9688-BBEF258FCA7E}" dt="2020-07-22T10:18:02.481" v="269"/>
          <ac:picMkLst>
            <pc:docMk/>
            <pc:sldMk cId="3573980733" sldId="306"/>
            <ac:picMk id="5" creationId="{24E29B69-7A69-40B6-AFBF-63177340CBDE}"/>
          </ac:picMkLst>
        </pc:picChg>
        <pc:picChg chg="add mod ord">
          <ac:chgData name="Guest User" userId="" providerId="Windows Live" clId="Web-{49FDB38F-47FA-4804-9688-BBEF258FCA7E}" dt="2020-07-22T10:18:02.481" v="269"/>
          <ac:picMkLst>
            <pc:docMk/>
            <pc:sldMk cId="3573980733" sldId="306"/>
            <ac:picMk id="6" creationId="{E064DB99-C9E5-4779-89F9-FFDE20C34595}"/>
          </ac:picMkLst>
        </pc:picChg>
        <pc:cxnChg chg="add del">
          <ac:chgData name="Guest User" userId="" providerId="Windows Live" clId="Web-{49FDB38F-47FA-4804-9688-BBEF258FCA7E}" dt="2020-07-22T10:18:02.481" v="269"/>
          <ac:cxnSpMkLst>
            <pc:docMk/>
            <pc:sldMk cId="3573980733" sldId="306"/>
            <ac:cxnSpMk id="8" creationId="{8C152077-984A-4612-B0E1-251C62EB1528}"/>
          </ac:cxnSpMkLst>
        </pc:cxnChg>
        <pc:cxnChg chg="add del">
          <ac:chgData name="Guest User" userId="" providerId="Windows Live" clId="Web-{49FDB38F-47FA-4804-9688-BBEF258FCA7E}" dt="2020-07-22T10:18:02.481" v="269"/>
          <ac:cxnSpMkLst>
            <pc:docMk/>
            <pc:sldMk cId="3573980733" sldId="306"/>
            <ac:cxnSpMk id="9" creationId="{C05450BA-2A87-4847-A5A0-E7D960557220}"/>
          </ac:cxnSpMkLst>
        </pc:cxnChg>
        <pc:cxnChg chg="add del">
          <ac:chgData name="Guest User" userId="" providerId="Windows Live" clId="Web-{49FDB38F-47FA-4804-9688-BBEF258FCA7E}" dt="2020-07-22T10:18:02.481" v="269"/>
          <ac:cxnSpMkLst>
            <pc:docMk/>
            <pc:sldMk cId="3573980733" sldId="306"/>
            <ac:cxnSpMk id="10" creationId="{A16F9ADA-A824-456A-9728-D5BFFE04D3A2}"/>
          </ac:cxnSpMkLst>
        </pc:cxnChg>
        <pc:cxnChg chg="add del">
          <ac:chgData name="Guest User" userId="" providerId="Windows Live" clId="Web-{49FDB38F-47FA-4804-9688-BBEF258FCA7E}" dt="2020-07-22T10:17:51.137" v="267"/>
          <ac:cxnSpMkLst>
            <pc:docMk/>
            <pc:sldMk cId="3573980733" sldId="306"/>
            <ac:cxnSpMk id="11" creationId="{DD6CFB6C-6ECB-4250-B68E-01966297A513}"/>
          </ac:cxnSpMkLst>
        </pc:cxnChg>
        <pc:cxnChg chg="add del">
          <ac:chgData name="Guest User" userId="" providerId="Windows Live" clId="Web-{49FDB38F-47FA-4804-9688-BBEF258FCA7E}" dt="2020-07-22T10:18:02.481" v="269"/>
          <ac:cxnSpMkLst>
            <pc:docMk/>
            <pc:sldMk cId="3573980733" sldId="306"/>
            <ac:cxnSpMk id="12" creationId="{63034157-938C-45F5-8DCA-208D22E5BBE4}"/>
          </ac:cxnSpMkLst>
        </pc:cxnChg>
        <pc:cxnChg chg="add del">
          <ac:chgData name="Guest User" userId="" providerId="Windows Live" clId="Web-{49FDB38F-47FA-4804-9688-BBEF258FCA7E}" dt="2020-07-22T10:17:51.137" v="267"/>
          <ac:cxnSpMkLst>
            <pc:docMk/>
            <pc:sldMk cId="3573980733" sldId="306"/>
            <ac:cxnSpMk id="13" creationId="{B8359141-C085-46E4-B4EC-42F9599BA7D2}"/>
          </ac:cxnSpMkLst>
        </pc:cxnChg>
        <pc:cxnChg chg="add del">
          <ac:chgData name="Guest User" userId="" providerId="Windows Live" clId="Web-{49FDB38F-47FA-4804-9688-BBEF258FCA7E}" dt="2020-07-22T10:18:02.481" v="269"/>
          <ac:cxnSpMkLst>
            <pc:docMk/>
            <pc:sldMk cId="3573980733" sldId="306"/>
            <ac:cxnSpMk id="14" creationId="{2369327A-A6C5-4293-80D1-DECEBA3F5FF0}"/>
          </ac:cxnSpMkLst>
        </pc:cxnChg>
        <pc:cxnChg chg="add del">
          <ac:chgData name="Guest User" userId="" providerId="Windows Live" clId="Web-{49FDB38F-47FA-4804-9688-BBEF258FCA7E}" dt="2020-07-22T10:17:51.137" v="267"/>
          <ac:cxnSpMkLst>
            <pc:docMk/>
            <pc:sldMk cId="3573980733" sldId="306"/>
            <ac:cxnSpMk id="15" creationId="{FA903156-0F0C-44A5-9019-0CAF51EB494A}"/>
          </ac:cxnSpMkLst>
        </pc:cxnChg>
        <pc:cxnChg chg="add del">
          <ac:chgData name="Guest User" userId="" providerId="Windows Live" clId="Web-{49FDB38F-47FA-4804-9688-BBEF258FCA7E}" dt="2020-07-22T10:17:51.137" v="267"/>
          <ac:cxnSpMkLst>
            <pc:docMk/>
            <pc:sldMk cId="3573980733" sldId="306"/>
            <ac:cxnSpMk id="17" creationId="{66E5E851-3725-463F-9451-2FFEF5D3E089}"/>
          </ac:cxnSpMkLst>
        </pc:cxnChg>
        <pc:cxnChg chg="add del">
          <ac:chgData name="Guest User" userId="" providerId="Windows Live" clId="Web-{49FDB38F-47FA-4804-9688-BBEF258FCA7E}" dt="2020-07-22T10:17:51.137" v="267"/>
          <ac:cxnSpMkLst>
            <pc:docMk/>
            <pc:sldMk cId="3573980733" sldId="306"/>
            <ac:cxnSpMk id="19" creationId="{94209D59-6810-40C2-B8D6-6DACF8A06143}"/>
          </ac:cxnSpMkLst>
        </pc:cxnChg>
      </pc:sldChg>
      <pc:sldChg chg="addSp delSp modSp new mod setBg">
        <pc:chgData name="Guest User" userId="" providerId="Windows Live" clId="Web-{49FDB38F-47FA-4804-9688-BBEF258FCA7E}" dt="2020-07-22T10:20:05.019" v="279"/>
        <pc:sldMkLst>
          <pc:docMk/>
          <pc:sldMk cId="1631584800" sldId="307"/>
        </pc:sldMkLst>
        <pc:spChg chg="mod">
          <ac:chgData name="Guest User" userId="" providerId="Windows Live" clId="Web-{49FDB38F-47FA-4804-9688-BBEF258FCA7E}" dt="2020-07-22T10:20:05.019" v="279"/>
          <ac:spMkLst>
            <pc:docMk/>
            <pc:sldMk cId="1631584800" sldId="307"/>
            <ac:spMk id="2" creationId="{826E827E-972F-489C-BA08-13CFCD8B1EB2}"/>
          </ac:spMkLst>
        </pc:spChg>
        <pc:spChg chg="del">
          <ac:chgData name="Guest User" userId="" providerId="Windows Live" clId="Web-{49FDB38F-47FA-4804-9688-BBEF258FCA7E}" dt="2020-07-22T10:19:36.158" v="275"/>
          <ac:spMkLst>
            <pc:docMk/>
            <pc:sldMk cId="1631584800" sldId="307"/>
            <ac:spMk id="3" creationId="{78480091-B85F-4484-9180-A697278790E3}"/>
          </ac:spMkLst>
        </pc:spChg>
        <pc:spChg chg="add">
          <ac:chgData name="Guest User" userId="" providerId="Windows Live" clId="Web-{49FDB38F-47FA-4804-9688-BBEF258FCA7E}" dt="2020-07-22T10:20:05.019" v="279"/>
          <ac:spMkLst>
            <pc:docMk/>
            <pc:sldMk cId="1631584800" sldId="307"/>
            <ac:spMk id="19" creationId="{C5BDD1EA-D8C1-45AF-9F0A-14A2A137BA2A}"/>
          </ac:spMkLst>
        </pc:spChg>
        <pc:spChg chg="add">
          <ac:chgData name="Guest User" userId="" providerId="Windows Live" clId="Web-{49FDB38F-47FA-4804-9688-BBEF258FCA7E}" dt="2020-07-22T10:20:05.019" v="279"/>
          <ac:spMkLst>
            <pc:docMk/>
            <pc:sldMk cId="1631584800" sldId="307"/>
            <ac:spMk id="21" creationId="{14354E08-0068-48D7-A8AD-84C7B1CF585D}"/>
          </ac:spMkLst>
        </pc:spChg>
        <pc:grpChg chg="add">
          <ac:chgData name="Guest User" userId="" providerId="Windows Live" clId="Web-{49FDB38F-47FA-4804-9688-BBEF258FCA7E}" dt="2020-07-22T10:20:05.019" v="279"/>
          <ac:grpSpMkLst>
            <pc:docMk/>
            <pc:sldMk cId="1631584800" sldId="307"/>
            <ac:grpSpMk id="23" creationId="{A779F34F-2960-4B81-BA08-445B6F6A0CD7}"/>
          </ac:grpSpMkLst>
        </pc:grpChg>
        <pc:picChg chg="add mod ord">
          <ac:chgData name="Guest User" userId="" providerId="Windows Live" clId="Web-{49FDB38F-47FA-4804-9688-BBEF258FCA7E}" dt="2020-07-22T10:20:05.019" v="279"/>
          <ac:picMkLst>
            <pc:docMk/>
            <pc:sldMk cId="1631584800" sldId="307"/>
            <ac:picMk id="4" creationId="{8316B64B-E021-4CAF-A3FC-5AC7336FD101}"/>
          </ac:picMkLst>
        </pc:picChg>
        <pc:cxnChg chg="add">
          <ac:chgData name="Guest User" userId="" providerId="Windows Live" clId="Web-{49FDB38F-47FA-4804-9688-BBEF258FCA7E}" dt="2020-07-22T10:20:05.019" v="279"/>
          <ac:cxnSpMkLst>
            <pc:docMk/>
            <pc:sldMk cId="1631584800" sldId="307"/>
            <ac:cxnSpMk id="9" creationId="{8FD48FB1-66D8-4676-B0AA-C139A1DB78D1}"/>
          </ac:cxnSpMkLst>
        </pc:cxnChg>
        <pc:cxnChg chg="add">
          <ac:chgData name="Guest User" userId="" providerId="Windows Live" clId="Web-{49FDB38F-47FA-4804-9688-BBEF258FCA7E}" dt="2020-07-22T10:20:05.019" v="279"/>
          <ac:cxnSpMkLst>
            <pc:docMk/>
            <pc:sldMk cId="1631584800" sldId="307"/>
            <ac:cxnSpMk id="11" creationId="{F033F5AE-6728-4F19-8DED-658E674B31B9}"/>
          </ac:cxnSpMkLst>
        </pc:cxnChg>
        <pc:cxnChg chg="add">
          <ac:chgData name="Guest User" userId="" providerId="Windows Live" clId="Web-{49FDB38F-47FA-4804-9688-BBEF258FCA7E}" dt="2020-07-22T10:20:05.019" v="279"/>
          <ac:cxnSpMkLst>
            <pc:docMk/>
            <pc:sldMk cId="1631584800" sldId="307"/>
            <ac:cxnSpMk id="13" creationId="{82C7D74A-18BA-4709-A808-44E8815C4430}"/>
          </ac:cxnSpMkLst>
        </pc:cxnChg>
        <pc:cxnChg chg="add">
          <ac:chgData name="Guest User" userId="" providerId="Windows Live" clId="Web-{49FDB38F-47FA-4804-9688-BBEF258FCA7E}" dt="2020-07-22T10:20:05.019" v="279"/>
          <ac:cxnSpMkLst>
            <pc:docMk/>
            <pc:sldMk cId="1631584800" sldId="307"/>
            <ac:cxnSpMk id="15" creationId="{B5164A3F-1561-4039-8185-AB0EEB713EA7}"/>
          </ac:cxnSpMkLst>
        </pc:cxnChg>
        <pc:cxnChg chg="add">
          <ac:chgData name="Guest User" userId="" providerId="Windows Live" clId="Web-{49FDB38F-47FA-4804-9688-BBEF258FCA7E}" dt="2020-07-22T10:20:05.019" v="279"/>
          <ac:cxnSpMkLst>
            <pc:docMk/>
            <pc:sldMk cId="1631584800" sldId="307"/>
            <ac:cxnSpMk id="17" creationId="{2A35DB53-42BE-460E-9CA1-1294C98463CB}"/>
          </ac:cxnSpMkLst>
        </pc:cxnChg>
      </pc:sldChg>
      <pc:sldChg chg="addSp delSp modSp new mod setBg">
        <pc:chgData name="Guest User" userId="" providerId="Windows Live" clId="Web-{49FDB38F-47FA-4804-9688-BBEF258FCA7E}" dt="2020-07-22T10:22:45.902" v="310"/>
        <pc:sldMkLst>
          <pc:docMk/>
          <pc:sldMk cId="3466551611" sldId="308"/>
        </pc:sldMkLst>
        <pc:spChg chg="mod">
          <ac:chgData name="Guest User" userId="" providerId="Windows Live" clId="Web-{49FDB38F-47FA-4804-9688-BBEF258FCA7E}" dt="2020-07-22T10:22:45.902" v="310"/>
          <ac:spMkLst>
            <pc:docMk/>
            <pc:sldMk cId="3466551611" sldId="308"/>
            <ac:spMk id="2" creationId="{AE4ECB1C-B140-4899-A844-93A1929883BA}"/>
          </ac:spMkLst>
        </pc:spChg>
        <pc:spChg chg="del">
          <ac:chgData name="Guest User" userId="" providerId="Windows Live" clId="Web-{49FDB38F-47FA-4804-9688-BBEF258FCA7E}" dt="2020-07-22T10:22:27.104" v="306"/>
          <ac:spMkLst>
            <pc:docMk/>
            <pc:sldMk cId="3466551611" sldId="308"/>
            <ac:spMk id="3" creationId="{9B35D8BF-FD37-4F88-8AAF-A08CE9D1A633}"/>
          </ac:spMkLst>
        </pc:spChg>
        <pc:spChg chg="add">
          <ac:chgData name="Guest User" userId="" providerId="Windows Live" clId="Web-{49FDB38F-47FA-4804-9688-BBEF258FCA7E}" dt="2020-07-22T10:22:45.902" v="310"/>
          <ac:spMkLst>
            <pc:docMk/>
            <pc:sldMk cId="3466551611" sldId="308"/>
            <ac:spMk id="19" creationId="{C5BDD1EA-D8C1-45AF-9F0A-14A2A137BA2A}"/>
          </ac:spMkLst>
        </pc:spChg>
        <pc:spChg chg="add">
          <ac:chgData name="Guest User" userId="" providerId="Windows Live" clId="Web-{49FDB38F-47FA-4804-9688-BBEF258FCA7E}" dt="2020-07-22T10:22:45.902" v="310"/>
          <ac:spMkLst>
            <pc:docMk/>
            <pc:sldMk cId="3466551611" sldId="308"/>
            <ac:spMk id="21" creationId="{14354E08-0068-48D7-A8AD-84C7B1CF585D}"/>
          </ac:spMkLst>
        </pc:spChg>
        <pc:grpChg chg="add">
          <ac:chgData name="Guest User" userId="" providerId="Windows Live" clId="Web-{49FDB38F-47FA-4804-9688-BBEF258FCA7E}" dt="2020-07-22T10:22:45.902" v="310"/>
          <ac:grpSpMkLst>
            <pc:docMk/>
            <pc:sldMk cId="3466551611" sldId="308"/>
            <ac:grpSpMk id="23" creationId="{A779F34F-2960-4B81-BA08-445B6F6A0CD7}"/>
          </ac:grpSpMkLst>
        </pc:grpChg>
        <pc:picChg chg="add mod ord">
          <ac:chgData name="Guest User" userId="" providerId="Windows Live" clId="Web-{49FDB38F-47FA-4804-9688-BBEF258FCA7E}" dt="2020-07-22T10:22:45.902" v="310"/>
          <ac:picMkLst>
            <pc:docMk/>
            <pc:sldMk cId="3466551611" sldId="308"/>
            <ac:picMk id="4" creationId="{9DE0F2E5-4AE6-4570-A09F-F3098DB26D57}"/>
          </ac:picMkLst>
        </pc:picChg>
        <pc:cxnChg chg="add">
          <ac:chgData name="Guest User" userId="" providerId="Windows Live" clId="Web-{49FDB38F-47FA-4804-9688-BBEF258FCA7E}" dt="2020-07-22T10:22:45.902" v="310"/>
          <ac:cxnSpMkLst>
            <pc:docMk/>
            <pc:sldMk cId="3466551611" sldId="308"/>
            <ac:cxnSpMk id="9" creationId="{8FD48FB1-66D8-4676-B0AA-C139A1DB78D1}"/>
          </ac:cxnSpMkLst>
        </pc:cxnChg>
        <pc:cxnChg chg="add">
          <ac:chgData name="Guest User" userId="" providerId="Windows Live" clId="Web-{49FDB38F-47FA-4804-9688-BBEF258FCA7E}" dt="2020-07-22T10:22:45.902" v="310"/>
          <ac:cxnSpMkLst>
            <pc:docMk/>
            <pc:sldMk cId="3466551611" sldId="308"/>
            <ac:cxnSpMk id="11" creationId="{F033F5AE-6728-4F19-8DED-658E674B31B9}"/>
          </ac:cxnSpMkLst>
        </pc:cxnChg>
        <pc:cxnChg chg="add">
          <ac:chgData name="Guest User" userId="" providerId="Windows Live" clId="Web-{49FDB38F-47FA-4804-9688-BBEF258FCA7E}" dt="2020-07-22T10:22:45.902" v="310"/>
          <ac:cxnSpMkLst>
            <pc:docMk/>
            <pc:sldMk cId="3466551611" sldId="308"/>
            <ac:cxnSpMk id="13" creationId="{82C7D74A-18BA-4709-A808-44E8815C4430}"/>
          </ac:cxnSpMkLst>
        </pc:cxnChg>
        <pc:cxnChg chg="add">
          <ac:chgData name="Guest User" userId="" providerId="Windows Live" clId="Web-{49FDB38F-47FA-4804-9688-BBEF258FCA7E}" dt="2020-07-22T10:22:45.902" v="310"/>
          <ac:cxnSpMkLst>
            <pc:docMk/>
            <pc:sldMk cId="3466551611" sldId="308"/>
            <ac:cxnSpMk id="15" creationId="{B5164A3F-1561-4039-8185-AB0EEB713EA7}"/>
          </ac:cxnSpMkLst>
        </pc:cxnChg>
        <pc:cxnChg chg="add">
          <ac:chgData name="Guest User" userId="" providerId="Windows Live" clId="Web-{49FDB38F-47FA-4804-9688-BBEF258FCA7E}" dt="2020-07-22T10:22:45.902" v="310"/>
          <ac:cxnSpMkLst>
            <pc:docMk/>
            <pc:sldMk cId="3466551611" sldId="308"/>
            <ac:cxnSpMk id="17" creationId="{2A35DB53-42BE-460E-9CA1-1294C98463CB}"/>
          </ac:cxnSpMkLst>
        </pc:cxnChg>
      </pc:sldChg>
    </pc:docChg>
  </pc:docChgLst>
  <pc:docChgLst>
    <pc:chgData name="Nelisiwe Phiwe Mabanga" userId="fe0ade45fb386ba4" providerId="Windows Live" clId="Web-{D189C590-B0C9-4518-A509-E4D2D6C5FEEB}"/>
    <pc:docChg chg="addSld modSld">
      <pc:chgData name="Nelisiwe Phiwe Mabanga" userId="fe0ade45fb386ba4" providerId="Windows Live" clId="Web-{D189C590-B0C9-4518-A509-E4D2D6C5FEEB}" dt="2020-06-02T05:21:14.823" v="9" actId="20577"/>
      <pc:docMkLst>
        <pc:docMk/>
      </pc:docMkLst>
      <pc:sldChg chg="modSp">
        <pc:chgData name="Nelisiwe Phiwe Mabanga" userId="fe0ade45fb386ba4" providerId="Windows Live" clId="Web-{D189C590-B0C9-4518-A509-E4D2D6C5FEEB}" dt="2020-06-02T05:14:42.382" v="6" actId="20577"/>
        <pc:sldMkLst>
          <pc:docMk/>
          <pc:sldMk cId="109857222" sldId="256"/>
        </pc:sldMkLst>
        <pc:spChg chg="mod">
          <ac:chgData name="Nelisiwe Phiwe Mabanga" userId="fe0ade45fb386ba4" providerId="Windows Live" clId="Web-{D189C590-B0C9-4518-A509-E4D2D6C5FEEB}" dt="2020-06-02T05:14:42.382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elisiwe Phiwe Mabanga" userId="fe0ade45fb386ba4" providerId="Windows Live" clId="Web-{D189C590-B0C9-4518-A509-E4D2D6C5FEEB}" dt="2020-06-01T18:28:27.842" v="1" actId="14100"/>
        <pc:sldMkLst>
          <pc:docMk/>
          <pc:sldMk cId="1753187811" sldId="257"/>
        </pc:sldMkLst>
        <pc:spChg chg="mod">
          <ac:chgData name="Nelisiwe Phiwe Mabanga" userId="fe0ade45fb386ba4" providerId="Windows Live" clId="Web-{D189C590-B0C9-4518-A509-E4D2D6C5FEEB}" dt="2020-06-01T18:28:27.842" v="1" actId="14100"/>
          <ac:spMkLst>
            <pc:docMk/>
            <pc:sldMk cId="1753187811" sldId="257"/>
            <ac:spMk id="3" creationId="{3F5C6ED2-2A30-41FE-AE7D-76E48B688ED0}"/>
          </ac:spMkLst>
        </pc:spChg>
      </pc:sldChg>
      <pc:sldChg chg="modSp">
        <pc:chgData name="Nelisiwe Phiwe Mabanga" userId="fe0ade45fb386ba4" providerId="Windows Live" clId="Web-{D189C590-B0C9-4518-A509-E4D2D6C5FEEB}" dt="2020-06-01T16:16:14.022" v="0" actId="14100"/>
        <pc:sldMkLst>
          <pc:docMk/>
          <pc:sldMk cId="2307954748" sldId="259"/>
        </pc:sldMkLst>
        <pc:spChg chg="mod">
          <ac:chgData name="Nelisiwe Phiwe Mabanga" userId="fe0ade45fb386ba4" providerId="Windows Live" clId="Web-{D189C590-B0C9-4518-A509-E4D2D6C5FEEB}" dt="2020-06-01T16:16:14.022" v="0" actId="14100"/>
          <ac:spMkLst>
            <pc:docMk/>
            <pc:sldMk cId="2307954748" sldId="259"/>
            <ac:spMk id="3" creationId="{6B9E76CF-AF97-463E-9E39-4C98EAA959B4}"/>
          </ac:spMkLst>
        </pc:spChg>
      </pc:sldChg>
      <pc:sldChg chg="modSp new">
        <pc:chgData name="Nelisiwe Phiwe Mabanga" userId="fe0ade45fb386ba4" providerId="Windows Live" clId="Web-{D189C590-B0C9-4518-A509-E4D2D6C5FEEB}" dt="2020-06-02T05:21:14.823" v="8" actId="20577"/>
        <pc:sldMkLst>
          <pc:docMk/>
          <pc:sldMk cId="3055375433" sldId="295"/>
        </pc:sldMkLst>
        <pc:spChg chg="mod">
          <ac:chgData name="Nelisiwe Phiwe Mabanga" userId="fe0ade45fb386ba4" providerId="Windows Live" clId="Web-{D189C590-B0C9-4518-A509-E4D2D6C5FEEB}" dt="2020-06-02T05:21:14.823" v="8" actId="20577"/>
          <ac:spMkLst>
            <pc:docMk/>
            <pc:sldMk cId="3055375433" sldId="295"/>
            <ac:spMk id="3" creationId="{C85785AB-60F0-4571-AD7A-BFA2E55EBAEF}"/>
          </ac:spMkLst>
        </pc:spChg>
      </pc:sldChg>
    </pc:docChg>
  </pc:docChgLst>
  <pc:docChgLst>
    <pc:chgData name="Nelisiwe Phiwe Mabanga" userId="fe0ade45fb386ba4" providerId="Windows Live" clId="Web-{D3EC1B81-289F-45FE-AF8B-0764C04AA42F}"/>
    <pc:docChg chg="modSld">
      <pc:chgData name="Nelisiwe Phiwe Mabanga" userId="fe0ade45fb386ba4" providerId="Windows Live" clId="Web-{D3EC1B81-289F-45FE-AF8B-0764C04AA42F}" dt="2020-07-27T11:18:00.075" v="2" actId="20577"/>
      <pc:docMkLst>
        <pc:docMk/>
      </pc:docMkLst>
      <pc:sldChg chg="modSp">
        <pc:chgData name="Nelisiwe Phiwe Mabanga" userId="fe0ade45fb386ba4" providerId="Windows Live" clId="Web-{D3EC1B81-289F-45FE-AF8B-0764C04AA42F}" dt="2020-07-27T11:18:00.075" v="2" actId="20577"/>
        <pc:sldMkLst>
          <pc:docMk/>
          <pc:sldMk cId="109857222" sldId="256"/>
        </pc:sldMkLst>
        <pc:spChg chg="mod">
          <ac:chgData name="Nelisiwe Phiwe Mabanga" userId="fe0ade45fb386ba4" providerId="Windows Live" clId="Web-{D3EC1B81-289F-45FE-AF8B-0764C04AA42F}" dt="2020-07-27T11:18:00.075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 User" providerId="Windows Live" clId="Web-{F22C7B78-D3CA-4CB6-B772-3926EFECBAFF}"/>
    <pc:docChg chg="addSld modSld">
      <pc:chgData name="Guest User" userId="" providerId="Windows Live" clId="Web-{F22C7B78-D3CA-4CB6-B772-3926EFECBAFF}" dt="2020-05-27T22:22:32.908" v="305"/>
      <pc:docMkLst>
        <pc:docMk/>
      </pc:docMkLst>
      <pc:sldChg chg="modSp">
        <pc:chgData name="Guest User" userId="" providerId="Windows Live" clId="Web-{F22C7B78-D3CA-4CB6-B772-3926EFECBAFF}" dt="2020-05-27T22:15:10.452" v="266" actId="20577"/>
        <pc:sldMkLst>
          <pc:docMk/>
          <pc:sldMk cId="850303173" sldId="261"/>
        </pc:sldMkLst>
        <pc:graphicFrameChg chg="modGraphic">
          <ac:chgData name="Guest User" userId="" providerId="Windows Live" clId="Web-{F22C7B78-D3CA-4CB6-B772-3926EFECBAFF}" dt="2020-05-27T22:15:10.452" v="266" actId="20577"/>
          <ac:graphicFrameMkLst>
            <pc:docMk/>
            <pc:sldMk cId="850303173" sldId="261"/>
            <ac:graphicFrameMk id="10" creationId="{7D6234DB-0F59-4AE7-82FF-BA50780A63A1}"/>
          </ac:graphicFrameMkLst>
        </pc:graphicFrameChg>
      </pc:sldChg>
      <pc:sldChg chg="modSp">
        <pc:chgData name="Guest User" userId="" providerId="Windows Live" clId="Web-{F22C7B78-D3CA-4CB6-B772-3926EFECBAFF}" dt="2020-05-27T22:16:46.875" v="282" actId="20577"/>
        <pc:sldMkLst>
          <pc:docMk/>
          <pc:sldMk cId="1838259324" sldId="268"/>
        </pc:sldMkLst>
        <pc:spChg chg="mod">
          <ac:chgData name="Guest User" userId="" providerId="Windows Live" clId="Web-{F22C7B78-D3CA-4CB6-B772-3926EFECBAFF}" dt="2020-05-27T22:15:40.031" v="267" actId="20577"/>
          <ac:spMkLst>
            <pc:docMk/>
            <pc:sldMk cId="1838259324" sldId="268"/>
            <ac:spMk id="2" creationId="{E330E030-579B-4A07-91BA-890464102FEE}"/>
          </ac:spMkLst>
        </pc:spChg>
        <pc:spChg chg="mod">
          <ac:chgData name="Guest User" userId="" providerId="Windows Live" clId="Web-{F22C7B78-D3CA-4CB6-B772-3926EFECBAFF}" dt="2020-05-27T22:16:46.875" v="282" actId="20577"/>
          <ac:spMkLst>
            <pc:docMk/>
            <pc:sldMk cId="1838259324" sldId="268"/>
            <ac:spMk id="3" creationId="{B66B2685-A605-49C5-BF51-5EA5DCD7E3F6}"/>
          </ac:spMkLst>
        </pc:spChg>
      </pc:sldChg>
      <pc:sldChg chg="modSp">
        <pc:chgData name="Guest User" userId="" providerId="Windows Live" clId="Web-{F22C7B78-D3CA-4CB6-B772-3926EFECBAFF}" dt="2020-05-27T22:16:13" v="277" actId="14100"/>
        <pc:sldMkLst>
          <pc:docMk/>
          <pc:sldMk cId="2669551417" sldId="269"/>
        </pc:sldMkLst>
        <pc:spChg chg="mod">
          <ac:chgData name="Guest User" userId="" providerId="Windows Live" clId="Web-{F22C7B78-D3CA-4CB6-B772-3926EFECBAFF}" dt="2020-05-27T22:15:57.249" v="273" actId="14100"/>
          <ac:spMkLst>
            <pc:docMk/>
            <pc:sldMk cId="2669551417" sldId="269"/>
            <ac:spMk id="2" creationId="{036838B0-FB63-44BD-839B-603FCD5C1D0A}"/>
          </ac:spMkLst>
        </pc:spChg>
        <pc:spChg chg="mod">
          <ac:chgData name="Guest User" userId="" providerId="Windows Live" clId="Web-{F22C7B78-D3CA-4CB6-B772-3926EFECBAFF}" dt="2020-05-27T22:16:13" v="277" actId="14100"/>
          <ac:spMkLst>
            <pc:docMk/>
            <pc:sldMk cId="2669551417" sldId="269"/>
            <ac:spMk id="3" creationId="{8ACDB724-46FF-4253-AB5C-9933D80E9393}"/>
          </ac:spMkLst>
        </pc:spChg>
      </pc:sldChg>
      <pc:sldChg chg="modSp">
        <pc:chgData name="Guest User" userId="" providerId="Windows Live" clId="Web-{F22C7B78-D3CA-4CB6-B772-3926EFECBAFF}" dt="2020-05-27T22:16:52.625" v="284" actId="1076"/>
        <pc:sldMkLst>
          <pc:docMk/>
          <pc:sldMk cId="1436238748" sldId="270"/>
        </pc:sldMkLst>
        <pc:spChg chg="mod">
          <ac:chgData name="Guest User" userId="" providerId="Windows Live" clId="Web-{F22C7B78-D3CA-4CB6-B772-3926EFECBAFF}" dt="2020-05-27T22:16:52.625" v="284" actId="1076"/>
          <ac:spMkLst>
            <pc:docMk/>
            <pc:sldMk cId="1436238748" sldId="270"/>
            <ac:spMk id="2" creationId="{58AB69BF-9595-4B34-A41C-41BD1FE51AF9}"/>
          </ac:spMkLst>
        </pc:spChg>
      </pc:sldChg>
      <pc:sldChg chg="modSp">
        <pc:chgData name="Guest User" userId="" providerId="Windows Live" clId="Web-{F22C7B78-D3CA-4CB6-B772-3926EFECBAFF}" dt="2020-05-27T22:17:45.406" v="303" actId="20577"/>
        <pc:sldMkLst>
          <pc:docMk/>
          <pc:sldMk cId="3337972317" sldId="271"/>
        </pc:sldMkLst>
        <pc:spChg chg="mod">
          <ac:chgData name="Guest User" userId="" providerId="Windows Live" clId="Web-{F22C7B78-D3CA-4CB6-B772-3926EFECBAFF}" dt="2020-05-27T22:17:16.562" v="295" actId="14100"/>
          <ac:spMkLst>
            <pc:docMk/>
            <pc:sldMk cId="3337972317" sldId="271"/>
            <ac:spMk id="2" creationId="{23888F77-C03A-44CC-BAF3-2D939681BFF3}"/>
          </ac:spMkLst>
        </pc:spChg>
        <pc:spChg chg="mod">
          <ac:chgData name="Guest User" userId="" providerId="Windows Live" clId="Web-{F22C7B78-D3CA-4CB6-B772-3926EFECBAFF}" dt="2020-05-27T22:17:45.406" v="303" actId="20577"/>
          <ac:spMkLst>
            <pc:docMk/>
            <pc:sldMk cId="3337972317" sldId="271"/>
            <ac:spMk id="3" creationId="{C08B4B8A-405A-46A1-8FBF-2554D2FEBBFC}"/>
          </ac:spMkLst>
        </pc:spChg>
      </pc:sldChg>
      <pc:sldChg chg="modSp">
        <pc:chgData name="Guest User" userId="" providerId="Windows Live" clId="Web-{F22C7B78-D3CA-4CB6-B772-3926EFECBAFF}" dt="2020-05-27T21:06:32.182" v="61" actId="20577"/>
        <pc:sldMkLst>
          <pc:docMk/>
          <pc:sldMk cId="44760470" sldId="275"/>
        </pc:sldMkLst>
        <pc:spChg chg="mod">
          <ac:chgData name="Guest User" userId="" providerId="Windows Live" clId="Web-{F22C7B78-D3CA-4CB6-B772-3926EFECBAFF}" dt="2020-05-27T21:06:32.182" v="61" actId="20577"/>
          <ac:spMkLst>
            <pc:docMk/>
            <pc:sldMk cId="44760470" sldId="275"/>
            <ac:spMk id="3" creationId="{AF7E3038-3C76-45C8-9702-B3A5685C458B}"/>
          </ac:spMkLst>
        </pc:spChg>
      </pc:sldChg>
      <pc:sldChg chg="modSp new">
        <pc:chgData name="Guest User" userId="" providerId="Windows Live" clId="Web-{F22C7B78-D3CA-4CB6-B772-3926EFECBAFF}" dt="2020-05-27T21:50:59.523" v="258" actId="1076"/>
        <pc:sldMkLst>
          <pc:docMk/>
          <pc:sldMk cId="3150758835" sldId="276"/>
        </pc:sldMkLst>
        <pc:spChg chg="mod">
          <ac:chgData name="Guest User" userId="" providerId="Windows Live" clId="Web-{F22C7B78-D3CA-4CB6-B772-3926EFECBAFF}" dt="2020-05-27T21:09:05.433" v="83" actId="20577"/>
          <ac:spMkLst>
            <pc:docMk/>
            <pc:sldMk cId="3150758835" sldId="276"/>
            <ac:spMk id="2" creationId="{CFFD80C8-AC08-4DE2-B87D-115B77CF4064}"/>
          </ac:spMkLst>
        </pc:spChg>
        <pc:spChg chg="mod">
          <ac:chgData name="Guest User" userId="" providerId="Windows Live" clId="Web-{F22C7B78-D3CA-4CB6-B772-3926EFECBAFF}" dt="2020-05-27T21:50:59.523" v="258" actId="1076"/>
          <ac:spMkLst>
            <pc:docMk/>
            <pc:sldMk cId="3150758835" sldId="276"/>
            <ac:spMk id="3" creationId="{01573AAC-71D1-4C11-BAB2-A295696265C5}"/>
          </ac:spMkLst>
        </pc:spChg>
      </pc:sldChg>
      <pc:sldChg chg="new">
        <pc:chgData name="Guest User" userId="" providerId="Windows Live" clId="Web-{F22C7B78-D3CA-4CB6-B772-3926EFECBAFF}" dt="2020-05-27T22:22:32.908" v="305"/>
        <pc:sldMkLst>
          <pc:docMk/>
          <pc:sldMk cId="153284949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E4A03-8CC3-4EC0-B1C6-95C08783E9D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A193A-9391-4CDE-9E3C-F29D2E5028E7}">
      <dgm:prSet/>
      <dgm:spPr/>
      <dgm:t>
        <a:bodyPr/>
        <a:lstStyle/>
        <a:p>
          <a:r>
            <a:rPr lang="en-US" dirty="0"/>
            <a:t>Checking</a:t>
          </a:r>
        </a:p>
      </dgm:t>
    </dgm:pt>
    <dgm:pt modelId="{65D60432-8569-4C2D-973D-FFA946F2B0CE}" type="parTrans" cxnId="{7474B630-6F95-4C61-8699-FC57CED1D6D0}">
      <dgm:prSet/>
      <dgm:spPr/>
      <dgm:t>
        <a:bodyPr/>
        <a:lstStyle/>
        <a:p>
          <a:endParaRPr lang="en-US"/>
        </a:p>
      </dgm:t>
    </dgm:pt>
    <dgm:pt modelId="{311CF6F0-1DA9-4DB6-B9CD-4D950D6B2606}" type="sibTrans" cxnId="{7474B630-6F95-4C61-8699-FC57CED1D6D0}">
      <dgm:prSet/>
      <dgm:spPr/>
      <dgm:t>
        <a:bodyPr/>
        <a:lstStyle/>
        <a:p>
          <a:endParaRPr lang="en-US"/>
        </a:p>
      </dgm:t>
    </dgm:pt>
    <dgm:pt modelId="{43C15541-920A-4ADB-B512-D354E812D58B}">
      <dgm:prSet/>
      <dgm:spPr/>
      <dgm:t>
        <a:bodyPr/>
        <a:lstStyle/>
        <a:p>
          <a:r>
            <a:rPr lang="en-US" dirty="0"/>
            <a:t>Checking</a:t>
          </a:r>
        </a:p>
      </dgm:t>
    </dgm:pt>
    <dgm:pt modelId="{0DEFE454-6440-4EDE-9F62-6D6704B8A862}" type="parTrans" cxnId="{6332C410-5623-45B1-BF9B-E22CAEB5D30F}">
      <dgm:prSet/>
      <dgm:spPr/>
      <dgm:t>
        <a:bodyPr/>
        <a:lstStyle/>
        <a:p>
          <a:endParaRPr lang="en-US"/>
        </a:p>
      </dgm:t>
    </dgm:pt>
    <dgm:pt modelId="{88525EFC-9800-45BE-B7C5-EF490901903E}" type="sibTrans" cxnId="{6332C410-5623-45B1-BF9B-E22CAEB5D30F}">
      <dgm:prSet/>
      <dgm:spPr/>
      <dgm:t>
        <a:bodyPr/>
        <a:lstStyle/>
        <a:p>
          <a:endParaRPr lang="en-US"/>
        </a:p>
      </dgm:t>
    </dgm:pt>
    <dgm:pt modelId="{EF4DBC2A-B605-4069-85F3-4C99B117CBC0}">
      <dgm:prSet/>
      <dgm:spPr/>
      <dgm:t>
        <a:bodyPr/>
        <a:lstStyle/>
        <a:p>
          <a:r>
            <a:rPr lang="en-US" dirty="0"/>
            <a:t>Checking</a:t>
          </a:r>
        </a:p>
      </dgm:t>
    </dgm:pt>
    <dgm:pt modelId="{5466FCB1-028A-4147-8CBE-96A168D80A12}" type="parTrans" cxnId="{6A19107D-50F4-43B2-A2D7-823180782752}">
      <dgm:prSet/>
      <dgm:spPr/>
      <dgm:t>
        <a:bodyPr/>
        <a:lstStyle/>
        <a:p>
          <a:endParaRPr lang="en-US"/>
        </a:p>
      </dgm:t>
    </dgm:pt>
    <dgm:pt modelId="{AE6816B1-8C04-48CC-BB2A-A2303B4F0569}" type="sibTrans" cxnId="{6A19107D-50F4-43B2-A2D7-823180782752}">
      <dgm:prSet/>
      <dgm:spPr/>
      <dgm:t>
        <a:bodyPr/>
        <a:lstStyle/>
        <a:p>
          <a:endParaRPr lang="en-US"/>
        </a:p>
      </dgm:t>
    </dgm:pt>
    <dgm:pt modelId="{6FB0F871-12E3-4271-88BD-D9002644718D}">
      <dgm:prSet phldr="0"/>
      <dgm:spPr/>
      <dgm:t>
        <a:bodyPr/>
        <a:lstStyle/>
        <a:p>
          <a:pPr rtl="0"/>
          <a:r>
            <a:rPr lang="en-US" dirty="0"/>
            <a:t>Checking summary statistics of all data</a:t>
          </a:r>
          <a:r>
            <a:rPr lang="en-US" dirty="0">
              <a:latin typeface="Century Gothic" panose="020B0502020202020204"/>
            </a:rPr>
            <a:t>.</a:t>
          </a:r>
          <a:endParaRPr lang="en-US" dirty="0"/>
        </a:p>
      </dgm:t>
    </dgm:pt>
    <dgm:pt modelId="{1464A1AC-78AA-426A-A4EB-D7F55D8ACA4A}" type="parTrans" cxnId="{B0657D7C-47E3-4D5F-A28D-A9F1D2301592}">
      <dgm:prSet/>
      <dgm:spPr/>
    </dgm:pt>
    <dgm:pt modelId="{167EBE1B-1B52-4393-827F-20C7CB7E2F4C}" type="sibTrans" cxnId="{B0657D7C-47E3-4D5F-A28D-A9F1D2301592}">
      <dgm:prSet/>
      <dgm:spPr/>
      <dgm:t>
        <a:bodyPr/>
        <a:lstStyle/>
        <a:p>
          <a:endParaRPr lang="en-US"/>
        </a:p>
      </dgm:t>
    </dgm:pt>
    <dgm:pt modelId="{E5D99AFE-5A80-47FC-A852-8B006DA88CA9}">
      <dgm:prSet phldr="0"/>
      <dgm:spPr/>
      <dgm:t>
        <a:bodyPr/>
        <a:lstStyle/>
        <a:p>
          <a:pPr rtl="0"/>
          <a:r>
            <a:rPr lang="en-US" dirty="0"/>
            <a:t>Checking the percentage of the missing data</a:t>
          </a:r>
          <a:r>
            <a:rPr lang="en-US" dirty="0">
              <a:latin typeface="Century Gothic" panose="020B0502020202020204"/>
            </a:rPr>
            <a:t>.</a:t>
          </a:r>
          <a:endParaRPr lang="en-US" dirty="0"/>
        </a:p>
      </dgm:t>
    </dgm:pt>
    <dgm:pt modelId="{F2AD2B2B-7F9D-4B4F-8569-72DF3D8D6B5F}" type="parTrans" cxnId="{F09FF939-03A4-452A-A854-6DB667331FCE}">
      <dgm:prSet/>
      <dgm:spPr/>
    </dgm:pt>
    <dgm:pt modelId="{4E4FEBB2-76FB-4A35-AAD6-5ACC033C2134}" type="sibTrans" cxnId="{F09FF939-03A4-452A-A854-6DB667331FCE}">
      <dgm:prSet/>
      <dgm:spPr/>
      <dgm:t>
        <a:bodyPr/>
        <a:lstStyle/>
        <a:p>
          <a:endParaRPr lang="en-US"/>
        </a:p>
      </dgm:t>
    </dgm:pt>
    <dgm:pt modelId="{9EBE843E-A907-4DEC-BA3F-008B7C56C277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Ratings of all the movies.</a:t>
          </a:r>
        </a:p>
      </dgm:t>
    </dgm:pt>
    <dgm:pt modelId="{27B7AC95-A2DD-4CFC-9579-EC3B1ECB5B48}" type="parTrans" cxnId="{2A6D06A6-ADFC-4C8D-9ED4-4221BF5A1B72}">
      <dgm:prSet/>
      <dgm:spPr/>
    </dgm:pt>
    <dgm:pt modelId="{7B316E58-6B10-4A35-8276-FB82AD0A2D8A}" type="sibTrans" cxnId="{2A6D06A6-ADFC-4C8D-9ED4-4221BF5A1B72}">
      <dgm:prSet/>
      <dgm:spPr/>
      <dgm:t>
        <a:bodyPr/>
        <a:lstStyle/>
        <a:p>
          <a:endParaRPr lang="en-US"/>
        </a:p>
      </dgm:t>
    </dgm:pt>
    <dgm:pt modelId="{53780494-9B0A-444B-B55E-291A1D22D4E4}" type="pres">
      <dgm:prSet presAssocID="{B6AE4A03-8CC3-4EC0-B1C6-95C08783E9D4}" presName="Name0" presStyleCnt="0">
        <dgm:presLayoutVars>
          <dgm:chMax/>
          <dgm:chPref/>
          <dgm:dir/>
          <dgm:animLvl val="lvl"/>
        </dgm:presLayoutVars>
      </dgm:prSet>
      <dgm:spPr/>
    </dgm:pt>
    <dgm:pt modelId="{5752CA2F-82C8-463E-8492-D88A45393F0F}" type="pres">
      <dgm:prSet presAssocID="{59FA193A-9391-4CDE-9E3C-F29D2E5028E7}" presName="composite" presStyleCnt="0"/>
      <dgm:spPr/>
    </dgm:pt>
    <dgm:pt modelId="{06B6EEEB-C426-4163-8010-82E3D1273306}" type="pres">
      <dgm:prSet presAssocID="{59FA193A-9391-4CDE-9E3C-F29D2E5028E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107741B-821A-4648-AFAC-0562544603CC}" type="pres">
      <dgm:prSet presAssocID="{59FA193A-9391-4CDE-9E3C-F29D2E5028E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C28C009-ED47-478D-A7A1-9F89E122526E}" type="pres">
      <dgm:prSet presAssocID="{59FA193A-9391-4CDE-9E3C-F29D2E5028E7}" presName="BalanceSpacing" presStyleCnt="0"/>
      <dgm:spPr/>
    </dgm:pt>
    <dgm:pt modelId="{9A92CE5B-2DF2-4050-AD33-76007343411A}" type="pres">
      <dgm:prSet presAssocID="{59FA193A-9391-4CDE-9E3C-F29D2E5028E7}" presName="BalanceSpacing1" presStyleCnt="0"/>
      <dgm:spPr/>
    </dgm:pt>
    <dgm:pt modelId="{A95047ED-E274-4E77-BE46-1AACD415C02B}" type="pres">
      <dgm:prSet presAssocID="{311CF6F0-1DA9-4DB6-B9CD-4D950D6B2606}" presName="Accent1Text" presStyleLbl="node1" presStyleIdx="1" presStyleCnt="6"/>
      <dgm:spPr/>
    </dgm:pt>
    <dgm:pt modelId="{FFFE0101-9A22-40B5-8EB1-271E79C41B66}" type="pres">
      <dgm:prSet presAssocID="{311CF6F0-1DA9-4DB6-B9CD-4D950D6B2606}" presName="spaceBetweenRectangles" presStyleCnt="0"/>
      <dgm:spPr/>
    </dgm:pt>
    <dgm:pt modelId="{3D8099F3-4C79-48A7-BB0E-67E20241938F}" type="pres">
      <dgm:prSet presAssocID="{43C15541-920A-4ADB-B512-D354E812D58B}" presName="composite" presStyleCnt="0"/>
      <dgm:spPr/>
    </dgm:pt>
    <dgm:pt modelId="{09AFE46F-C019-4E7A-98A4-81A085D5AAD5}" type="pres">
      <dgm:prSet presAssocID="{43C15541-920A-4ADB-B512-D354E812D58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C654E14-6594-4F66-ACC3-939760E5EFCB}" type="pres">
      <dgm:prSet presAssocID="{43C15541-920A-4ADB-B512-D354E812D58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222E305-2575-4040-8CF9-2A7CB4A6C528}" type="pres">
      <dgm:prSet presAssocID="{43C15541-920A-4ADB-B512-D354E812D58B}" presName="BalanceSpacing" presStyleCnt="0"/>
      <dgm:spPr/>
    </dgm:pt>
    <dgm:pt modelId="{9316F42B-1313-47B4-98FA-4614408451DB}" type="pres">
      <dgm:prSet presAssocID="{43C15541-920A-4ADB-B512-D354E812D58B}" presName="BalanceSpacing1" presStyleCnt="0"/>
      <dgm:spPr/>
    </dgm:pt>
    <dgm:pt modelId="{010F7560-201C-4858-9339-07F05BDA3805}" type="pres">
      <dgm:prSet presAssocID="{88525EFC-9800-45BE-B7C5-EF490901903E}" presName="Accent1Text" presStyleLbl="node1" presStyleIdx="3" presStyleCnt="6"/>
      <dgm:spPr/>
    </dgm:pt>
    <dgm:pt modelId="{849F9F07-922F-44BA-BA91-13285EC78419}" type="pres">
      <dgm:prSet presAssocID="{88525EFC-9800-45BE-B7C5-EF490901903E}" presName="spaceBetweenRectangles" presStyleCnt="0"/>
      <dgm:spPr/>
    </dgm:pt>
    <dgm:pt modelId="{43F2EFE7-3B9C-42E4-BDA6-509FF0BC9806}" type="pres">
      <dgm:prSet presAssocID="{EF4DBC2A-B605-4069-85F3-4C99B117CBC0}" presName="composite" presStyleCnt="0"/>
      <dgm:spPr/>
    </dgm:pt>
    <dgm:pt modelId="{BD779BDB-D636-4D4A-962B-33B10C45F0F4}" type="pres">
      <dgm:prSet presAssocID="{EF4DBC2A-B605-4069-85F3-4C99B117CB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A99C6E4-47A9-428B-8754-001F918F3347}" type="pres">
      <dgm:prSet presAssocID="{EF4DBC2A-B605-4069-85F3-4C99B117CB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7F0E6B4-40D7-4E3F-9980-7E8607E20D57}" type="pres">
      <dgm:prSet presAssocID="{EF4DBC2A-B605-4069-85F3-4C99B117CBC0}" presName="BalanceSpacing" presStyleCnt="0"/>
      <dgm:spPr/>
    </dgm:pt>
    <dgm:pt modelId="{162473A9-23F2-4F54-929E-B4B1835D7FC5}" type="pres">
      <dgm:prSet presAssocID="{EF4DBC2A-B605-4069-85F3-4C99B117CBC0}" presName="BalanceSpacing1" presStyleCnt="0"/>
      <dgm:spPr/>
    </dgm:pt>
    <dgm:pt modelId="{D20FAFC0-1FE0-45C1-9926-1E1514AF5CF1}" type="pres">
      <dgm:prSet presAssocID="{AE6816B1-8C04-48CC-BB2A-A2303B4F0569}" presName="Accent1Text" presStyleLbl="node1" presStyleIdx="5" presStyleCnt="6"/>
      <dgm:spPr/>
    </dgm:pt>
  </dgm:ptLst>
  <dgm:cxnLst>
    <dgm:cxn modelId="{22EC020B-9F20-49EF-82A1-376464D1A178}" type="presOf" srcId="{88525EFC-9800-45BE-B7C5-EF490901903E}" destId="{010F7560-201C-4858-9339-07F05BDA3805}" srcOrd="0" destOrd="0" presId="urn:microsoft.com/office/officeart/2008/layout/AlternatingHexagons"/>
    <dgm:cxn modelId="{6332C410-5623-45B1-BF9B-E22CAEB5D30F}" srcId="{B6AE4A03-8CC3-4EC0-B1C6-95C08783E9D4}" destId="{43C15541-920A-4ADB-B512-D354E812D58B}" srcOrd="1" destOrd="0" parTransId="{0DEFE454-6440-4EDE-9F62-6D6704B8A862}" sibTransId="{88525EFC-9800-45BE-B7C5-EF490901903E}"/>
    <dgm:cxn modelId="{46E08B1A-3B49-42D0-A49B-2888CCE84FA9}" type="presOf" srcId="{6FB0F871-12E3-4271-88BD-D9002644718D}" destId="{5107741B-821A-4648-AFAC-0562544603CC}" srcOrd="0" destOrd="0" presId="urn:microsoft.com/office/officeart/2008/layout/AlternatingHexagons"/>
    <dgm:cxn modelId="{878AC31B-7D4B-497E-B9F5-15687220A74A}" type="presOf" srcId="{B6AE4A03-8CC3-4EC0-B1C6-95C08783E9D4}" destId="{53780494-9B0A-444B-B55E-291A1D22D4E4}" srcOrd="0" destOrd="0" presId="urn:microsoft.com/office/officeart/2008/layout/AlternatingHexagons"/>
    <dgm:cxn modelId="{A13FD625-CB66-43DD-A359-662E6F8E8B9B}" type="presOf" srcId="{E5D99AFE-5A80-47FC-A852-8B006DA88CA9}" destId="{DC654E14-6594-4F66-ACC3-939760E5EFCB}" srcOrd="0" destOrd="0" presId="urn:microsoft.com/office/officeart/2008/layout/AlternatingHexagons"/>
    <dgm:cxn modelId="{37E1F22F-5AE2-436B-AAEC-7CFCDE6107F3}" type="presOf" srcId="{EF4DBC2A-B605-4069-85F3-4C99B117CBC0}" destId="{BD779BDB-D636-4D4A-962B-33B10C45F0F4}" srcOrd="0" destOrd="0" presId="urn:microsoft.com/office/officeart/2008/layout/AlternatingHexagons"/>
    <dgm:cxn modelId="{7474B630-6F95-4C61-8699-FC57CED1D6D0}" srcId="{B6AE4A03-8CC3-4EC0-B1C6-95C08783E9D4}" destId="{59FA193A-9391-4CDE-9E3C-F29D2E5028E7}" srcOrd="0" destOrd="0" parTransId="{65D60432-8569-4C2D-973D-FFA946F2B0CE}" sibTransId="{311CF6F0-1DA9-4DB6-B9CD-4D950D6B2606}"/>
    <dgm:cxn modelId="{4253CF37-442F-401D-ABE4-A3D5BC75BF1A}" type="presOf" srcId="{59FA193A-9391-4CDE-9E3C-F29D2E5028E7}" destId="{06B6EEEB-C426-4163-8010-82E3D1273306}" srcOrd="0" destOrd="0" presId="urn:microsoft.com/office/officeart/2008/layout/AlternatingHexagons"/>
    <dgm:cxn modelId="{F09FF939-03A4-452A-A854-6DB667331FCE}" srcId="{43C15541-920A-4ADB-B512-D354E812D58B}" destId="{E5D99AFE-5A80-47FC-A852-8B006DA88CA9}" srcOrd="0" destOrd="0" parTransId="{F2AD2B2B-7F9D-4B4F-8569-72DF3D8D6B5F}" sibTransId="{4E4FEBB2-76FB-4A35-AAD6-5ACC033C2134}"/>
    <dgm:cxn modelId="{92443643-58B7-4463-938F-FDAF30B4C007}" type="presOf" srcId="{AE6816B1-8C04-48CC-BB2A-A2303B4F0569}" destId="{D20FAFC0-1FE0-45C1-9926-1E1514AF5CF1}" srcOrd="0" destOrd="0" presId="urn:microsoft.com/office/officeart/2008/layout/AlternatingHexagons"/>
    <dgm:cxn modelId="{B0657D7C-47E3-4D5F-A28D-A9F1D2301592}" srcId="{59FA193A-9391-4CDE-9E3C-F29D2E5028E7}" destId="{6FB0F871-12E3-4271-88BD-D9002644718D}" srcOrd="0" destOrd="0" parTransId="{1464A1AC-78AA-426A-A4EB-D7F55D8ACA4A}" sibTransId="{167EBE1B-1B52-4393-827F-20C7CB7E2F4C}"/>
    <dgm:cxn modelId="{6A19107D-50F4-43B2-A2D7-823180782752}" srcId="{B6AE4A03-8CC3-4EC0-B1C6-95C08783E9D4}" destId="{EF4DBC2A-B605-4069-85F3-4C99B117CBC0}" srcOrd="2" destOrd="0" parTransId="{5466FCB1-028A-4147-8CBE-96A168D80A12}" sibTransId="{AE6816B1-8C04-48CC-BB2A-A2303B4F0569}"/>
    <dgm:cxn modelId="{2A6D06A6-ADFC-4C8D-9ED4-4221BF5A1B72}" srcId="{EF4DBC2A-B605-4069-85F3-4C99B117CBC0}" destId="{9EBE843E-A907-4DEC-BA3F-008B7C56C277}" srcOrd="0" destOrd="0" parTransId="{27B7AC95-A2DD-4CFC-9579-EC3B1ECB5B48}" sibTransId="{7B316E58-6B10-4A35-8276-FB82AD0A2D8A}"/>
    <dgm:cxn modelId="{B22E8CAE-79F4-4FE4-A6F1-B5C1F698C634}" type="presOf" srcId="{311CF6F0-1DA9-4DB6-B9CD-4D950D6B2606}" destId="{A95047ED-E274-4E77-BE46-1AACD415C02B}" srcOrd="0" destOrd="0" presId="urn:microsoft.com/office/officeart/2008/layout/AlternatingHexagons"/>
    <dgm:cxn modelId="{FA2F2CDB-6FAE-4B37-8649-A9DC22449C2D}" type="presOf" srcId="{9EBE843E-A907-4DEC-BA3F-008B7C56C277}" destId="{4A99C6E4-47A9-428B-8754-001F918F3347}" srcOrd="0" destOrd="0" presId="urn:microsoft.com/office/officeart/2008/layout/AlternatingHexagons"/>
    <dgm:cxn modelId="{CA102EE0-59EB-4B60-B7F6-1340D2AD8D7F}" type="presOf" srcId="{43C15541-920A-4ADB-B512-D354E812D58B}" destId="{09AFE46F-C019-4E7A-98A4-81A085D5AAD5}" srcOrd="0" destOrd="0" presId="urn:microsoft.com/office/officeart/2008/layout/AlternatingHexagons"/>
    <dgm:cxn modelId="{35DEF178-5774-43E2-BA3F-DB8D56C5EF17}" type="presParOf" srcId="{53780494-9B0A-444B-B55E-291A1D22D4E4}" destId="{5752CA2F-82C8-463E-8492-D88A45393F0F}" srcOrd="0" destOrd="0" presId="urn:microsoft.com/office/officeart/2008/layout/AlternatingHexagons"/>
    <dgm:cxn modelId="{8B521F50-DD22-4461-B219-BB5C7A381763}" type="presParOf" srcId="{5752CA2F-82C8-463E-8492-D88A45393F0F}" destId="{06B6EEEB-C426-4163-8010-82E3D1273306}" srcOrd="0" destOrd="0" presId="urn:microsoft.com/office/officeart/2008/layout/AlternatingHexagons"/>
    <dgm:cxn modelId="{8FCE5881-127B-4A33-8DF8-F0F638F0613B}" type="presParOf" srcId="{5752CA2F-82C8-463E-8492-D88A45393F0F}" destId="{5107741B-821A-4648-AFAC-0562544603CC}" srcOrd="1" destOrd="0" presId="urn:microsoft.com/office/officeart/2008/layout/AlternatingHexagons"/>
    <dgm:cxn modelId="{9413D641-6E1A-46E2-A9C5-D63CC0133754}" type="presParOf" srcId="{5752CA2F-82C8-463E-8492-D88A45393F0F}" destId="{5C28C009-ED47-478D-A7A1-9F89E122526E}" srcOrd="2" destOrd="0" presId="urn:microsoft.com/office/officeart/2008/layout/AlternatingHexagons"/>
    <dgm:cxn modelId="{2E9B4423-9D99-4957-9964-396C54703349}" type="presParOf" srcId="{5752CA2F-82C8-463E-8492-D88A45393F0F}" destId="{9A92CE5B-2DF2-4050-AD33-76007343411A}" srcOrd="3" destOrd="0" presId="urn:microsoft.com/office/officeart/2008/layout/AlternatingHexagons"/>
    <dgm:cxn modelId="{C639E80B-4CD0-4F66-8298-6DC39EE24D09}" type="presParOf" srcId="{5752CA2F-82C8-463E-8492-D88A45393F0F}" destId="{A95047ED-E274-4E77-BE46-1AACD415C02B}" srcOrd="4" destOrd="0" presId="urn:microsoft.com/office/officeart/2008/layout/AlternatingHexagons"/>
    <dgm:cxn modelId="{DCD583EB-50FE-41F9-ABC1-EC2F938BD846}" type="presParOf" srcId="{53780494-9B0A-444B-B55E-291A1D22D4E4}" destId="{FFFE0101-9A22-40B5-8EB1-271E79C41B66}" srcOrd="1" destOrd="0" presId="urn:microsoft.com/office/officeart/2008/layout/AlternatingHexagons"/>
    <dgm:cxn modelId="{C53E7B13-36EE-4804-8945-12626199D73C}" type="presParOf" srcId="{53780494-9B0A-444B-B55E-291A1D22D4E4}" destId="{3D8099F3-4C79-48A7-BB0E-67E20241938F}" srcOrd="2" destOrd="0" presId="urn:microsoft.com/office/officeart/2008/layout/AlternatingHexagons"/>
    <dgm:cxn modelId="{9402A76C-37E6-41D3-B884-9BDDB0BDEF08}" type="presParOf" srcId="{3D8099F3-4C79-48A7-BB0E-67E20241938F}" destId="{09AFE46F-C019-4E7A-98A4-81A085D5AAD5}" srcOrd="0" destOrd="0" presId="urn:microsoft.com/office/officeart/2008/layout/AlternatingHexagons"/>
    <dgm:cxn modelId="{C2DEA5A4-9A57-43A4-9B33-1AD77D5BE992}" type="presParOf" srcId="{3D8099F3-4C79-48A7-BB0E-67E20241938F}" destId="{DC654E14-6594-4F66-ACC3-939760E5EFCB}" srcOrd="1" destOrd="0" presId="urn:microsoft.com/office/officeart/2008/layout/AlternatingHexagons"/>
    <dgm:cxn modelId="{82C3B3CC-2038-48EB-87E1-C30127D5E0D3}" type="presParOf" srcId="{3D8099F3-4C79-48A7-BB0E-67E20241938F}" destId="{C222E305-2575-4040-8CF9-2A7CB4A6C528}" srcOrd="2" destOrd="0" presId="urn:microsoft.com/office/officeart/2008/layout/AlternatingHexagons"/>
    <dgm:cxn modelId="{D27684DE-8059-4379-BD03-6826E831E201}" type="presParOf" srcId="{3D8099F3-4C79-48A7-BB0E-67E20241938F}" destId="{9316F42B-1313-47B4-98FA-4614408451DB}" srcOrd="3" destOrd="0" presId="urn:microsoft.com/office/officeart/2008/layout/AlternatingHexagons"/>
    <dgm:cxn modelId="{C8B96AF3-4CBB-420A-B69C-FF5F5927398D}" type="presParOf" srcId="{3D8099F3-4C79-48A7-BB0E-67E20241938F}" destId="{010F7560-201C-4858-9339-07F05BDA3805}" srcOrd="4" destOrd="0" presId="urn:microsoft.com/office/officeart/2008/layout/AlternatingHexagons"/>
    <dgm:cxn modelId="{F89F4F8C-47AC-46B8-B9F9-1D1CD1CDA7BF}" type="presParOf" srcId="{53780494-9B0A-444B-B55E-291A1D22D4E4}" destId="{849F9F07-922F-44BA-BA91-13285EC78419}" srcOrd="3" destOrd="0" presId="urn:microsoft.com/office/officeart/2008/layout/AlternatingHexagons"/>
    <dgm:cxn modelId="{1A3D5574-387C-4E90-8058-A6881FD8657E}" type="presParOf" srcId="{53780494-9B0A-444B-B55E-291A1D22D4E4}" destId="{43F2EFE7-3B9C-42E4-BDA6-509FF0BC9806}" srcOrd="4" destOrd="0" presId="urn:microsoft.com/office/officeart/2008/layout/AlternatingHexagons"/>
    <dgm:cxn modelId="{11A86050-DFCD-4ED0-AC0C-3B71FFB91B1A}" type="presParOf" srcId="{43F2EFE7-3B9C-42E4-BDA6-509FF0BC9806}" destId="{BD779BDB-D636-4D4A-962B-33B10C45F0F4}" srcOrd="0" destOrd="0" presId="urn:microsoft.com/office/officeart/2008/layout/AlternatingHexagons"/>
    <dgm:cxn modelId="{48617D9D-50E8-4CB5-AFCE-F5A440DB978C}" type="presParOf" srcId="{43F2EFE7-3B9C-42E4-BDA6-509FF0BC9806}" destId="{4A99C6E4-47A9-428B-8754-001F918F3347}" srcOrd="1" destOrd="0" presId="urn:microsoft.com/office/officeart/2008/layout/AlternatingHexagons"/>
    <dgm:cxn modelId="{79596279-C20D-46A0-94FD-ABA4804478AC}" type="presParOf" srcId="{43F2EFE7-3B9C-42E4-BDA6-509FF0BC9806}" destId="{07F0E6B4-40D7-4E3F-9980-7E8607E20D57}" srcOrd="2" destOrd="0" presId="urn:microsoft.com/office/officeart/2008/layout/AlternatingHexagons"/>
    <dgm:cxn modelId="{97EC21E9-8A10-4706-8BAC-37239DB33720}" type="presParOf" srcId="{43F2EFE7-3B9C-42E4-BDA6-509FF0BC9806}" destId="{162473A9-23F2-4F54-929E-B4B1835D7FC5}" srcOrd="3" destOrd="0" presId="urn:microsoft.com/office/officeart/2008/layout/AlternatingHexagons"/>
    <dgm:cxn modelId="{DD5D63E0-830E-4165-A745-8CDC1ED8F63D}" type="presParOf" srcId="{43F2EFE7-3B9C-42E4-BDA6-509FF0BC9806}" destId="{D20FAFC0-1FE0-45C1-9926-1E1514AF5CF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FF0D8-D825-4FCD-BE9D-74A1AD806A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D75E11-3C0B-4453-BAE0-DC62C2555318}">
      <dgm:prSet/>
      <dgm:spPr/>
      <dgm:t>
        <a:bodyPr/>
        <a:lstStyle/>
        <a:p>
          <a:r>
            <a:rPr lang="en-US" b="1"/>
            <a:t>Multi Dimensional Scaling</a:t>
          </a:r>
          <a:endParaRPr lang="en-US"/>
        </a:p>
      </dgm:t>
    </dgm:pt>
    <dgm:pt modelId="{BBBBC3F1-1EAC-47E9-917A-6533784B8AED}" type="parTrans" cxnId="{B084BB78-6BC9-4599-BFEA-AE712A413CFA}">
      <dgm:prSet/>
      <dgm:spPr/>
      <dgm:t>
        <a:bodyPr/>
        <a:lstStyle/>
        <a:p>
          <a:endParaRPr lang="en-US"/>
        </a:p>
      </dgm:t>
    </dgm:pt>
    <dgm:pt modelId="{02F0F0A3-7960-43B1-B4E2-49465BA4B0FB}" type="sibTrans" cxnId="{B084BB78-6BC9-4599-BFEA-AE712A413CFA}">
      <dgm:prSet/>
      <dgm:spPr/>
      <dgm:t>
        <a:bodyPr/>
        <a:lstStyle/>
        <a:p>
          <a:endParaRPr lang="en-US"/>
        </a:p>
      </dgm:t>
    </dgm:pt>
    <dgm:pt modelId="{C1EEB8C0-34C6-441B-8F2C-E66233248EAB}">
      <dgm:prSet/>
      <dgm:spPr/>
      <dgm:t>
        <a:bodyPr/>
        <a:lstStyle/>
        <a:p>
          <a:r>
            <a:rPr lang="en-US" b="1"/>
            <a:t>Gausian Mixture</a:t>
          </a:r>
          <a:endParaRPr lang="en-US"/>
        </a:p>
      </dgm:t>
    </dgm:pt>
    <dgm:pt modelId="{EB3B01CD-FA90-4ECE-8334-04478B0B31C1}" type="parTrans" cxnId="{4E5EF191-1EED-4A30-BC33-9D07F42EE599}">
      <dgm:prSet/>
      <dgm:spPr/>
      <dgm:t>
        <a:bodyPr/>
        <a:lstStyle/>
        <a:p>
          <a:endParaRPr lang="en-US"/>
        </a:p>
      </dgm:t>
    </dgm:pt>
    <dgm:pt modelId="{FA34FE19-0947-4259-95AB-83632FE9865E}" type="sibTrans" cxnId="{4E5EF191-1EED-4A30-BC33-9D07F42EE599}">
      <dgm:prSet/>
      <dgm:spPr/>
      <dgm:t>
        <a:bodyPr/>
        <a:lstStyle/>
        <a:p>
          <a:endParaRPr lang="en-US"/>
        </a:p>
      </dgm:t>
    </dgm:pt>
    <dgm:pt modelId="{AB527902-9045-4E72-A206-456B7EF36FC0}">
      <dgm:prSet/>
      <dgm:spPr/>
      <dgm:t>
        <a:bodyPr/>
        <a:lstStyle/>
        <a:p>
          <a:r>
            <a:rPr lang="en-US" b="1"/>
            <a:t>Principal Component Analysis</a:t>
          </a:r>
          <a:endParaRPr lang="en-US"/>
        </a:p>
      </dgm:t>
    </dgm:pt>
    <dgm:pt modelId="{B708B895-E7D8-4773-A545-508292ABA9D2}" type="parTrans" cxnId="{AC5B02EF-DB89-4600-BB3A-0FD73FE86C3B}">
      <dgm:prSet/>
      <dgm:spPr/>
      <dgm:t>
        <a:bodyPr/>
        <a:lstStyle/>
        <a:p>
          <a:endParaRPr lang="en-US"/>
        </a:p>
      </dgm:t>
    </dgm:pt>
    <dgm:pt modelId="{A360957C-910E-452C-827C-8B050D24545D}" type="sibTrans" cxnId="{AC5B02EF-DB89-4600-BB3A-0FD73FE86C3B}">
      <dgm:prSet/>
      <dgm:spPr/>
      <dgm:t>
        <a:bodyPr/>
        <a:lstStyle/>
        <a:p>
          <a:endParaRPr lang="en-US"/>
        </a:p>
      </dgm:t>
    </dgm:pt>
    <dgm:pt modelId="{CB690C39-0EB4-49D1-8032-939953F48171}">
      <dgm:prSet/>
      <dgm:spPr/>
      <dgm:t>
        <a:bodyPr/>
        <a:lstStyle/>
        <a:p>
          <a:r>
            <a:rPr lang="en-US" b="1"/>
            <a:t>Scales of measurement</a:t>
          </a:r>
          <a:endParaRPr lang="en-US"/>
        </a:p>
      </dgm:t>
    </dgm:pt>
    <dgm:pt modelId="{35207D0B-AEDA-481E-91E7-ACAF62CCD08E}" type="parTrans" cxnId="{C5430DB9-C5B8-417D-B637-0C4113D31B41}">
      <dgm:prSet/>
      <dgm:spPr/>
      <dgm:t>
        <a:bodyPr/>
        <a:lstStyle/>
        <a:p>
          <a:endParaRPr lang="en-US"/>
        </a:p>
      </dgm:t>
    </dgm:pt>
    <dgm:pt modelId="{3E6C3C18-59E5-4056-974F-18614F5013F4}" type="sibTrans" cxnId="{C5430DB9-C5B8-417D-B637-0C4113D31B41}">
      <dgm:prSet/>
      <dgm:spPr/>
      <dgm:t>
        <a:bodyPr/>
        <a:lstStyle/>
        <a:p>
          <a:endParaRPr lang="en-US"/>
        </a:p>
      </dgm:t>
    </dgm:pt>
    <dgm:pt modelId="{138FFD7D-42CC-4301-B336-FD9B323AA30A}">
      <dgm:prSet/>
      <dgm:spPr/>
      <dgm:t>
        <a:bodyPr/>
        <a:lstStyle/>
        <a:p>
          <a:r>
            <a:rPr lang="en-US" b="1"/>
            <a:t>Cluster Analysis</a:t>
          </a:r>
          <a:endParaRPr lang="en-US"/>
        </a:p>
      </dgm:t>
    </dgm:pt>
    <dgm:pt modelId="{C4581F4D-015C-4EF7-9241-FEC5ED835FE1}" type="parTrans" cxnId="{63C338B2-20EE-43BD-BE21-3E862F16A1BB}">
      <dgm:prSet/>
      <dgm:spPr/>
      <dgm:t>
        <a:bodyPr/>
        <a:lstStyle/>
        <a:p>
          <a:endParaRPr lang="en-US"/>
        </a:p>
      </dgm:t>
    </dgm:pt>
    <dgm:pt modelId="{0AA79A95-E143-45BD-B688-507211D60ADF}" type="sibTrans" cxnId="{63C338B2-20EE-43BD-BE21-3E862F16A1BB}">
      <dgm:prSet/>
      <dgm:spPr/>
      <dgm:t>
        <a:bodyPr/>
        <a:lstStyle/>
        <a:p>
          <a:endParaRPr lang="en-US"/>
        </a:p>
      </dgm:t>
    </dgm:pt>
    <dgm:pt modelId="{F19FA866-8987-4B3E-BD0A-A6937672C7CE}" type="pres">
      <dgm:prSet presAssocID="{28EFF0D8-D825-4FCD-BE9D-74A1AD806A70}" presName="linear" presStyleCnt="0">
        <dgm:presLayoutVars>
          <dgm:animLvl val="lvl"/>
          <dgm:resizeHandles val="exact"/>
        </dgm:presLayoutVars>
      </dgm:prSet>
      <dgm:spPr/>
    </dgm:pt>
    <dgm:pt modelId="{8634B547-0FA9-4572-8A9F-03A348B185F7}" type="pres">
      <dgm:prSet presAssocID="{FAD75E11-3C0B-4453-BAE0-DC62C255531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D8C4F5-5655-431F-9579-7C5D52580060}" type="pres">
      <dgm:prSet presAssocID="{02F0F0A3-7960-43B1-B4E2-49465BA4B0FB}" presName="spacer" presStyleCnt="0"/>
      <dgm:spPr/>
    </dgm:pt>
    <dgm:pt modelId="{B417E4CD-D9C8-4795-8E61-5FAD0D8A5171}" type="pres">
      <dgm:prSet presAssocID="{C1EEB8C0-34C6-441B-8F2C-E66233248E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70642C-2947-41F7-A16B-BB128D208758}" type="pres">
      <dgm:prSet presAssocID="{FA34FE19-0947-4259-95AB-83632FE9865E}" presName="spacer" presStyleCnt="0"/>
      <dgm:spPr/>
    </dgm:pt>
    <dgm:pt modelId="{A814AF7D-6B87-4DAA-B368-1A3EAD58E09F}" type="pres">
      <dgm:prSet presAssocID="{AB527902-9045-4E72-A206-456B7EF36F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7E0AC3-20A4-469D-91E6-4BDE584A7001}" type="pres">
      <dgm:prSet presAssocID="{A360957C-910E-452C-827C-8B050D24545D}" presName="spacer" presStyleCnt="0"/>
      <dgm:spPr/>
    </dgm:pt>
    <dgm:pt modelId="{30F8ABA5-EF20-4E93-A202-D5E9A5D4D42B}" type="pres">
      <dgm:prSet presAssocID="{CB690C39-0EB4-49D1-8032-939953F481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3464D7-BBB8-46E7-A1E5-39EA0AC4106B}" type="pres">
      <dgm:prSet presAssocID="{3E6C3C18-59E5-4056-974F-18614F5013F4}" presName="spacer" presStyleCnt="0"/>
      <dgm:spPr/>
    </dgm:pt>
    <dgm:pt modelId="{F9A9B2D5-D486-459A-8473-CC5BC01E3C43}" type="pres">
      <dgm:prSet presAssocID="{138FFD7D-42CC-4301-B336-FD9B323AA3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B9B615-40F6-4750-BF76-E3CBE4FC6C25}" type="presOf" srcId="{C1EEB8C0-34C6-441B-8F2C-E66233248EAB}" destId="{B417E4CD-D9C8-4795-8E61-5FAD0D8A5171}" srcOrd="0" destOrd="0" presId="urn:microsoft.com/office/officeart/2005/8/layout/vList2"/>
    <dgm:cxn modelId="{B8338446-C0BA-4619-9119-BD48B889563F}" type="presOf" srcId="{28EFF0D8-D825-4FCD-BE9D-74A1AD806A70}" destId="{F19FA866-8987-4B3E-BD0A-A6937672C7CE}" srcOrd="0" destOrd="0" presId="urn:microsoft.com/office/officeart/2005/8/layout/vList2"/>
    <dgm:cxn modelId="{C6B38F48-0FF7-4BF2-BE2F-A3E75F551505}" type="presOf" srcId="{AB527902-9045-4E72-A206-456B7EF36FC0}" destId="{A814AF7D-6B87-4DAA-B368-1A3EAD58E09F}" srcOrd="0" destOrd="0" presId="urn:microsoft.com/office/officeart/2005/8/layout/vList2"/>
    <dgm:cxn modelId="{B084BB78-6BC9-4599-BFEA-AE712A413CFA}" srcId="{28EFF0D8-D825-4FCD-BE9D-74A1AD806A70}" destId="{FAD75E11-3C0B-4453-BAE0-DC62C2555318}" srcOrd="0" destOrd="0" parTransId="{BBBBC3F1-1EAC-47E9-917A-6533784B8AED}" sibTransId="{02F0F0A3-7960-43B1-B4E2-49465BA4B0FB}"/>
    <dgm:cxn modelId="{4E5EF191-1EED-4A30-BC33-9D07F42EE599}" srcId="{28EFF0D8-D825-4FCD-BE9D-74A1AD806A70}" destId="{C1EEB8C0-34C6-441B-8F2C-E66233248EAB}" srcOrd="1" destOrd="0" parTransId="{EB3B01CD-FA90-4ECE-8334-04478B0B31C1}" sibTransId="{FA34FE19-0947-4259-95AB-83632FE9865E}"/>
    <dgm:cxn modelId="{4BFEFB98-BF03-445C-93A8-98668DF89D4D}" type="presOf" srcId="{CB690C39-0EB4-49D1-8032-939953F48171}" destId="{30F8ABA5-EF20-4E93-A202-D5E9A5D4D42B}" srcOrd="0" destOrd="0" presId="urn:microsoft.com/office/officeart/2005/8/layout/vList2"/>
    <dgm:cxn modelId="{63C338B2-20EE-43BD-BE21-3E862F16A1BB}" srcId="{28EFF0D8-D825-4FCD-BE9D-74A1AD806A70}" destId="{138FFD7D-42CC-4301-B336-FD9B323AA30A}" srcOrd="4" destOrd="0" parTransId="{C4581F4D-015C-4EF7-9241-FEC5ED835FE1}" sibTransId="{0AA79A95-E143-45BD-B688-507211D60ADF}"/>
    <dgm:cxn modelId="{C5430DB9-C5B8-417D-B637-0C4113D31B41}" srcId="{28EFF0D8-D825-4FCD-BE9D-74A1AD806A70}" destId="{CB690C39-0EB4-49D1-8032-939953F48171}" srcOrd="3" destOrd="0" parTransId="{35207D0B-AEDA-481E-91E7-ACAF62CCD08E}" sibTransId="{3E6C3C18-59E5-4056-974F-18614F5013F4}"/>
    <dgm:cxn modelId="{CBE705E1-763F-4135-856B-39647BC4AABB}" type="presOf" srcId="{138FFD7D-42CC-4301-B336-FD9B323AA30A}" destId="{F9A9B2D5-D486-459A-8473-CC5BC01E3C43}" srcOrd="0" destOrd="0" presId="urn:microsoft.com/office/officeart/2005/8/layout/vList2"/>
    <dgm:cxn modelId="{B6AD2FE5-7F66-4C6E-B947-FB359895B41C}" type="presOf" srcId="{FAD75E11-3C0B-4453-BAE0-DC62C2555318}" destId="{8634B547-0FA9-4572-8A9F-03A348B185F7}" srcOrd="0" destOrd="0" presId="urn:microsoft.com/office/officeart/2005/8/layout/vList2"/>
    <dgm:cxn modelId="{AC5B02EF-DB89-4600-BB3A-0FD73FE86C3B}" srcId="{28EFF0D8-D825-4FCD-BE9D-74A1AD806A70}" destId="{AB527902-9045-4E72-A206-456B7EF36FC0}" srcOrd="2" destOrd="0" parTransId="{B708B895-E7D8-4773-A545-508292ABA9D2}" sibTransId="{A360957C-910E-452C-827C-8B050D24545D}"/>
    <dgm:cxn modelId="{B6A3D138-30EF-4F38-8972-584B64F93785}" type="presParOf" srcId="{F19FA866-8987-4B3E-BD0A-A6937672C7CE}" destId="{8634B547-0FA9-4572-8A9F-03A348B185F7}" srcOrd="0" destOrd="0" presId="urn:microsoft.com/office/officeart/2005/8/layout/vList2"/>
    <dgm:cxn modelId="{6E77D57B-B8C2-4F8A-8481-BE2D9C70AC38}" type="presParOf" srcId="{F19FA866-8987-4B3E-BD0A-A6937672C7CE}" destId="{A3D8C4F5-5655-431F-9579-7C5D52580060}" srcOrd="1" destOrd="0" presId="urn:microsoft.com/office/officeart/2005/8/layout/vList2"/>
    <dgm:cxn modelId="{68CAF135-D54F-4C0A-BC90-0D8ED7F06F14}" type="presParOf" srcId="{F19FA866-8987-4B3E-BD0A-A6937672C7CE}" destId="{B417E4CD-D9C8-4795-8E61-5FAD0D8A5171}" srcOrd="2" destOrd="0" presId="urn:microsoft.com/office/officeart/2005/8/layout/vList2"/>
    <dgm:cxn modelId="{11B164F4-69AF-4702-97EE-C33C1A6C9EF0}" type="presParOf" srcId="{F19FA866-8987-4B3E-BD0A-A6937672C7CE}" destId="{6C70642C-2947-41F7-A16B-BB128D208758}" srcOrd="3" destOrd="0" presId="urn:microsoft.com/office/officeart/2005/8/layout/vList2"/>
    <dgm:cxn modelId="{35D48508-90C1-43F6-A4AA-6BB78C6F3474}" type="presParOf" srcId="{F19FA866-8987-4B3E-BD0A-A6937672C7CE}" destId="{A814AF7D-6B87-4DAA-B368-1A3EAD58E09F}" srcOrd="4" destOrd="0" presId="urn:microsoft.com/office/officeart/2005/8/layout/vList2"/>
    <dgm:cxn modelId="{17AA4466-0710-46CE-AE6D-6519F5BA9177}" type="presParOf" srcId="{F19FA866-8987-4B3E-BD0A-A6937672C7CE}" destId="{A47E0AC3-20A4-469D-91E6-4BDE584A7001}" srcOrd="5" destOrd="0" presId="urn:microsoft.com/office/officeart/2005/8/layout/vList2"/>
    <dgm:cxn modelId="{60AD098A-47AA-416F-9E75-50470737989C}" type="presParOf" srcId="{F19FA866-8987-4B3E-BD0A-A6937672C7CE}" destId="{30F8ABA5-EF20-4E93-A202-D5E9A5D4D42B}" srcOrd="6" destOrd="0" presId="urn:microsoft.com/office/officeart/2005/8/layout/vList2"/>
    <dgm:cxn modelId="{D815CE76-EC6B-488B-9A90-BE6AC9ED3383}" type="presParOf" srcId="{F19FA866-8987-4B3E-BD0A-A6937672C7CE}" destId="{553464D7-BBB8-46E7-A1E5-39EA0AC4106B}" srcOrd="7" destOrd="0" presId="urn:microsoft.com/office/officeart/2005/8/layout/vList2"/>
    <dgm:cxn modelId="{77285F0D-25CD-4034-AC59-BAA1EB0619CB}" type="presParOf" srcId="{F19FA866-8987-4B3E-BD0A-A6937672C7CE}" destId="{F9A9B2D5-D486-459A-8473-CC5BC01E3C4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6EEEB-C426-4163-8010-82E3D1273306}">
      <dsp:nvSpPr>
        <dsp:cNvPr id="0" name=""/>
        <dsp:cNvSpPr/>
      </dsp:nvSpPr>
      <dsp:spPr>
        <a:xfrm rot="5400000">
          <a:off x="4777657" y="82244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</a:t>
          </a:r>
        </a:p>
      </dsp:txBody>
      <dsp:txXfrm rot="-5400000">
        <a:off x="5030702" y="196839"/>
        <a:ext cx="755508" cy="868400"/>
      </dsp:txXfrm>
    </dsp:sp>
    <dsp:sp modelId="{5107741B-821A-4648-AFAC-0562544603CC}">
      <dsp:nvSpPr>
        <dsp:cNvPr id="0" name=""/>
        <dsp:cNvSpPr/>
      </dsp:nvSpPr>
      <dsp:spPr>
        <a:xfrm>
          <a:off x="5990558" y="252559"/>
          <a:ext cx="1407943" cy="75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 summary statistics of all data</a:t>
          </a:r>
          <a:r>
            <a:rPr lang="en-US" sz="1100" kern="1200" dirty="0">
              <a:latin typeface="Century Gothic" panose="020B0502020202020204"/>
            </a:rPr>
            <a:t>.</a:t>
          </a:r>
          <a:endParaRPr lang="en-US" sz="1100" kern="1200" dirty="0"/>
        </a:p>
      </dsp:txBody>
      <dsp:txXfrm>
        <a:off x="5990558" y="252559"/>
        <a:ext cx="1407943" cy="756958"/>
      </dsp:txXfrm>
    </dsp:sp>
    <dsp:sp modelId="{A95047ED-E274-4E77-BE46-1AACD415C02B}">
      <dsp:nvSpPr>
        <dsp:cNvPr id="0" name=""/>
        <dsp:cNvSpPr/>
      </dsp:nvSpPr>
      <dsp:spPr>
        <a:xfrm rot="5400000">
          <a:off x="3592259" y="82244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45304" y="196839"/>
        <a:ext cx="755508" cy="868400"/>
      </dsp:txXfrm>
    </dsp:sp>
    <dsp:sp modelId="{09AFE46F-C019-4E7A-98A4-81A085D5AAD5}">
      <dsp:nvSpPr>
        <dsp:cNvPr id="0" name=""/>
        <dsp:cNvSpPr/>
      </dsp:nvSpPr>
      <dsp:spPr>
        <a:xfrm rot="5400000">
          <a:off x="4182687" y="1153088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</a:t>
          </a:r>
        </a:p>
      </dsp:txBody>
      <dsp:txXfrm rot="-5400000">
        <a:off x="4435732" y="1267683"/>
        <a:ext cx="755508" cy="868400"/>
      </dsp:txXfrm>
    </dsp:sp>
    <dsp:sp modelId="{DC654E14-6594-4F66-ACC3-939760E5EFCB}">
      <dsp:nvSpPr>
        <dsp:cNvPr id="0" name=""/>
        <dsp:cNvSpPr/>
      </dsp:nvSpPr>
      <dsp:spPr>
        <a:xfrm>
          <a:off x="2856748" y="1323404"/>
          <a:ext cx="1362526" cy="75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 the percentage of the missing data</a:t>
          </a:r>
          <a:r>
            <a:rPr lang="en-US" sz="1100" kern="1200" dirty="0">
              <a:latin typeface="Century Gothic" panose="020B0502020202020204"/>
            </a:rPr>
            <a:t>.</a:t>
          </a:r>
          <a:endParaRPr lang="en-US" sz="1100" kern="1200" dirty="0"/>
        </a:p>
      </dsp:txBody>
      <dsp:txXfrm>
        <a:off x="2856748" y="1323404"/>
        <a:ext cx="1362526" cy="756958"/>
      </dsp:txXfrm>
    </dsp:sp>
    <dsp:sp modelId="{010F7560-201C-4858-9339-07F05BDA3805}">
      <dsp:nvSpPr>
        <dsp:cNvPr id="0" name=""/>
        <dsp:cNvSpPr/>
      </dsp:nvSpPr>
      <dsp:spPr>
        <a:xfrm rot="5400000">
          <a:off x="5368085" y="1153088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621130" y="1267683"/>
        <a:ext cx="755508" cy="868400"/>
      </dsp:txXfrm>
    </dsp:sp>
    <dsp:sp modelId="{BD779BDB-D636-4D4A-962B-33B10C45F0F4}">
      <dsp:nvSpPr>
        <dsp:cNvPr id="0" name=""/>
        <dsp:cNvSpPr/>
      </dsp:nvSpPr>
      <dsp:spPr>
        <a:xfrm rot="5400000">
          <a:off x="4777657" y="2223933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</a:t>
          </a:r>
        </a:p>
      </dsp:txBody>
      <dsp:txXfrm rot="-5400000">
        <a:off x="5030702" y="2338528"/>
        <a:ext cx="755508" cy="868400"/>
      </dsp:txXfrm>
    </dsp:sp>
    <dsp:sp modelId="{4A99C6E4-47A9-428B-8754-001F918F3347}">
      <dsp:nvSpPr>
        <dsp:cNvPr id="0" name=""/>
        <dsp:cNvSpPr/>
      </dsp:nvSpPr>
      <dsp:spPr>
        <a:xfrm>
          <a:off x="5990558" y="2394249"/>
          <a:ext cx="1407943" cy="75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/>
            </a:rPr>
            <a:t>Ratings of all the movies.</a:t>
          </a:r>
        </a:p>
      </dsp:txBody>
      <dsp:txXfrm>
        <a:off x="5990558" y="2394249"/>
        <a:ext cx="1407943" cy="756958"/>
      </dsp:txXfrm>
    </dsp:sp>
    <dsp:sp modelId="{D20FAFC0-1FE0-45C1-9926-1E1514AF5CF1}">
      <dsp:nvSpPr>
        <dsp:cNvPr id="0" name=""/>
        <dsp:cNvSpPr/>
      </dsp:nvSpPr>
      <dsp:spPr>
        <a:xfrm rot="5400000">
          <a:off x="3592259" y="2223933"/>
          <a:ext cx="1261598" cy="10975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845304" y="2338528"/>
        <a:ext cx="755508" cy="86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4B547-0FA9-4572-8A9F-03A348B185F7}">
      <dsp:nvSpPr>
        <dsp:cNvPr id="0" name=""/>
        <dsp:cNvSpPr/>
      </dsp:nvSpPr>
      <dsp:spPr>
        <a:xfrm>
          <a:off x="0" y="58821"/>
          <a:ext cx="102552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Multi Dimensional Scaling</a:t>
          </a:r>
          <a:endParaRPr lang="en-US" sz="2500" kern="1200"/>
        </a:p>
      </dsp:txBody>
      <dsp:txXfrm>
        <a:off x="29271" y="88092"/>
        <a:ext cx="10196708" cy="541083"/>
      </dsp:txXfrm>
    </dsp:sp>
    <dsp:sp modelId="{B417E4CD-D9C8-4795-8E61-5FAD0D8A5171}">
      <dsp:nvSpPr>
        <dsp:cNvPr id="0" name=""/>
        <dsp:cNvSpPr/>
      </dsp:nvSpPr>
      <dsp:spPr>
        <a:xfrm>
          <a:off x="0" y="730446"/>
          <a:ext cx="102552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Gausian Mixture</a:t>
          </a:r>
          <a:endParaRPr lang="en-US" sz="2500" kern="1200"/>
        </a:p>
      </dsp:txBody>
      <dsp:txXfrm>
        <a:off x="29271" y="759717"/>
        <a:ext cx="10196708" cy="541083"/>
      </dsp:txXfrm>
    </dsp:sp>
    <dsp:sp modelId="{A814AF7D-6B87-4DAA-B368-1A3EAD58E09F}">
      <dsp:nvSpPr>
        <dsp:cNvPr id="0" name=""/>
        <dsp:cNvSpPr/>
      </dsp:nvSpPr>
      <dsp:spPr>
        <a:xfrm>
          <a:off x="0" y="1402071"/>
          <a:ext cx="102552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Principal Component Analysis</a:t>
          </a:r>
          <a:endParaRPr lang="en-US" sz="2500" kern="1200"/>
        </a:p>
      </dsp:txBody>
      <dsp:txXfrm>
        <a:off x="29271" y="1431342"/>
        <a:ext cx="10196708" cy="541083"/>
      </dsp:txXfrm>
    </dsp:sp>
    <dsp:sp modelId="{30F8ABA5-EF20-4E93-A202-D5E9A5D4D42B}">
      <dsp:nvSpPr>
        <dsp:cNvPr id="0" name=""/>
        <dsp:cNvSpPr/>
      </dsp:nvSpPr>
      <dsp:spPr>
        <a:xfrm>
          <a:off x="0" y="2073696"/>
          <a:ext cx="102552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Scales of measurement</a:t>
          </a:r>
          <a:endParaRPr lang="en-US" sz="2500" kern="1200"/>
        </a:p>
      </dsp:txBody>
      <dsp:txXfrm>
        <a:off x="29271" y="2102967"/>
        <a:ext cx="10196708" cy="541083"/>
      </dsp:txXfrm>
    </dsp:sp>
    <dsp:sp modelId="{F9A9B2D5-D486-459A-8473-CC5BC01E3C43}">
      <dsp:nvSpPr>
        <dsp:cNvPr id="0" name=""/>
        <dsp:cNvSpPr/>
      </dsp:nvSpPr>
      <dsp:spPr>
        <a:xfrm>
          <a:off x="0" y="2745321"/>
          <a:ext cx="102552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Cluster Analysis</a:t>
          </a:r>
          <a:endParaRPr lang="en-US" sz="2500" kern="1200"/>
        </a:p>
      </dsp:txBody>
      <dsp:txXfrm>
        <a:off x="29271" y="2774592"/>
        <a:ext cx="1019670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8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91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4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ycdatascience.com/blog/student-works/yelp-recommender-part-1/" TargetMode="External"/><Relationship Id="rId2" Type="http://schemas.openxmlformats.org/officeDocument/2006/relationships/hyperlink" Target="https://www0.gsb.columbia.edu/mygsb/faculty/research/pubfiles/385/Inter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recommender-systems.org/content-based-filtering/" TargetMode="External"/><Relationship Id="rId4" Type="http://schemas.openxmlformats.org/officeDocument/2006/relationships/hyperlink" Target="https://sifter.org/simon/journal/2006121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22788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UNSUPERVISED LEARNING Predict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822275"/>
            <a:ext cx="7005742" cy="36877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Team_RM4_TheFlixters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Lizette Loubser</a:t>
            </a:r>
          </a:p>
          <a:p>
            <a:pPr indent="-2286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Bulelani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 Nkosi</a:t>
            </a:r>
          </a:p>
          <a:p>
            <a:pPr indent="-2286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Noluthando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 Khumalo</a:t>
            </a:r>
          </a:p>
          <a:p>
            <a:pPr indent="-2286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Nompilo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Nhlabathi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Sizwe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Bhembe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Nelisiwe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Phiwe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Mabanga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500" b="1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EAD99F2-3436-4F5B-A39E-9F8AA36D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208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4B9C-D69C-4B58-8DF7-FCD9CD4B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relationship between the number of movies a user has rated and the rating that they give.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F42D3-60B3-4138-B98B-FEC03D15C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328343"/>
            <a:ext cx="5450437" cy="387159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20EEA3E-1A08-41EB-97EE-0F614200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3D675-973E-4F9F-8687-00443985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relationship between the number of ratings a movie has and how highly it is rated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760685-D490-420E-80D3-C9FFD233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357164"/>
            <a:ext cx="5450437" cy="38139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F10851-C332-459B-84F1-68E4D4CE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76" y="5819146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1652-423F-4E2D-B6DE-111A7DB6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60501"/>
            <a:ext cx="8534400" cy="123389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best and worst rated movies.</a:t>
            </a:r>
            <a:endParaRPr lang="en-US" dirty="0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29B69-7A69-40B6-AFBF-63177340C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1" y="686865"/>
            <a:ext cx="5081428" cy="3900683"/>
          </a:xfr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4DB99-C9E5-4779-89F9-FFDE20C34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133" y="683208"/>
            <a:ext cx="5078252" cy="3907998"/>
          </a:xfrm>
        </p:spPr>
      </p:pic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D1FCE5E-6ECD-4D31-983F-7A85BAE08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208" y="5819146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827E-972F-489C-BA08-13CFCD8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Percentage of users per rating, most movies get a rating of 4.0.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16B64B-E021-4CAF-A3FC-5AC7336F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61" r="2" b="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960BE3-AD06-4FE1-8F66-C054CCCFB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812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ECB1C-B140-4899-A844-93A19298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most commonly observed genres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0F2E5-4AE6-4570-A09F-F3098DB2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2" r="26069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F468277-5CC8-45AE-99C6-E3EC1BEB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812" y="580476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5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2422-DF3A-4661-9B28-BFE0CE04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rating per genres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7F2990-4D97-43D1-A7D1-1507F8952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865" y="730202"/>
            <a:ext cx="3765254" cy="4014762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56506-9AF2-4519-8E30-1D5C0E5A6E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4850" y="734244"/>
            <a:ext cx="5897762" cy="4007210"/>
          </a:xfrm>
        </p:spPr>
      </p:pic>
      <p:pic>
        <p:nvPicPr>
          <p:cNvPr id="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5BAEBA8-8D49-4354-B5CC-F00C3FC5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8B79-818C-4B65-81EB-CD4D5DCD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the most common directors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65598-E40A-45E2-B28B-A6397EA6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738019"/>
            <a:ext cx="5450437" cy="30522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28E14F7-A946-4EAB-BBC4-7D267906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812" y="5819146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2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6DB1-D927-4A42-958A-B1F60504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Mean rating per directors</a:t>
            </a:r>
          </a:p>
        </p:txBody>
      </p:sp>
      <p:sp useBgFill="1">
        <p:nvSpPr>
          <p:cNvPr id="56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9AAB0-0B00-4364-8DE0-47E935324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650" y="802042"/>
            <a:ext cx="4429907" cy="2892341"/>
          </a:xfrm>
          <a:prstGeom prst="rect">
            <a:avLst/>
          </a:prstGeom>
        </p:spPr>
      </p:pic>
      <p:grpSp>
        <p:nvGrpSpPr>
          <p:cNvPr id="57" name="Group 46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6CECAC-19F7-48AB-AB2F-5186BF159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812" y="5804768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CF0F-0506-4008-AB50-42B1B4DB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A207E-05ED-4FCB-BFA6-A8A8181DD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1" y="747342"/>
            <a:ext cx="4937655" cy="4886786"/>
          </a:xfrm>
        </p:spPr>
      </p:pic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AD6E0-23BD-43EE-AF41-3637AFE64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133" y="754285"/>
            <a:ext cx="4934479" cy="4815391"/>
          </a:xfrm>
        </p:spPr>
      </p:pic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A8BB89-4AF2-413D-9F06-7E63220D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DFA1BB4C-8875-4DC3-982C-8C29F803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B69BF-9595-4B34-A41C-41BD1FE51A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274" y="2509284"/>
            <a:ext cx="6767736" cy="2486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PREPROCESSING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93CE8A5-957A-45CB-B273-87FF326B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567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5E80B-612E-48DB-BB4B-18DB71E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12880"/>
            <a:ext cx="8534400" cy="198151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6ED2-2A30-41FE-AE7D-76E48B68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Introduction </a:t>
            </a: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Exploratory Data Analysis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Data Preprocessing and Feature Engineering</a:t>
            </a: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Modeling</a:t>
            </a: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Performance Evaluation</a:t>
            </a: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Model Analysis</a:t>
            </a: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Conclusion </a:t>
            </a: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References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D9FC969-56D5-4FC3-A76F-036045ED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89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17F30F-FB03-4E1B-B159-4F40B14D12E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2214811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41DE226-7C05-4360-B0DD-DDDAC36DB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FB4A1-F1BD-423D-91D0-C0B1458F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864F-2D5C-4949-A26E-2974D09A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We train and evaluate the following models on a 100k subset of the data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SVD (Singular Value Decomposition)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NormalPredictor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BaselineOnly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NMF (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Non-negative Matrix Factorization)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SlopeOne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CoClustering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6856D5-864C-44E8-BEAE-E126AF87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89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B40C6-2B2D-4BE9-BBBE-B8EF495F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69106"/>
            <a:ext cx="8534400" cy="212529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PERFOMANCE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F543-47D7-4C9B-A5DD-EE929234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540814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We built and tested six different collaborative filtering models and compared their performance using a statistical measure known as the root mean squared error (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RMSE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), which determines the average squared difference between the estimated values and the actual value. A low RMSE value indicates high model accuracy.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E48F570-92AA-4221-9A12-1F6A9A63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67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3022F-1C96-4363-A713-DF6716C5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SVD and BaselineOnly got a lower Rmse values </a:t>
            </a:r>
          </a:p>
        </p:txBody>
      </p:sp>
      <p:sp>
        <p:nvSpPr>
          <p:cNvPr id="3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06C15FBA-6356-481E-AB61-737A083C1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49227"/>
              </p:ext>
            </p:extLst>
          </p:nvPr>
        </p:nvGraphicFramePr>
        <p:xfrm>
          <a:off x="2445626" y="642939"/>
          <a:ext cx="7294400" cy="340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00">
                  <a:extLst>
                    <a:ext uri="{9D8B030D-6E8A-4147-A177-3AD203B41FA5}">
                      <a16:colId xmlns:a16="http://schemas.microsoft.com/office/drawing/2014/main" val="748452960"/>
                    </a:ext>
                  </a:extLst>
                </a:gridCol>
                <a:gridCol w="2710900">
                  <a:extLst>
                    <a:ext uri="{9D8B030D-6E8A-4147-A177-3AD203B41FA5}">
                      <a16:colId xmlns:a16="http://schemas.microsoft.com/office/drawing/2014/main" val="2502256347"/>
                    </a:ext>
                  </a:extLst>
                </a:gridCol>
              </a:tblGrid>
              <a:tr h="441702">
                <a:tc>
                  <a:txBody>
                    <a:bodyPr/>
                    <a:lstStyle/>
                    <a:p>
                      <a:r>
                        <a:rPr lang="en-US" sz="2000"/>
                        <a:t>Models</a:t>
                      </a:r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RMSE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164694751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en-US" sz="2000"/>
                        <a:t>SVD</a:t>
                      </a:r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0.97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2597796159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en-US" sz="2000"/>
                        <a:t>NormalPredictor</a:t>
                      </a:r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1.45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2749838804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en-US" sz="2000"/>
                        <a:t>BaselineOnly</a:t>
                      </a:r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0.97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353701345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en-US" sz="2000"/>
                        <a:t>NMF</a:t>
                      </a:r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1.16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1477244919"/>
                  </a:ext>
                </a:extLst>
              </a:tr>
              <a:tr h="75356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entury Gothic"/>
                        </a:rPr>
                        <a:t>SlopeOne</a:t>
                      </a:r>
                    </a:p>
                    <a:p>
                      <a:pPr lvl="0">
                        <a:buNone/>
                      </a:pPr>
                      <a:endParaRPr lang="en-US" sz="2000"/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1.16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744762417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en-US" sz="2000"/>
                        <a:t>CoClustering</a:t>
                      </a:r>
                    </a:p>
                  </a:txBody>
                  <a:tcPr marL="103110" marR="103110" marT="51555" marB="5155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1.15</a:t>
                      </a:r>
                    </a:p>
                  </a:txBody>
                  <a:tcPr marL="103110" marR="103110" marT="51555" marB="51555"/>
                </a:tc>
                <a:extLst>
                  <a:ext uri="{0D108BD9-81ED-4DB2-BD59-A6C34878D82A}">
                    <a16:rowId xmlns:a16="http://schemas.microsoft.com/office/drawing/2014/main" val="2274155396"/>
                  </a:ext>
                </a:extLst>
              </a:tr>
            </a:tbl>
          </a:graphicData>
        </a:graphic>
      </p:graphicFrame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7D66C7E-3577-4B6A-B224-0244C5AA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89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3CFD3-EA3A-4F5C-93AC-DFC29685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27257"/>
            <a:ext cx="8534400" cy="196714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6A2F-6BE6-466A-92CA-B298A8AC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807569" cy="3759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tested the accuracy of a model's prediction on unseen data (validation sets)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To check issues such as over/underfitting and selection bias.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</a:rPr>
              <a:t>We used the K-fold technique to perform cross validation on our two best performing models which are SVD and Baseline Only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C9FCCB-F82D-48F7-9746-60CD7400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812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4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92873-E059-4331-84A4-5E5C74C7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1597"/>
            <a:ext cx="8534400" cy="21828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1A1D-D97F-4861-ACB0-8595182F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When tested our best performing models on the whole dataset, we concluded that SVD is the best performing model with RMSE value of 0.78 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63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D8CD52-3A5A-4FE2-862F-F1195398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29" y="5752381"/>
            <a:ext cx="1204823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9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5E373-0F4F-4246-989C-8CEBF386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Future work and improvements</a:t>
            </a:r>
          </a:p>
        </p:txBody>
      </p:sp>
      <p:pic>
        <p:nvPicPr>
          <p:cNvPr id="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47844D-F049-4B7F-8689-AED7A4E58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1790" y="5746221"/>
            <a:ext cx="1200150" cy="1114425"/>
          </a:xfrm>
        </p:spPr>
      </p:pic>
    </p:spTree>
    <p:extLst>
      <p:ext uri="{BB962C8B-B14F-4D97-AF65-F5344CB8AC3E}">
        <p14:creationId xmlns:p14="http://schemas.microsoft.com/office/powerpoint/2010/main" val="265729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766A6-9C7D-4096-B447-A86D9718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Acknowledgements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13C1-A43E-4977-98B6-96940756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chemeClr val="tx1"/>
                </a:solidFill>
              </a:rPr>
              <a:t>EXPLORE DS Academy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chemeClr val="tx1"/>
                </a:solidFill>
              </a:rPr>
              <a:t>Project supervisor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Ridha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chemeClr val="tx1"/>
                </a:solidFill>
              </a:rPr>
              <a:t>Pod leaders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solidFill>
                  <a:schemeClr val="tx1"/>
                </a:solidFill>
              </a:rPr>
              <a:t>Ebrahim Noormahomed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0E794-6605-475C-B307-372B4259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812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EACB9-1D54-457A-ABAF-5CED1EE5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63C3-63A1-4574-B068-49E94485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hlinkClick r:id="rId2"/>
              </a:rPr>
              <a:t>https://www0.gsb.columbia.edu/mygsb/faculty/research/pubfiles/385/Internet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hlinkClick r:id="rId3"/>
              </a:rPr>
              <a:t>https://nycdatascience.com/blog/student-works/yelp-recommender-part-1/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hlinkClick r:id="rId4"/>
              </a:rPr>
              <a:t>https://sifter.org/simon/journal/20061211.html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hlinkClick r:id="rId4"/>
              </a:rPr>
              <a:t>https://sifter.org/simon/journal/20061211.html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  <a:hlinkClick r:id="rId5"/>
              </a:rPr>
              <a:t>http://recommender-systems.org/content-based-filtering/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5F9EC59-D5B7-4564-AE76-872249713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2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11C13B-BD95-4F6C-B288-972B76AB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13C1-A43E-4977-98B6-9694075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10" descr="A picture containing red, sitting, toy&#10;&#10;Description generated with very high confidence">
            <a:extLst>
              <a:ext uri="{FF2B5EF4-FFF2-40B4-BE49-F238E27FC236}">
                <a16:creationId xmlns:a16="http://schemas.microsoft.com/office/drawing/2014/main" id="{02E0556D-AAED-4143-AC2B-CB2B12EE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25" y="524573"/>
            <a:ext cx="4739832" cy="40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10619C-55BE-4C3B-93E2-C161C512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499FA-B390-460E-B52E-909BCC5E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13521"/>
            <a:ext cx="8534400" cy="188087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3038-3C76-45C8-9702-B3A5685C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27079" cy="377341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  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 today’s technology driven world, recommenders stems are socially and economically critical for ensuring that individuals can make appropriate choices surrounding the content they engage with on a daily basis.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  Providing an accurate and robust solution to this challenge has immense economic potential, with users of the system being exposed to content they would like to view or purchase - generating revenue and platform affinity.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A580E3-0DDE-45B5-8634-269CDE2C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89" y="580476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D80C8-AC08-4DE2-B87D-115B77CF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25974"/>
            <a:ext cx="8534400" cy="18233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AAC-71D1-4C11-BAB2-A2956962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Construct a recommendation algorithm based on content or collaborative filtering, capable of accurately predicting how a user will rate a movie they have not yet viewed, based on their historical preferences.</a:t>
            </a:r>
          </a:p>
        </p:txBody>
      </p:sp>
      <p:pic>
        <p:nvPicPr>
          <p:cNvPr id="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FFE4D26-227C-4DEE-A4E5-E6B2037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4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A370-55A8-4E27-A380-09812AD86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2171" b="128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BDEC3-6B5E-44FF-9EBA-867727CC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4" y="2509284"/>
            <a:ext cx="6767736" cy="2486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995FD52-32D5-4A00-8C89-958EB65E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76" y="5819146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F0CDAAB-83BA-4B2A-B748-563C4899F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690096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544AF1B-B41F-4AB0-A37E-C333B10F6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D0110-590D-4461-9487-F75D9BC0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COUNTS of ratings for top 8 users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6D79D4F-9856-4A81-B73E-7672A54E9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192975"/>
            <a:ext cx="5450437" cy="41423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DDA3AFC-6F01-4D60-A0BE-1941EFBE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76" y="5819146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2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F1142-59CD-410B-A738-131E12B8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To make interpretation easier REMOVE user that HAS RATED AN EXTREME  NUMBER OF MOVIES RELATIVE TO OTHER USERS. 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6DB247-FE22-43B1-887C-5A67D677A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165723"/>
            <a:ext cx="5450437" cy="41968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9879B4-07B3-4C9A-9CDE-019E1302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812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6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87B05-6D01-44CA-A4A7-3D264E1C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This is how users tend to rate the movies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B9D956-FCB7-47D3-A920-12AF9BD09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165723"/>
            <a:ext cx="5450437" cy="41968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33C4BF-C238-465B-AC26-9DAFB8A5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76" y="5747259"/>
            <a:ext cx="1200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Slice</vt:lpstr>
      <vt:lpstr>UNSUPERVISED LEARNING Predict</vt:lpstr>
      <vt:lpstr>Table of contents</vt:lpstr>
      <vt:lpstr>Introduction </vt:lpstr>
      <vt:lpstr>Problem statement</vt:lpstr>
      <vt:lpstr>EXPLORATORY DATA ANALYSIS</vt:lpstr>
      <vt:lpstr>PowerPoint Presentation</vt:lpstr>
      <vt:lpstr>COUNTS of ratings for top 8 users</vt:lpstr>
      <vt:lpstr>To make interpretation easier REMOVE user that HAS RATED AN EXTREME  NUMBER OF MOVIES RELATIVE TO OTHER USERS. </vt:lpstr>
      <vt:lpstr>This is how users tend to rate the movies</vt:lpstr>
      <vt:lpstr>relationship between the number of movies a user has rated and the rating that they give.</vt:lpstr>
      <vt:lpstr>relationship between the number of ratings a movie has and how highly it is rated</vt:lpstr>
      <vt:lpstr>the best and worst rated movies.</vt:lpstr>
      <vt:lpstr>Percentage of users per rating, most movies get a rating of 4.0.</vt:lpstr>
      <vt:lpstr>the most commonly observed genres</vt:lpstr>
      <vt:lpstr>Mean rating per genres</vt:lpstr>
      <vt:lpstr>the most common directors</vt:lpstr>
      <vt:lpstr>Mean rating per directors</vt:lpstr>
      <vt:lpstr>PowerPoint Presentation</vt:lpstr>
      <vt:lpstr>DATA PREPROCESSING</vt:lpstr>
      <vt:lpstr>PowerPoint Presentation</vt:lpstr>
      <vt:lpstr>modelling</vt:lpstr>
      <vt:lpstr>PERFOMANCE EVALUATION</vt:lpstr>
      <vt:lpstr>SVD and BaselineOnly got a lower Rmse values </vt:lpstr>
      <vt:lpstr>Cross validation</vt:lpstr>
      <vt:lpstr>Conclusion</vt:lpstr>
      <vt:lpstr>Future work and improvements</vt:lpstr>
      <vt:lpstr>Acknowledgements and references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901</cp:revision>
  <dcterms:created xsi:type="dcterms:W3CDTF">2020-05-25T22:40:04Z</dcterms:created>
  <dcterms:modified xsi:type="dcterms:W3CDTF">2020-07-27T11:18:01Z</dcterms:modified>
</cp:coreProperties>
</file>