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2C50C6-B7A5-42F6-9B18-18149C5EBE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592D359-3D72-4565-8B1B-E16C32E76C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FAD41F-684A-4C34-846E-1CAD8B342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54994-68A5-42F8-99D2-9781AFDD86E9}" type="datetimeFigureOut">
              <a:rPr lang="zh-CN" altLang="en-US" smtClean="0"/>
              <a:t>2022/5/29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60CC7B-10F0-4C1D-86AB-8A643F805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09428F-D9B5-4F01-A3CF-47C9E4CBB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C2CAE-BAD1-4E2A-A2DA-8D32BAD094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3465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AFEB52-EC8D-4E96-88C1-FB3D17DBF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9393720-8F12-4797-9855-6F1F197941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49D3DD-E06E-401C-A244-4FF7EC574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54994-68A5-42F8-99D2-9781AFDD86E9}" type="datetimeFigureOut">
              <a:rPr lang="zh-CN" altLang="en-US" smtClean="0"/>
              <a:t>2022/5/29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E0314A-6E1C-486D-826C-74CFC0A77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9683C5-0DFF-489D-B969-87EB3CF44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C2CAE-BAD1-4E2A-A2DA-8D32BAD094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3544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3C19389-E0B3-40FB-933F-715F7BA026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231AB5E-046D-4C19-A6D5-44E5B0CB1F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B8B392-EEDF-4339-B83E-2527123ED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54994-68A5-42F8-99D2-9781AFDD86E9}" type="datetimeFigureOut">
              <a:rPr lang="zh-CN" altLang="en-US" smtClean="0"/>
              <a:t>2022/5/29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D0C365-7AA6-4F22-864D-E1D4EDD75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5843CF-C5B9-474B-891E-E4E194B40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C2CAE-BAD1-4E2A-A2DA-8D32BAD094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5198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6B35B2-5BD0-4D7E-9558-754850456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AF901B-3BD7-433F-979C-722B95F312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50E19B-FF90-4480-A96A-49A6966E8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54994-68A5-42F8-99D2-9781AFDD86E9}" type="datetimeFigureOut">
              <a:rPr lang="zh-CN" altLang="en-US" smtClean="0"/>
              <a:t>2022/5/29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96BC3B-D695-4047-B19B-2B6898495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E2D316-C8F6-4C00-A901-19840E25C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C2CAE-BAD1-4E2A-A2DA-8D32BAD094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7000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9F8702-9016-4D34-BEF5-6F2CC70A2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A4363F5-94FB-43CF-B057-7D3B925238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D07BB1-766D-47F0-B85C-F2D83828F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54994-68A5-42F8-99D2-9781AFDD86E9}" type="datetimeFigureOut">
              <a:rPr lang="zh-CN" altLang="en-US" smtClean="0"/>
              <a:t>2022/5/29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6A4CD8-339C-454D-9F6B-E07F1BFC5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5D8F6F-8484-4527-A70A-7F4FFEA72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C2CAE-BAD1-4E2A-A2DA-8D32BAD094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5914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882581-CCEE-4D3C-8AF6-6EFCBAE0E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241096-23C7-4EB8-B1CB-C7DFCB4324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5681F5E-E4C4-4FAC-9039-7842C1C610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E88D3D0-2DDE-4EEE-9856-B87825C8A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54994-68A5-42F8-99D2-9781AFDD86E9}" type="datetimeFigureOut">
              <a:rPr lang="zh-CN" altLang="en-US" smtClean="0"/>
              <a:t>2022/5/29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89A68A1-E560-4E06-8B2A-0A23FB8E6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0E45260-0A47-44A8-8B52-C34BAC2C9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C2CAE-BAD1-4E2A-A2DA-8D32BAD094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6585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3E1435-AF43-4DDA-BE90-AD8AE48A9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57EC226-5173-47BA-88D3-DF71ACEB4A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C5FD5B9-57B4-4645-B073-487D3DCAB4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FBC96E8-F3E6-4EF8-A812-1CD7AE3446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0E1B21B-80D3-413B-BDA2-D4817B5EA7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3D14B43-A7C6-4573-9B65-9848E6284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54994-68A5-42F8-99D2-9781AFDD86E9}" type="datetimeFigureOut">
              <a:rPr lang="zh-CN" altLang="en-US" smtClean="0"/>
              <a:t>2022/5/29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023CDDF-7E8C-4BEF-A53B-6D7553814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8D33D0A-C833-496B-B9AC-6A00EA62C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C2CAE-BAD1-4E2A-A2DA-8D32BAD094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3873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A3110A-8FE1-487F-9851-C0B587C62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E9A9C27-F281-496F-9410-C7A2E87CB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54994-68A5-42F8-99D2-9781AFDD86E9}" type="datetimeFigureOut">
              <a:rPr lang="zh-CN" altLang="en-US" smtClean="0"/>
              <a:t>2022/5/29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D9AFC92-3690-4A24-AF9B-2B52F58BB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05A8187-F60D-452A-B14B-E0B35D264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C2CAE-BAD1-4E2A-A2DA-8D32BAD094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423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0CBA714-B995-4C40-9D20-A087ADD62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54994-68A5-42F8-99D2-9781AFDD86E9}" type="datetimeFigureOut">
              <a:rPr lang="zh-CN" altLang="en-US" smtClean="0"/>
              <a:t>2022/5/29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1801525-DB75-48B3-9B3C-58735FF1F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DE4399D-6C4E-4EA5-9C41-0A32E41F0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C2CAE-BAD1-4E2A-A2DA-8D32BAD094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1744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A47333-3E7A-43EC-A151-EF1BC2BB6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1F1F2A-5C26-4992-AF31-1D3FCF74B8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5D6D5E3-9218-4C98-B5CB-5F242CEDA2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BB3630E-7FAC-423B-9646-EAB0F8888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54994-68A5-42F8-99D2-9781AFDD86E9}" type="datetimeFigureOut">
              <a:rPr lang="zh-CN" altLang="en-US" smtClean="0"/>
              <a:t>2022/5/29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5E6EFB3-1BC3-42D3-8A58-E7D2D6892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9A5228E-BE0A-4F04-A098-2FD670FC2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C2CAE-BAD1-4E2A-A2DA-8D32BAD094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8001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0D0519-828E-46E0-953E-0B8D245C0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2E4B181-A41D-465A-90C9-F50E48441E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29F7D6D-A711-4866-B07B-CAF4C0C79D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4666BAF-481F-4622-AA26-BB6BA5FDC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54994-68A5-42F8-99D2-9781AFDD86E9}" type="datetimeFigureOut">
              <a:rPr lang="zh-CN" altLang="en-US" smtClean="0"/>
              <a:t>2022/5/29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A0AD836-C4B5-4252-8B39-588D7ABDD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15B4913-1495-4B14-B00C-B040012CB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C2CAE-BAD1-4E2A-A2DA-8D32BAD094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8430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63D0505-618B-48E3-ABD7-53666F13E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F190D76-5981-4DCD-9849-F5C2300C1B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6FA026-6A57-4556-9F95-70509D1573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254994-68A5-42F8-99D2-9781AFDD86E9}" type="datetimeFigureOut">
              <a:rPr lang="zh-CN" altLang="en-US" smtClean="0"/>
              <a:t>2022/5/29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645288-3AD0-4861-8D8F-D4EF34E584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923649-421D-4632-B889-F8F1146DB4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3C2CAE-BAD1-4E2A-A2DA-8D32BAD094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024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6052E6-1C79-44FB-B0E9-F6DBD672B1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91A1BC8-7807-4BE5-8846-6D13C15229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B45BFAF-64EE-4132-93F8-3B98BA5BEE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B7953F89-92F0-4B9C-98D8-627561A0D697}"/>
              </a:ext>
            </a:extLst>
          </p:cNvPr>
          <p:cNvSpPr txBox="1"/>
          <p:nvPr/>
        </p:nvSpPr>
        <p:spPr>
          <a:xfrm>
            <a:off x="6954982" y="1265382"/>
            <a:ext cx="2179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先去噪</a:t>
            </a:r>
            <a:r>
              <a:rPr lang="en-US" altLang="zh-CN" dirty="0"/>
              <a:t>,</a:t>
            </a:r>
            <a:r>
              <a:rPr lang="zh-CN" altLang="en-US" dirty="0"/>
              <a:t>再求梯度</a:t>
            </a:r>
          </a:p>
        </p:txBody>
      </p:sp>
    </p:spTree>
    <p:extLst>
      <p:ext uri="{BB962C8B-B14F-4D97-AF65-F5344CB8AC3E}">
        <p14:creationId xmlns:p14="http://schemas.microsoft.com/office/powerpoint/2010/main" val="609123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0250D4-A8B6-4CD4-B8A5-58D223CB17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79D5F88-E379-4535-A1B6-967978CCF9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8276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0250D4-A8B6-4CD4-B8A5-58D223CB17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79D5F88-E379-4535-A1B6-967978CCF9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FD4417D-100F-4278-AF28-70C66BB8F4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033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0250D4-A8B6-4CD4-B8A5-58D223CB17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79D5F88-E379-4535-A1B6-967978CCF9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DA58A77-E057-452E-BC7A-A4F9D790D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F5FADA9A-E02B-44F2-8525-BBD4DB0CCD7F}"/>
              </a:ext>
            </a:extLst>
          </p:cNvPr>
          <p:cNvSpPr txBox="1"/>
          <p:nvPr/>
        </p:nvSpPr>
        <p:spPr>
          <a:xfrm>
            <a:off x="7075055" y="1422400"/>
            <a:ext cx="2170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插值</a:t>
            </a:r>
          </a:p>
        </p:txBody>
      </p:sp>
    </p:spTree>
    <p:extLst>
      <p:ext uri="{BB962C8B-B14F-4D97-AF65-F5344CB8AC3E}">
        <p14:creationId xmlns:p14="http://schemas.microsoft.com/office/powerpoint/2010/main" val="2884579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0250D4-A8B6-4CD4-B8A5-58D223CB17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79D5F88-E379-4535-A1B6-967978CCF9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C550E34-5303-4FD8-AFE0-C82EAA2572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514F6C30-F21B-459D-98E2-DE1DAD0ADE81}"/>
              </a:ext>
            </a:extLst>
          </p:cNvPr>
          <p:cNvSpPr txBox="1"/>
          <p:nvPr/>
        </p:nvSpPr>
        <p:spPr>
          <a:xfrm>
            <a:off x="6474691" y="1600200"/>
            <a:ext cx="1810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用栈完成</a:t>
            </a:r>
          </a:p>
        </p:txBody>
      </p:sp>
    </p:spTree>
    <p:extLst>
      <p:ext uri="{BB962C8B-B14F-4D97-AF65-F5344CB8AC3E}">
        <p14:creationId xmlns:p14="http://schemas.microsoft.com/office/powerpoint/2010/main" val="161586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0250D4-A8B6-4CD4-B8A5-58D223CB17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79D5F88-E379-4535-A1B6-967978CCF9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96352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0250D4-A8B6-4CD4-B8A5-58D223CB17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79D5F88-E379-4535-A1B6-967978CCF9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43040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0250D4-A8B6-4CD4-B8A5-58D223CB17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79D5F88-E379-4535-A1B6-967978CCF9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75200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0250D4-A8B6-4CD4-B8A5-58D223CB17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79D5F88-E379-4535-A1B6-967978CCF9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77686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0250D4-A8B6-4CD4-B8A5-58D223CB17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79D5F88-E379-4535-A1B6-967978CCF9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72462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11</Words>
  <Application>Microsoft Office PowerPoint</Application>
  <PresentationFormat>宽屏</PresentationFormat>
  <Paragraphs>3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4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 zhangzhu</dc:creator>
  <cp:lastModifiedBy>li zhangzhu</cp:lastModifiedBy>
  <cp:revision>2</cp:revision>
  <dcterms:created xsi:type="dcterms:W3CDTF">2022-04-16T12:49:45Z</dcterms:created>
  <dcterms:modified xsi:type="dcterms:W3CDTF">2022-05-29T02:19:34Z</dcterms:modified>
</cp:coreProperties>
</file>