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03" r:id="rId2"/>
    <p:sldId id="304" r:id="rId3"/>
    <p:sldId id="305" r:id="rId4"/>
    <p:sldId id="302" r:id="rId5"/>
    <p:sldId id="312" r:id="rId6"/>
    <p:sldId id="314" r:id="rId7"/>
    <p:sldId id="313" r:id="rId8"/>
    <p:sldId id="306" r:id="rId9"/>
    <p:sldId id="308" r:id="rId10"/>
    <p:sldId id="309" r:id="rId11"/>
    <p:sldId id="315" r:id="rId12"/>
    <p:sldId id="316" r:id="rId13"/>
    <p:sldId id="317" r:id="rId14"/>
    <p:sldId id="310" r:id="rId15"/>
    <p:sldId id="318" r:id="rId16"/>
    <p:sldId id="311" r:id="rId17"/>
    <p:sldId id="31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684BC2-F367-4DF3-8EBE-4B4D7679B34B}" v="6" dt="2025-01-29T15:24:01.6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hen Shi" userId="ce841459-5ba4-42f0-9c16-763937adff3a" providerId="ADAL" clId="{9C684BC2-F367-4DF3-8EBE-4B4D7679B34B}"/>
    <pc:docChg chg="undo custSel addSld delSld modSld sldOrd">
      <pc:chgData name="Lizhen Shi" userId="ce841459-5ba4-42f0-9c16-763937adff3a" providerId="ADAL" clId="{9C684BC2-F367-4DF3-8EBE-4B4D7679B34B}" dt="2025-01-29T17:13:37.716" v="760" actId="208"/>
      <pc:docMkLst>
        <pc:docMk/>
      </pc:docMkLst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4103128142" sldId="256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3114138523" sldId="257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0" sldId="259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3589569737" sldId="260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3483293093" sldId="261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1954647393" sldId="262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449290551" sldId="263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652041258" sldId="264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0" sldId="283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0" sldId="295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0" sldId="296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4278370938" sldId="297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3872529522" sldId="298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3348198533" sldId="299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2951977080" sldId="300"/>
        </pc:sldMkLst>
      </pc:sldChg>
      <pc:sldChg chg="del">
        <pc:chgData name="Lizhen Shi" userId="ce841459-5ba4-42f0-9c16-763937adff3a" providerId="ADAL" clId="{9C684BC2-F367-4DF3-8EBE-4B4D7679B34B}" dt="2025-01-27T15:04:09.045" v="0" actId="47"/>
        <pc:sldMkLst>
          <pc:docMk/>
          <pc:sldMk cId="2143115603" sldId="301"/>
        </pc:sldMkLst>
      </pc:sldChg>
      <pc:sldChg chg="modSp mod">
        <pc:chgData name="Lizhen Shi" userId="ce841459-5ba4-42f0-9c16-763937adff3a" providerId="ADAL" clId="{9C684BC2-F367-4DF3-8EBE-4B4D7679B34B}" dt="2025-01-27T15:06:07.344" v="13" actId="20577"/>
        <pc:sldMkLst>
          <pc:docMk/>
          <pc:sldMk cId="391834679" sldId="302"/>
        </pc:sldMkLst>
        <pc:spChg chg="mod">
          <ac:chgData name="Lizhen Shi" userId="ce841459-5ba4-42f0-9c16-763937adff3a" providerId="ADAL" clId="{9C684BC2-F367-4DF3-8EBE-4B4D7679B34B}" dt="2025-01-27T15:06:07.344" v="13" actId="20577"/>
          <ac:spMkLst>
            <pc:docMk/>
            <pc:sldMk cId="391834679" sldId="302"/>
            <ac:spMk id="2" creationId="{DA22E676-A004-FD67-800A-09D1568DB634}"/>
          </ac:spMkLst>
        </pc:spChg>
      </pc:sldChg>
      <pc:sldChg chg="modSp mod">
        <pc:chgData name="Lizhen Shi" userId="ce841459-5ba4-42f0-9c16-763937adff3a" providerId="ADAL" clId="{9C684BC2-F367-4DF3-8EBE-4B4D7679B34B}" dt="2025-01-29T15:23:07.682" v="314" actId="14100"/>
        <pc:sldMkLst>
          <pc:docMk/>
          <pc:sldMk cId="518188827" sldId="306"/>
        </pc:sldMkLst>
        <pc:spChg chg="mod">
          <ac:chgData name="Lizhen Shi" userId="ce841459-5ba4-42f0-9c16-763937adff3a" providerId="ADAL" clId="{9C684BC2-F367-4DF3-8EBE-4B4D7679B34B}" dt="2025-01-29T15:23:07.682" v="314" actId="14100"/>
          <ac:spMkLst>
            <pc:docMk/>
            <pc:sldMk cId="518188827" sldId="306"/>
            <ac:spMk id="3" creationId="{059D8DD8-291C-F016-71AD-162D2295C499}"/>
          </ac:spMkLst>
        </pc:spChg>
      </pc:sldChg>
      <pc:sldChg chg="addSp modSp new mod">
        <pc:chgData name="Lizhen Shi" userId="ce841459-5ba4-42f0-9c16-763937adff3a" providerId="ADAL" clId="{9C684BC2-F367-4DF3-8EBE-4B4D7679B34B}" dt="2025-01-29T17:13:37.716" v="760" actId="208"/>
        <pc:sldMkLst>
          <pc:docMk/>
          <pc:sldMk cId="3347534768" sldId="315"/>
        </pc:sldMkLst>
        <pc:spChg chg="mod">
          <ac:chgData name="Lizhen Shi" userId="ce841459-5ba4-42f0-9c16-763937adff3a" providerId="ADAL" clId="{9C684BC2-F367-4DF3-8EBE-4B4D7679B34B}" dt="2025-01-29T17:12:33.187" v="750" actId="1076"/>
          <ac:spMkLst>
            <pc:docMk/>
            <pc:sldMk cId="3347534768" sldId="315"/>
            <ac:spMk id="2" creationId="{9AA23E1D-3B17-464E-513D-81A132691BCA}"/>
          </ac:spMkLst>
        </pc:spChg>
        <pc:spChg chg="mod">
          <ac:chgData name="Lizhen Shi" userId="ce841459-5ba4-42f0-9c16-763937adff3a" providerId="ADAL" clId="{9C684BC2-F367-4DF3-8EBE-4B4D7679B34B}" dt="2025-01-29T17:12:35.604" v="751" actId="1076"/>
          <ac:spMkLst>
            <pc:docMk/>
            <pc:sldMk cId="3347534768" sldId="315"/>
            <ac:spMk id="3" creationId="{3E9BD3BC-C3C4-6612-32ED-C2E34EC9A317}"/>
          </ac:spMkLst>
        </pc:spChg>
        <pc:spChg chg="add mod">
          <ac:chgData name="Lizhen Shi" userId="ce841459-5ba4-42f0-9c16-763937adff3a" providerId="ADAL" clId="{9C684BC2-F367-4DF3-8EBE-4B4D7679B34B}" dt="2025-01-29T17:13:37.716" v="760" actId="208"/>
          <ac:spMkLst>
            <pc:docMk/>
            <pc:sldMk cId="3347534768" sldId="315"/>
            <ac:spMk id="4" creationId="{BB11BE21-F098-13B9-502B-407E4B5B10D5}"/>
          </ac:spMkLst>
        </pc:spChg>
      </pc:sldChg>
      <pc:sldChg chg="addSp delSp modSp new mod">
        <pc:chgData name="Lizhen Shi" userId="ce841459-5ba4-42f0-9c16-763937adff3a" providerId="ADAL" clId="{9C684BC2-F367-4DF3-8EBE-4B4D7679B34B}" dt="2025-01-29T15:23:51.624" v="322" actId="1076"/>
        <pc:sldMkLst>
          <pc:docMk/>
          <pc:sldMk cId="1885533943" sldId="316"/>
        </pc:sldMkLst>
        <pc:spChg chg="mod">
          <ac:chgData name="Lizhen Shi" userId="ce841459-5ba4-42f0-9c16-763937adff3a" providerId="ADAL" clId="{9C684BC2-F367-4DF3-8EBE-4B4D7679B34B}" dt="2025-01-29T15:22:38.652" v="310" actId="20577"/>
          <ac:spMkLst>
            <pc:docMk/>
            <pc:sldMk cId="1885533943" sldId="316"/>
            <ac:spMk id="2" creationId="{FE82342C-BE23-E541-7E6C-0DEB98C73483}"/>
          </ac:spMkLst>
        </pc:spChg>
        <pc:spChg chg="del">
          <ac:chgData name="Lizhen Shi" userId="ce841459-5ba4-42f0-9c16-763937adff3a" providerId="ADAL" clId="{9C684BC2-F367-4DF3-8EBE-4B4D7679B34B}" dt="2025-01-29T15:22:54.338" v="311" actId="478"/>
          <ac:spMkLst>
            <pc:docMk/>
            <pc:sldMk cId="1885533943" sldId="316"/>
            <ac:spMk id="3" creationId="{D3FC2F0D-8943-413F-D2B3-3DC7805EF869}"/>
          </ac:spMkLst>
        </pc:spChg>
        <pc:spChg chg="add mod">
          <ac:chgData name="Lizhen Shi" userId="ce841459-5ba4-42f0-9c16-763937adff3a" providerId="ADAL" clId="{9C684BC2-F367-4DF3-8EBE-4B4D7679B34B}" dt="2025-01-29T15:23:51.624" v="322" actId="1076"/>
          <ac:spMkLst>
            <pc:docMk/>
            <pc:sldMk cId="1885533943" sldId="316"/>
            <ac:spMk id="5" creationId="{D31BC4C1-6992-9E11-2285-1D04A6F7D8B0}"/>
          </ac:spMkLst>
        </pc:spChg>
        <pc:spChg chg="add mod">
          <ac:chgData name="Lizhen Shi" userId="ce841459-5ba4-42f0-9c16-763937adff3a" providerId="ADAL" clId="{9C684BC2-F367-4DF3-8EBE-4B4D7679B34B}" dt="2025-01-29T15:23:47.703" v="321" actId="1076"/>
          <ac:spMkLst>
            <pc:docMk/>
            <pc:sldMk cId="1885533943" sldId="316"/>
            <ac:spMk id="6" creationId="{78DDAE94-239B-1F2A-FF3E-CD34B1822B55}"/>
          </ac:spMkLst>
        </pc:spChg>
        <pc:picChg chg="add mod">
          <ac:chgData name="Lizhen Shi" userId="ce841459-5ba4-42f0-9c16-763937adff3a" providerId="ADAL" clId="{9C684BC2-F367-4DF3-8EBE-4B4D7679B34B}" dt="2025-01-29T15:23:14.370" v="315" actId="1076"/>
          <ac:picMkLst>
            <pc:docMk/>
            <pc:sldMk cId="1885533943" sldId="316"/>
            <ac:picMk id="4" creationId="{97143373-D357-389B-B2A6-B2588E990742}"/>
          </ac:picMkLst>
        </pc:picChg>
      </pc:sldChg>
      <pc:sldChg chg="delSp modSp add mod ord">
        <pc:chgData name="Lizhen Shi" userId="ce841459-5ba4-42f0-9c16-763937adff3a" providerId="ADAL" clId="{9C684BC2-F367-4DF3-8EBE-4B4D7679B34B}" dt="2025-01-29T15:26:04.597" v="538" actId="20577"/>
        <pc:sldMkLst>
          <pc:docMk/>
          <pc:sldMk cId="3631315191" sldId="317"/>
        </pc:sldMkLst>
        <pc:spChg chg="mod">
          <ac:chgData name="Lizhen Shi" userId="ce841459-5ba4-42f0-9c16-763937adff3a" providerId="ADAL" clId="{9C684BC2-F367-4DF3-8EBE-4B4D7679B34B}" dt="2025-01-29T15:25:25.535" v="499" actId="20577"/>
          <ac:spMkLst>
            <pc:docMk/>
            <pc:sldMk cId="3631315191" sldId="317"/>
            <ac:spMk id="2" creationId="{9AA23E1D-3B17-464E-513D-81A132691BCA}"/>
          </ac:spMkLst>
        </pc:spChg>
        <pc:spChg chg="mod">
          <ac:chgData name="Lizhen Shi" userId="ce841459-5ba4-42f0-9c16-763937adff3a" providerId="ADAL" clId="{9C684BC2-F367-4DF3-8EBE-4B4D7679B34B}" dt="2025-01-29T15:26:04.597" v="538" actId="20577"/>
          <ac:spMkLst>
            <pc:docMk/>
            <pc:sldMk cId="3631315191" sldId="317"/>
            <ac:spMk id="3" creationId="{3E9BD3BC-C3C4-6612-32ED-C2E34EC9A317}"/>
          </ac:spMkLst>
        </pc:spChg>
        <pc:spChg chg="del">
          <ac:chgData name="Lizhen Shi" userId="ce841459-5ba4-42f0-9c16-763937adff3a" providerId="ADAL" clId="{9C684BC2-F367-4DF3-8EBE-4B4D7679B34B}" dt="2025-01-29T15:25:28.955" v="500" actId="478"/>
          <ac:spMkLst>
            <pc:docMk/>
            <pc:sldMk cId="3631315191" sldId="317"/>
            <ac:spMk id="4" creationId="{BB11BE21-F098-13B9-502B-407E4B5B10D5}"/>
          </ac:spMkLst>
        </pc:spChg>
      </pc:sldChg>
      <pc:sldChg chg="addSp delSp modSp new mod">
        <pc:chgData name="Lizhen Shi" userId="ce841459-5ba4-42f0-9c16-763937adff3a" providerId="ADAL" clId="{9C684BC2-F367-4DF3-8EBE-4B4D7679B34B}" dt="2025-01-29T15:36:12.514" v="562" actId="313"/>
        <pc:sldMkLst>
          <pc:docMk/>
          <pc:sldMk cId="993552453" sldId="318"/>
        </pc:sldMkLst>
        <pc:spChg chg="mod">
          <ac:chgData name="Lizhen Shi" userId="ce841459-5ba4-42f0-9c16-763937adff3a" providerId="ADAL" clId="{9C684BC2-F367-4DF3-8EBE-4B4D7679B34B}" dt="2025-01-29T15:36:12.514" v="562" actId="313"/>
          <ac:spMkLst>
            <pc:docMk/>
            <pc:sldMk cId="993552453" sldId="318"/>
            <ac:spMk id="2" creationId="{8A7F212C-7494-C09C-63E1-D3FEBE4ACCA3}"/>
          </ac:spMkLst>
        </pc:spChg>
        <pc:spChg chg="del">
          <ac:chgData name="Lizhen Shi" userId="ce841459-5ba4-42f0-9c16-763937adff3a" providerId="ADAL" clId="{9C684BC2-F367-4DF3-8EBE-4B4D7679B34B}" dt="2025-01-29T15:35:40.542" v="540" actId="22"/>
          <ac:spMkLst>
            <pc:docMk/>
            <pc:sldMk cId="993552453" sldId="318"/>
            <ac:spMk id="3" creationId="{75A3F905-4A0C-FED2-4AAC-C19F022A63DA}"/>
          </ac:spMkLst>
        </pc:spChg>
        <pc:picChg chg="add mod ord">
          <ac:chgData name="Lizhen Shi" userId="ce841459-5ba4-42f0-9c16-763937adff3a" providerId="ADAL" clId="{9C684BC2-F367-4DF3-8EBE-4B4D7679B34B}" dt="2025-01-29T15:35:42.614" v="541" actId="1076"/>
          <ac:picMkLst>
            <pc:docMk/>
            <pc:sldMk cId="993552453" sldId="318"/>
            <ac:picMk id="5" creationId="{37ED39E7-4873-C80A-B1C7-0AE047A6E001}"/>
          </ac:picMkLst>
        </pc:picChg>
      </pc:sldChg>
      <pc:sldChg chg="addSp delSp modSp new mod">
        <pc:chgData name="Lizhen Shi" userId="ce841459-5ba4-42f0-9c16-763937adff3a" providerId="ADAL" clId="{9C684BC2-F367-4DF3-8EBE-4B4D7679B34B}" dt="2025-01-29T15:37:57.660" v="597" actId="1076"/>
        <pc:sldMkLst>
          <pc:docMk/>
          <pc:sldMk cId="2603921248" sldId="319"/>
        </pc:sldMkLst>
        <pc:spChg chg="mod">
          <ac:chgData name="Lizhen Shi" userId="ce841459-5ba4-42f0-9c16-763937adff3a" providerId="ADAL" clId="{9C684BC2-F367-4DF3-8EBE-4B4D7679B34B}" dt="2025-01-29T15:37:31.645" v="594" actId="20577"/>
          <ac:spMkLst>
            <pc:docMk/>
            <pc:sldMk cId="2603921248" sldId="319"/>
            <ac:spMk id="2" creationId="{82A6E72D-6D16-3B92-E71E-B8DE3A2528EC}"/>
          </ac:spMkLst>
        </pc:spChg>
        <pc:spChg chg="del">
          <ac:chgData name="Lizhen Shi" userId="ce841459-5ba4-42f0-9c16-763937adff3a" providerId="ADAL" clId="{9C684BC2-F367-4DF3-8EBE-4B4D7679B34B}" dt="2025-01-29T15:37:54.527" v="595" actId="478"/>
          <ac:spMkLst>
            <pc:docMk/>
            <pc:sldMk cId="2603921248" sldId="319"/>
            <ac:spMk id="3" creationId="{F5A176DF-6B2C-19BD-6748-9F09262B7CFA}"/>
          </ac:spMkLst>
        </pc:spChg>
        <pc:picChg chg="add mod">
          <ac:chgData name="Lizhen Shi" userId="ce841459-5ba4-42f0-9c16-763937adff3a" providerId="ADAL" clId="{9C684BC2-F367-4DF3-8EBE-4B4D7679B34B}" dt="2025-01-29T15:37:57.660" v="597" actId="1076"/>
          <ac:picMkLst>
            <pc:docMk/>
            <pc:sldMk cId="2603921248" sldId="319"/>
            <ac:picMk id="5" creationId="{899962DF-ADBA-7F55-7306-2879BCBC375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3D2FA8-E3E6-4200-B317-C739B480D93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A8E56-A5B8-4901-9422-FEF5DA9BC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608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9A8E56-A5B8-4901-9422-FEF5DA9BCD4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12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D4D8-E4E8-85D9-70B2-3A59C3F4AE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81BABD-8774-4869-1D45-D4AA0C3CCB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C8D88-966B-AE34-284D-8DB9BF7DD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CEF82-AAC4-A08D-1348-66C186AD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74FC-C2D9-D101-E915-42E93E1B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8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A2DE9-65BB-B30A-B47E-2F063253C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34BBA-A8A0-7824-8103-E62D0A11C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5A7C7-9AAD-244A-E0E4-E6807C39C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77D4-D205-18C3-A3BF-7304E095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E786-4737-E35E-7810-6535CC0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394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FDDAC-B32D-9A0D-F5BC-E05521A2C0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4CC8F-EF5D-A316-18F5-C2C0E5153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F5FB-F9B8-D406-AA4D-8612D7C6B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A03C2-39ED-501E-06C5-BAB8C488E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248C3-918C-981D-ADDA-E8B9620F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1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B1417-2E0D-7ABC-7690-36568F3AE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71D05-006B-4DAE-E40C-D6280964F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63F44-D281-FA99-9A38-8E7F1592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BC05-5B87-570C-F94E-25A98A8C5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485DC-35B0-4D46-AB04-39DDDE67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88E3-509C-84B5-9C1B-0ACDF5C26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0AC3-B704-36CF-AEE7-1DF0B7D3F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B0516-3AC3-6AD5-B1F1-6956078DF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31790-549E-0B12-1B51-4121F4466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CE8CE-3683-F237-6F51-B64E737EE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C61B-674A-D789-17AE-CD57A48E1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D0DDB-9B09-5970-B932-DB395D10A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3B298-F923-1212-F3B0-F0242BB89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574D2-216A-8116-B92D-8B9C8C94D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0CE1F-4193-D241-597A-1C269A672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E1100-4B83-9E5A-97D0-60494297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3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E4B6-D17D-6CCA-528F-69AA1D172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275C9-8F9F-3074-1E3B-0912607B5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68659-E3E9-B652-1457-FC9D0DF95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9248F5-86B0-3F58-DBED-88F0D65DF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D6DEA-C94B-24D0-1035-9090D95B2C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3533AD-BDA0-A40A-4C14-8BCAB7578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0593D-630F-250B-F328-32A9E53F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554E32-AA64-8688-D23A-0B72D149B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011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E25BD-BF8C-CA04-02B9-40194B805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73807-0078-FF5F-3CA7-A92B53973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85936-D8C9-53F2-212A-2ED7417A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19449-62B4-A8FF-57D2-A04FF01B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E966E-6B93-8FBC-A418-91AA7F007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DD004-9FA5-50C9-2DB3-5319FD2E4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04645-3E1E-5295-6302-FA3F751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48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DB433-F374-2DD5-6158-9577D51C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36F1F-1EBD-A654-6BC7-A307B2E7E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EB99C-60EC-CA1D-C3A1-A2F850895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23530-A522-B471-AB9B-0D442D39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DA303-1953-D716-B6D6-55F2DCA61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48830-3F7A-D637-1196-482B7937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266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B2943-3E79-7D49-5FB6-456CC060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50A2E2-8D7E-1983-16A6-E88060FBD3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16D89-15D5-3F25-F3B9-EEAD93123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460312-E0FA-4A81-FA41-869D79F58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C0609-E44B-4505-7669-2EAE56F9B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DD9EF-1725-828C-AB45-0F0CBCF6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56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9194B4-28E3-5854-FECF-C1DA9980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4B8CE-04B0-F993-2297-57600113A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9FC2E-3EC0-D07F-5C0B-71B17E562A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3B8C53-3E65-463D-BE43-91634F47A6DC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007A4-301A-AA5D-CF31-817EC18FB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5F1FF-74F6-00E9-5C64-4BF5128E1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BF1C7-3022-44EC-A96A-87260101C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4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pynative.com/python-tuples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hyperlink" Target="https://pynative.com/python-tu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pynative.com/python-dictionaries/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zhen0909.github.io/Intro_to_programming_for_data_sci_wi25/Variable_expressions_statements.html#data-typ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hyperlink" Target="https://docs.python.org/3/tutorial/datastructur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EC154-10FD-D9AD-AA05-01CC4688B7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Data Structures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69BCD-2A17-35E1-E0C1-72FCEE0B2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STAT201</a:t>
            </a:r>
          </a:p>
          <a:p>
            <a:r>
              <a:rPr lang="en-US" dirty="0"/>
              <a:t>Winter 2025</a:t>
            </a:r>
          </a:p>
        </p:txBody>
      </p:sp>
    </p:spTree>
    <p:extLst>
      <p:ext uri="{BB962C8B-B14F-4D97-AF65-F5344CB8AC3E}">
        <p14:creationId xmlns:p14="http://schemas.microsoft.com/office/powerpoint/2010/main" val="3383039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E372-99F7-1998-6C45-E0EE4C131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E33FE-25FE-F095-F97F-EF9CE3B003CD}"/>
              </a:ext>
            </a:extLst>
          </p:cNvPr>
          <p:cNvSpPr txBox="1"/>
          <p:nvPr/>
        </p:nvSpPr>
        <p:spPr>
          <a:xfrm>
            <a:off x="2779413" y="5103938"/>
            <a:ext cx="588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https://pynative.com/python-tuples/</a:t>
            </a:r>
            <a:endParaRPr lang="en-US" dirty="0"/>
          </a:p>
          <a:p>
            <a:endParaRPr lang="en-US" dirty="0"/>
          </a:p>
        </p:txBody>
      </p:sp>
      <p:pic>
        <p:nvPicPr>
          <p:cNvPr id="4098" name="Picture 2" descr="Python tuples">
            <a:extLst>
              <a:ext uri="{FF2B5EF4-FFF2-40B4-BE49-F238E27FC236}">
                <a16:creationId xmlns:a16="http://schemas.microsoft.com/office/drawing/2014/main" id="{79BE1756-3403-034A-CFA6-576E6E95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4766" y="1284413"/>
            <a:ext cx="64960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154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3E1D-3B17-464E-513D-81A132691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US" dirty="0"/>
              <a:t>Things to note: Midterm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D3BC-C3C4-6612-32ED-C2E34EC9A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Exam is next Friday (coding questions) and next Saturday (multiple choice questions), up to python </a:t>
            </a:r>
            <a:r>
              <a:rPr lang="en-US" dirty="0" err="1"/>
              <a:t>iterables</a:t>
            </a:r>
            <a:r>
              <a:rPr lang="en-US" dirty="0"/>
              <a:t> (inclusive).</a:t>
            </a:r>
          </a:p>
          <a:p>
            <a:r>
              <a:rPr lang="en-US" dirty="0"/>
              <a:t>It contains coding questions ( 4 coding questions)</a:t>
            </a:r>
          </a:p>
          <a:p>
            <a:r>
              <a:rPr lang="en-US" dirty="0">
                <a:solidFill>
                  <a:srgbClr val="212529"/>
                </a:solidFill>
                <a:latin typeface="system-ui"/>
              </a:rPr>
              <a:t>Multiple choice questions (like small quizzes)</a:t>
            </a:r>
          </a:p>
          <a:p>
            <a:r>
              <a:rPr lang="en-US" dirty="0"/>
              <a:t>Saturday (&lt; 45 mins), multiple choice question (send me the recording link afterward)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You are NOT permitted to use AI, search engines, or collaborate with others</a:t>
            </a:r>
          </a:p>
          <a:p>
            <a:r>
              <a:rPr lang="en-US" dirty="0">
                <a:solidFill>
                  <a:srgbClr val="212529"/>
                </a:solidFill>
                <a:latin typeface="system-ui"/>
              </a:rPr>
              <a:t>ANUs take exam at testing center</a:t>
            </a:r>
            <a:endParaRPr lang="en-US" b="0" i="0" dirty="0">
              <a:solidFill>
                <a:srgbClr val="212529"/>
              </a:solidFill>
              <a:effectLst/>
              <a:latin typeface="system-ui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11BE21-F098-13B9-502B-407E4B5B10D5}"/>
              </a:ext>
            </a:extLst>
          </p:cNvPr>
          <p:cNvSpPr txBox="1"/>
          <p:nvPr/>
        </p:nvSpPr>
        <p:spPr>
          <a:xfrm>
            <a:off x="2840757" y="5672120"/>
            <a:ext cx="6990460" cy="9233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sure you know how to generate an HTML file. No late accommodations, and only notebook files will be accepted!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forget to save your work before generating html file</a:t>
            </a:r>
          </a:p>
        </p:txBody>
      </p:sp>
    </p:spTree>
    <p:extLst>
      <p:ext uri="{BB962C8B-B14F-4D97-AF65-F5344CB8AC3E}">
        <p14:creationId xmlns:p14="http://schemas.microsoft.com/office/powerpoint/2010/main" val="334753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2342C-BE23-E541-7E6C-0DEB98C73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class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7143373-D357-389B-B2A6-B2588E9907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1510" y="889238"/>
            <a:ext cx="6858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1BC4C1-6992-9E11-2285-1D04A6F7D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8023" y="4457060"/>
            <a:ext cx="3015953" cy="2049258"/>
          </a:xfrm>
        </p:spPr>
        <p:txBody>
          <a:bodyPr>
            <a:normAutofit/>
          </a:bodyPr>
          <a:lstStyle/>
          <a:p>
            <a:r>
              <a:rPr lang="en-US" sz="2000" dirty="0"/>
              <a:t>Ordered or not</a:t>
            </a:r>
          </a:p>
          <a:p>
            <a:r>
              <a:rPr lang="en-US" sz="2000" dirty="0"/>
              <a:t>Mutable or not</a:t>
            </a:r>
          </a:p>
          <a:p>
            <a:r>
              <a:rPr lang="en-US" sz="2000" dirty="0"/>
              <a:t>Indexing or not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DDAE94-239B-1F2A-FF3E-CD34B1822B55}"/>
              </a:ext>
            </a:extLst>
          </p:cNvPr>
          <p:cNvSpPr txBox="1"/>
          <p:nvPr/>
        </p:nvSpPr>
        <p:spPr>
          <a:xfrm>
            <a:off x="1758825" y="6052391"/>
            <a:ext cx="83382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Always keep in mind what kind of data you work on, if unsure, use type( ) to check!</a:t>
            </a:r>
          </a:p>
        </p:txBody>
      </p:sp>
    </p:spTree>
    <p:extLst>
      <p:ext uri="{BB962C8B-B14F-4D97-AF65-F5344CB8AC3E}">
        <p14:creationId xmlns:p14="http://schemas.microsoft.com/office/powerpoint/2010/main" val="1885533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3E1D-3B17-464E-513D-81A132691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BD3BC-C3C4-6612-32ED-C2E34EC9A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Sets</a:t>
            </a:r>
          </a:p>
          <a:p>
            <a:r>
              <a:rPr lang="en-US" dirty="0">
                <a:solidFill>
                  <a:srgbClr val="212529"/>
                </a:solidFill>
                <a:latin typeface="system-ui"/>
              </a:rPr>
              <a:t>Dictionary</a:t>
            </a:r>
          </a:p>
          <a:p>
            <a:r>
              <a:rPr lang="en-US" b="0" i="0" dirty="0">
                <a:solidFill>
                  <a:srgbClr val="212529"/>
                </a:solidFill>
                <a:effectLst/>
                <a:latin typeface="system-ui"/>
              </a:rPr>
              <a:t>Friday’s coding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315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E372-99F7-1998-6C45-E0EE4C13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70" y="0"/>
            <a:ext cx="10515600" cy="1325563"/>
          </a:xfrm>
        </p:spPr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E33FE-25FE-F095-F97F-EF9CE3B003CD}"/>
              </a:ext>
            </a:extLst>
          </p:cNvPr>
          <p:cNvSpPr txBox="1"/>
          <p:nvPr/>
        </p:nvSpPr>
        <p:spPr>
          <a:xfrm>
            <a:off x="3621386" y="6393065"/>
            <a:ext cx="58847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https://pynative.com/python-sets/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 descr="Python Sets">
            <a:extLst>
              <a:ext uri="{FF2B5EF4-FFF2-40B4-BE49-F238E27FC236}">
                <a16:creationId xmlns:a16="http://schemas.microsoft.com/office/drawing/2014/main" id="{6931F955-BC07-BDDF-2D82-30045BFEF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857" y="464935"/>
            <a:ext cx="7724775" cy="3781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3987B-06EC-A8BF-C4BA-DA041C5D7CFB}"/>
              </a:ext>
            </a:extLst>
          </p:cNvPr>
          <p:cNvSpPr txBox="1"/>
          <p:nvPr/>
        </p:nvSpPr>
        <p:spPr>
          <a:xfrm>
            <a:off x="398352" y="4813176"/>
            <a:ext cx="69440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to use set?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Eliminating duplicate entries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Membership testing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Performing mathematical sets like union, </a:t>
            </a:r>
          </a:p>
          <a:p>
            <a:r>
              <a:rPr lang="en-US" dirty="0"/>
              <a:t>intersection, finding the difference between two sets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B74C3-66B2-3327-5AD7-2BFEDC9A6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563" y="4246360"/>
            <a:ext cx="7440063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698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212C-7494-C09C-63E1-D3FEBE4A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 conversion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ED39E7-4873-C80A-B1C7-0AE047A6E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85354" y="2335294"/>
            <a:ext cx="7259063" cy="1486107"/>
          </a:xfrm>
        </p:spPr>
      </p:pic>
    </p:spTree>
    <p:extLst>
      <p:ext uri="{BB962C8B-B14F-4D97-AF65-F5344CB8AC3E}">
        <p14:creationId xmlns:p14="http://schemas.microsoft.com/office/powerpoint/2010/main" val="993552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2E372-99F7-1998-6C45-E0EE4C131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-9388"/>
            <a:ext cx="10515600" cy="1325563"/>
          </a:xfrm>
        </p:spPr>
        <p:txBody>
          <a:bodyPr/>
          <a:lstStyle/>
          <a:p>
            <a:r>
              <a:rPr lang="en-US" dirty="0"/>
              <a:t>Dictionary (key-value pairs)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B2C42-B717-D29D-CD7C-544F9A839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91" y="3504623"/>
            <a:ext cx="6830378" cy="2353003"/>
          </a:xfrm>
          <a:prstGeom prst="rect">
            <a:avLst/>
          </a:prstGeom>
        </p:spPr>
      </p:pic>
      <p:pic>
        <p:nvPicPr>
          <p:cNvPr id="6150" name="Picture 6" descr="Python Dictionary (With Examples)">
            <a:extLst>
              <a:ext uri="{FF2B5EF4-FFF2-40B4-BE49-F238E27FC236}">
                <a16:creationId xmlns:a16="http://schemas.microsoft.com/office/drawing/2014/main" id="{7BD93996-C596-37BC-C215-69970E9F9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030" y="1000374"/>
            <a:ext cx="7010400" cy="215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730557-4E98-3B9E-F376-D47F5BAA3DC5}"/>
              </a:ext>
            </a:extLst>
          </p:cNvPr>
          <p:cNvSpPr txBox="1"/>
          <p:nvPr/>
        </p:nvSpPr>
        <p:spPr>
          <a:xfrm>
            <a:off x="3172691" y="6032030"/>
            <a:ext cx="5237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https://pynative.com/python-dictionaries/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6C2CE7-FAD1-7A75-15A8-8329B55F1A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8977" y="1403377"/>
            <a:ext cx="4639322" cy="7335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78B46E-5E29-6F55-8D67-5D9428623B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32759" y="2427962"/>
            <a:ext cx="4050751" cy="33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360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6E72D-6D16-3B92-E71E-B8DE3A25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Choose the right data structure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9962DF-ADBA-7F55-7306-2879BCBC3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865" y="1901989"/>
            <a:ext cx="7220958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921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1426B-8A9F-004F-41B9-E1DA6C63C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far: Primitive Data Type in Python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DE408A-0FEC-182B-219C-08AEED6C5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291" y="1854314"/>
            <a:ext cx="9301018" cy="430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0276-1393-3732-E274-9202D7463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far: Commonly Used Built-in methods associated with each data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038A7-911F-FCA1-3109-D69816BAE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72161"/>
            <a:ext cx="2312406" cy="2093661"/>
          </a:xfrm>
        </p:spPr>
        <p:txBody>
          <a:bodyPr/>
          <a:lstStyle/>
          <a:p>
            <a:r>
              <a:rPr lang="en-US" dirty="0"/>
              <a:t>string</a:t>
            </a:r>
          </a:p>
          <a:p>
            <a:r>
              <a:rPr lang="en-US" dirty="0"/>
              <a:t>integers</a:t>
            </a:r>
          </a:p>
          <a:p>
            <a:r>
              <a:rPr lang="en-US" dirty="0"/>
              <a:t>floats</a:t>
            </a:r>
          </a:p>
          <a:p>
            <a:r>
              <a:rPr lang="en-US" dirty="0"/>
              <a:t>bool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B2F24C-A847-1759-2E7E-9A2D102A6284}"/>
              </a:ext>
            </a:extLst>
          </p:cNvPr>
          <p:cNvSpPr txBox="1"/>
          <p:nvPr/>
        </p:nvSpPr>
        <p:spPr>
          <a:xfrm>
            <a:off x="2643611" y="2683546"/>
            <a:ext cx="6554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https://lizhen0909.github.io/Intro_to_programming_for_data_sci_wi25/Variable_expressions_statements.html#data-types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33338-A8FD-C061-45BB-C5AC926D9A0A}"/>
              </a:ext>
            </a:extLst>
          </p:cNvPr>
          <p:cNvSpPr txBox="1"/>
          <p:nvPr/>
        </p:nvSpPr>
        <p:spPr>
          <a:xfrm>
            <a:off x="1575302" y="1948930"/>
            <a:ext cx="83382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Always keep in mind what kind of data you work on, if unsure, use type( ) to check!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27CCDF-2369-0AF3-E7AD-643CF91EB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606" y="3884293"/>
            <a:ext cx="7163800" cy="218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83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2E676-A004-FD67-800A-09D1568D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week: </a:t>
            </a:r>
            <a:r>
              <a:rPr lang="en-US" dirty="0"/>
              <a:t>Data Structures in Python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326BC-F8E4-F9D7-FB2A-A2A638C53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161" y="5600827"/>
            <a:ext cx="11163678" cy="840620"/>
          </a:xfrm>
          <a:ln w="28575"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We will focus on each data structure's characteristics and how to use them, without going into the performance implications for each! STAT304 will cover their Time complexity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67F931D-36F3-BC5D-3DFA-35456AF84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289" y="1564356"/>
            <a:ext cx="6858000" cy="3257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34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821-D5E6-816B-71B1-38B76031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30" y="0"/>
            <a:ext cx="10515600" cy="1325563"/>
          </a:xfrm>
        </p:spPr>
        <p:txBody>
          <a:bodyPr/>
          <a:lstStyle/>
          <a:p>
            <a:r>
              <a:rPr lang="en-US" dirty="0"/>
              <a:t>What is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7842-8A32-0FFD-D7F7-6F170A8A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30" y="1264414"/>
            <a:ext cx="10515600" cy="8360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Collections that can hold multiple primitive values (and even other data structures).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DD7FE4-ABAC-903A-58B8-F00D579EE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004" y="2589977"/>
            <a:ext cx="4629796" cy="3000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D518EE-9D50-E18F-BA95-64B2A495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96" y="2721322"/>
            <a:ext cx="5439534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15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0E0C-078C-AC80-7258-8DB74C3C1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0" y="0"/>
            <a:ext cx="10515600" cy="1325563"/>
          </a:xfrm>
        </p:spPr>
        <p:txBody>
          <a:bodyPr/>
          <a:lstStyle/>
          <a:p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and **</a:t>
            </a:r>
            <a:r>
              <a:rPr lang="en-US" dirty="0" err="1"/>
              <a:t>kwargs</a:t>
            </a:r>
            <a:r>
              <a:rPr lang="en-US" dirty="0"/>
              <a:t> in function </a:t>
            </a:r>
            <a:r>
              <a:rPr lang="en-US" dirty="0" err="1"/>
              <a:t>defination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8C926C-17AE-4412-1567-0337C0A3F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2915057" cy="45535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F6B74F-0551-F558-4C03-40305E070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460" y="1690688"/>
            <a:ext cx="4439270" cy="478221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1155FB7-7E38-CBB5-D703-F6C87D412C22}"/>
              </a:ext>
            </a:extLst>
          </p:cNvPr>
          <p:cNvSpPr/>
          <p:nvPr/>
        </p:nvSpPr>
        <p:spPr>
          <a:xfrm>
            <a:off x="838200" y="4345663"/>
            <a:ext cx="1877840" cy="298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E7040-7055-0904-C198-08BF01D18F24}"/>
              </a:ext>
            </a:extLst>
          </p:cNvPr>
          <p:cNvSpPr/>
          <p:nvPr/>
        </p:nvSpPr>
        <p:spPr>
          <a:xfrm>
            <a:off x="4908460" y="4647445"/>
            <a:ext cx="1877840" cy="2987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8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0E821-D5E6-816B-71B1-38B76031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930" y="0"/>
            <a:ext cx="10515600" cy="1325563"/>
          </a:xfrm>
        </p:spPr>
        <p:txBody>
          <a:bodyPr/>
          <a:lstStyle/>
          <a:p>
            <a:r>
              <a:rPr lang="en-US" dirty="0"/>
              <a:t>What is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F7842-8A32-0FFD-D7F7-6F170A8A8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930" y="1264413"/>
            <a:ext cx="10515600" cy="4095237"/>
          </a:xfrm>
        </p:spPr>
        <p:txBody>
          <a:bodyPr>
            <a:normAutofit/>
          </a:bodyPr>
          <a:lstStyle/>
          <a:p>
            <a:r>
              <a:rPr lang="en-US" dirty="0"/>
              <a:t>Collections that can hold multiple primitive values (and even other data structures).</a:t>
            </a:r>
          </a:p>
          <a:p>
            <a:r>
              <a:rPr lang="en-US" dirty="0"/>
              <a:t>These structures allow more complex operations—such as iterating, inserting, removing, or mapping between keys and values—making it easier to work with </a:t>
            </a:r>
            <a:r>
              <a:rPr lang="en-US" b="1" dirty="0"/>
              <a:t>collections of data efficiently.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974A22-B22C-FF66-DE1C-FA1BAC46B0D6}"/>
              </a:ext>
            </a:extLst>
          </p:cNvPr>
          <p:cNvSpPr txBox="1"/>
          <p:nvPr/>
        </p:nvSpPr>
        <p:spPr>
          <a:xfrm>
            <a:off x="1647729" y="4377416"/>
            <a:ext cx="833824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Always keep in mind what kind of data you work on, if unsure, use type( ) to check!</a:t>
            </a:r>
          </a:p>
        </p:txBody>
      </p:sp>
    </p:spTree>
    <p:extLst>
      <p:ext uri="{BB962C8B-B14F-4D97-AF65-F5344CB8AC3E}">
        <p14:creationId xmlns:p14="http://schemas.microsoft.com/office/powerpoint/2010/main" val="2277949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E049D-316F-2B04-C21C-0EB4F1F50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D8DD8-291C-F016-71AD-162D2295C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015953" cy="2049258"/>
          </a:xfrm>
        </p:spPr>
        <p:txBody>
          <a:bodyPr/>
          <a:lstStyle/>
          <a:p>
            <a:r>
              <a:rPr lang="en-US" dirty="0"/>
              <a:t>Ordered or not</a:t>
            </a:r>
          </a:p>
          <a:p>
            <a:r>
              <a:rPr lang="en-US" dirty="0"/>
              <a:t>Mutable or not</a:t>
            </a:r>
          </a:p>
          <a:p>
            <a:r>
              <a:rPr lang="en-US" dirty="0"/>
              <a:t>Indexing or not</a:t>
            </a:r>
          </a:p>
        </p:txBody>
      </p:sp>
    </p:spTree>
    <p:extLst>
      <p:ext uri="{BB962C8B-B14F-4D97-AF65-F5344CB8AC3E}">
        <p14:creationId xmlns:p14="http://schemas.microsoft.com/office/powerpoint/2010/main" val="51818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DE33FE-25FE-F095-F97F-EF9CE3B003CD}"/>
              </a:ext>
            </a:extLst>
          </p:cNvPr>
          <p:cNvSpPr txBox="1"/>
          <p:nvPr/>
        </p:nvSpPr>
        <p:spPr>
          <a:xfrm>
            <a:off x="2239590" y="6125658"/>
            <a:ext cx="5884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https://docs.python.org/3/tutorial/datastructures.html</a:t>
            </a:r>
            <a:endParaRPr lang="en-US" dirty="0"/>
          </a:p>
        </p:txBody>
      </p:sp>
      <p:pic>
        <p:nvPicPr>
          <p:cNvPr id="3074" name="Picture 2" descr="Python Lists – PYnative">
            <a:extLst>
              <a:ext uri="{FF2B5EF4-FFF2-40B4-BE49-F238E27FC236}">
                <a16:creationId xmlns:a16="http://schemas.microsoft.com/office/drawing/2014/main" id="{ADB49605-3399-FACF-3210-DCEFFB47D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532" y="732342"/>
            <a:ext cx="6438900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629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</TotalTime>
  <Words>462</Words>
  <Application>Microsoft Office PowerPoint</Application>
  <PresentationFormat>Widescreen</PresentationFormat>
  <Paragraphs>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system-ui</vt:lpstr>
      <vt:lpstr>Aptos</vt:lpstr>
      <vt:lpstr>Aptos Display</vt:lpstr>
      <vt:lpstr>Arial</vt:lpstr>
      <vt:lpstr>Office Theme</vt:lpstr>
      <vt:lpstr>Python Data Structures</vt:lpstr>
      <vt:lpstr>So far: Primitive Data Type in Python</vt:lpstr>
      <vt:lpstr>So far: Commonly Used Built-in methods associated with each data type</vt:lpstr>
      <vt:lpstr>This week: Data Structures in Python</vt:lpstr>
      <vt:lpstr>What is data structure</vt:lpstr>
      <vt:lpstr>*args and **kwargs in function defination</vt:lpstr>
      <vt:lpstr>What is data structure</vt:lpstr>
      <vt:lpstr>Key Characteristics</vt:lpstr>
      <vt:lpstr>PowerPoint Presentation</vt:lpstr>
      <vt:lpstr>Tuple</vt:lpstr>
      <vt:lpstr>Things to note: Midterm</vt:lpstr>
      <vt:lpstr>Last class</vt:lpstr>
      <vt:lpstr>Today</vt:lpstr>
      <vt:lpstr>Set</vt:lpstr>
      <vt:lpstr>Data Type conversion</vt:lpstr>
      <vt:lpstr>Dictionary (key-value pairs)</vt:lpstr>
      <vt:lpstr>Choose the right data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Lizhen Shi</dc:creator>
  <cp:lastModifiedBy>Lizhen Shi</cp:lastModifiedBy>
  <cp:revision>2</cp:revision>
  <dcterms:created xsi:type="dcterms:W3CDTF">2025-01-22T15:31:35Z</dcterms:created>
  <dcterms:modified xsi:type="dcterms:W3CDTF">2025-01-29T17:13:45Z</dcterms:modified>
</cp:coreProperties>
</file>