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87B0-DFE7-2E42-93B1-3780206F8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AAA8D-B23B-5CC1-116C-560E335C1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E1D8-0B2F-F3FA-6775-8591FC4B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E57-2126-4849-A13E-F3FA5B3B87C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AC17-43F5-1BA8-485B-D1CE55AD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1439-C2C3-C323-6509-2C6CE112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11D-F98D-4A07-82C2-39F3E7D1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44DD-9FD7-6218-803C-CDE83C70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967CF-C0CD-514D-74B4-3E536CCD8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B1BC-90CC-7DE4-8E6C-A9644134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E57-2126-4849-A13E-F3FA5B3B87C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4FBF-3EF4-9E21-BC0F-5DC8908E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B158-AEDB-876D-1332-A14D0121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11D-F98D-4A07-82C2-39F3E7D1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730A0-81E4-DF8D-3B29-6EB89B5B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92F1-F835-7BD1-C0F6-058F690B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6D6A1-850C-E2D7-F4E1-5D0E2240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E57-2126-4849-A13E-F3FA5B3B87C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84C5-5606-5E69-AB35-78A7F99F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829C5-E6BF-3D8D-E3A1-3BD6C915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11D-F98D-4A07-82C2-39F3E7D1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01ED-C0CD-FE9A-41A6-1087649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2906-029F-6071-A14B-51EA0E3A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9973-90F0-D8E2-5AE2-1BCDB535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E57-2126-4849-A13E-F3FA5B3B87C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8BA4-84E4-62E1-FB6B-3DBA45A2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9FD9E-E4EB-7C64-7F82-B19BDE66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11D-F98D-4A07-82C2-39F3E7D1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4C63-4D82-9AD3-148D-A1166ED6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F19CB-7724-2516-42D1-0867709E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BC9AA-D9E9-4863-C0D8-62B71510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E57-2126-4849-A13E-F3FA5B3B87C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EC86-1A76-9C38-33FB-3DBF9116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88C7F-A9A2-318C-52FA-11E83FB3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11D-F98D-4A07-82C2-39F3E7D1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3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EB70-5044-6B9A-AEA5-949467E3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C919-42CB-1B3B-1B5B-DE9232615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C78C-7AEA-F6E0-16CE-E3C9EE84D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5EE19-88C1-331A-9BAB-A7F65AB0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E57-2126-4849-A13E-F3FA5B3B87C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52BF2-DF73-CA46-D96A-EDE19331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A850-80DE-64EF-8F19-D8867343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11D-F98D-4A07-82C2-39F3E7D1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6F8F-A3EF-AF66-D67C-A8FC6B52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2773-8002-E8D8-E765-1CF40BF19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89285-90C6-D65B-5C02-E178A918A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3961D-E374-712D-2EB8-E307968F8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DC1D9-02F6-7BB0-445A-D385E9B70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0983C-A428-CEC8-0C6E-6DA99F6B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E57-2126-4849-A13E-F3FA5B3B87C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D1301-9226-D08B-9D7F-1950F0E0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80386-746F-05BF-41CA-DA83EA9C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11D-F98D-4A07-82C2-39F3E7D1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0A16-0483-5379-2EE3-3FBED27B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BA7AE-A652-0E86-68AC-657C6C4C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E57-2126-4849-A13E-F3FA5B3B87C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B8DA0-32FE-0322-B30F-23550E17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CFE26-86FF-3010-1904-042ED9D3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11D-F98D-4A07-82C2-39F3E7D1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86043-E81F-CA59-A930-DF7C5EA7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E57-2126-4849-A13E-F3FA5B3B87C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8D19F-FC45-5CDF-45C0-D7EA109E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26D30-2C01-4630-5EB7-0C83F97E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11D-F98D-4A07-82C2-39F3E7D1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537C-7066-881E-9126-612942B9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5823-E971-2C87-843C-E60781E4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AF2B0-5B7D-4508-F2EF-633629BEF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54309-CA3D-83E4-9AB4-901FF653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E57-2126-4849-A13E-F3FA5B3B87C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7F75F-F9C0-EDA4-EC8E-6AA3A117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31355-A727-BEA0-D6F5-A80EDCC7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11D-F98D-4A07-82C2-39F3E7D1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3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A43D-02E5-C4E6-F6AF-454EADC4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21DBA-0531-A351-2640-934FBA7F0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90D04-D99A-D413-6DF8-DD427F659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929C5-C9A0-69F9-2C70-F5D47F30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E57-2126-4849-A13E-F3FA5B3B87C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1F1F-126F-CC70-C8C0-8303CD15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1255A-A4AA-B73C-DA6B-FC10E218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11D-F98D-4A07-82C2-39F3E7D1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69CCC-0F25-1CB6-2F51-A5BA8620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E9FE5-327C-D6BF-1478-DB0B9B33B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B004-1660-783F-3250-25BDA00D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DE57-2126-4849-A13E-F3FA5B3B87C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E2BB-2D81-7130-6F34-8FAF2CCB8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3F14-3BEA-110C-E48A-26BD9DB3C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A11D-F98D-4A07-82C2-39F3E7D1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92686A-C238-9AD2-CC66-90D59B6AA7B8}"/>
              </a:ext>
            </a:extLst>
          </p:cNvPr>
          <p:cNvSpPr/>
          <p:nvPr/>
        </p:nvSpPr>
        <p:spPr>
          <a:xfrm>
            <a:off x="4678801" y="1371600"/>
            <a:ext cx="2261743" cy="7158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Functions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FC7169-1C14-C1A3-B8F4-7B7D5A4CA7D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009966" y="2087418"/>
            <a:ext cx="799707" cy="86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C4CF6A2-0FD6-E2C6-BDBE-7302D2C149E7}"/>
              </a:ext>
            </a:extLst>
          </p:cNvPr>
          <p:cNvSpPr/>
          <p:nvPr/>
        </p:nvSpPr>
        <p:spPr>
          <a:xfrm>
            <a:off x="3511880" y="2957283"/>
            <a:ext cx="2071457" cy="80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Predefined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67EA79-4DFB-0BDB-3BD7-087C68E12C6F}"/>
              </a:ext>
            </a:extLst>
          </p:cNvPr>
          <p:cNvSpPr/>
          <p:nvPr/>
        </p:nvSpPr>
        <p:spPr>
          <a:xfrm>
            <a:off x="5809672" y="2971653"/>
            <a:ext cx="1967167" cy="7158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User-defined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B3B292-1C8A-EB45-1343-979951164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809672" y="2087418"/>
            <a:ext cx="983584" cy="88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4A3DF9-A455-AD80-5AC3-6289CA983271}"/>
              </a:ext>
            </a:extLst>
          </p:cNvPr>
          <p:cNvCxnSpPr>
            <a:cxnSpLocks/>
          </p:cNvCxnSpPr>
          <p:nvPr/>
        </p:nvCxnSpPr>
        <p:spPr>
          <a:xfrm flipH="1">
            <a:off x="3835153" y="3769330"/>
            <a:ext cx="712455" cy="86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38A23-F902-CC14-006D-A45FD02C41EC}"/>
              </a:ext>
            </a:extLst>
          </p:cNvPr>
          <p:cNvCxnSpPr>
            <a:cxnSpLocks/>
          </p:cNvCxnSpPr>
          <p:nvPr/>
        </p:nvCxnSpPr>
        <p:spPr>
          <a:xfrm>
            <a:off x="4547608" y="3762931"/>
            <a:ext cx="619196" cy="8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5F4F42-2CA9-8751-ABA6-E93AE7C958E3}"/>
              </a:ext>
            </a:extLst>
          </p:cNvPr>
          <p:cNvSpPr/>
          <p:nvPr/>
        </p:nvSpPr>
        <p:spPr>
          <a:xfrm>
            <a:off x="3012757" y="4639195"/>
            <a:ext cx="1534851" cy="8700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Standard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DDE87-1A4D-D4D9-D50D-39649D065F0D}"/>
              </a:ext>
            </a:extLst>
          </p:cNvPr>
          <p:cNvSpPr/>
          <p:nvPr/>
        </p:nvSpPr>
        <p:spPr>
          <a:xfrm>
            <a:off x="4759417" y="4616388"/>
            <a:ext cx="1534851" cy="8700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Third-Party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pic>
        <p:nvPicPr>
          <p:cNvPr id="1032" name="Picture 8" descr="DETAILED EXPLANATION OF FUNCTIONS IN PYTHON – 10 – Innovate Yourself">
            <a:extLst>
              <a:ext uri="{FF2B5EF4-FFF2-40B4-BE49-F238E27FC236}">
                <a16:creationId xmlns:a16="http://schemas.microsoft.com/office/drawing/2014/main" id="{9FB47D65-B838-4CB4-2562-ED17074A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987" y="4182548"/>
            <a:ext cx="2912659" cy="17042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282B0D-D3E3-F70D-DF35-351E120B8CE4}"/>
              </a:ext>
            </a:extLst>
          </p:cNvPr>
          <p:cNvCxnSpPr>
            <a:cxnSpLocks/>
            <a:endCxn id="1032" idx="0"/>
          </p:cNvCxnSpPr>
          <p:nvPr/>
        </p:nvCxnSpPr>
        <p:spPr>
          <a:xfrm>
            <a:off x="6942785" y="3687471"/>
            <a:ext cx="1118532" cy="4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3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Lizhen Shi</dc:creator>
  <cp:lastModifiedBy>Lizhen Shi</cp:lastModifiedBy>
  <cp:revision>1</cp:revision>
  <dcterms:created xsi:type="dcterms:W3CDTF">2025-01-17T21:11:08Z</dcterms:created>
  <dcterms:modified xsi:type="dcterms:W3CDTF">2025-01-17T21:50:24Z</dcterms:modified>
</cp:coreProperties>
</file>