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611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33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782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135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567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772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327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096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97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23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345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425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840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85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184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150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804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 Boardroom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陈李政和 Lizhenghe CHEN</cp:lastModifiedBy>
  <cp:revision>2</cp:revision>
  <dcterms:created xsi:type="dcterms:W3CDTF">2023-03-07T12:06:12Z</dcterms:created>
  <dcterms:modified xsi:type="dcterms:W3CDTF">2025-07-16T06:36:03Z</dcterms:modified>
</cp:coreProperties>
</file>