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49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zh-CN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5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香港喺中醫藥全球發展中嘅橋樑作用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促進中西醫藥文化融合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目录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t>1. 香港作為中醫藥橋樑嘅角色</a:t>
            </a:r>
          </a:p>
          <a:p>
            <a:pPr/>
            <a:r>
              <a:t>2. 香港對中醫藥國際貿易嘅促進作用</a:t>
            </a:r>
          </a:p>
          <a:p>
            <a:pPr/>
            <a:r>
              <a:t>3. 結語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香港作為中醫藥橋樑嘅角色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香港對中醫藥國際貿易嘅促進作用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香港作為國際貿易中心，促進高質量中醫藥材料嘅國際貿易，提升中醫藥喺全球嘅認可度同發展。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2" sz="half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結語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總結香港喺中醫藥全球發展中嘅重要角色，展望未來中醫藥喺全球嘅發展前景。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Katalog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TM10001114[[fn=Katalog]]</Template>
  <TotalTime>2</TotalTime>
  <Words>0</Words>
  <Application>Microsoft Office PowerPoint</Application>
  <PresentationFormat>宽屏</PresentationFormat>
  <Paragraphs>0</Paragraphs>
  <Slides>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0</vt:i4>
      </vt:variant>
    </vt:vector>
  </HeadingPairs>
  <TitlesOfParts>
    <vt:vector size="3" baseType="lpstr">
      <vt:lpstr>Arial</vt:lpstr>
      <vt:lpstr>Gill Sans MT</vt:lpstr>
      <vt:lpstr>Katalog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Käch, Timon</dc:creator>
  <cp:lastModifiedBy>Lizhenghe Chen</cp:lastModifiedBy>
  <cp:revision>4</cp:revision>
  <dcterms:created xsi:type="dcterms:W3CDTF">2023-03-07T10:31:54Z</dcterms:created>
  <dcterms:modified xsi:type="dcterms:W3CDTF">2025-09-30T15:36:02Z</dcterms:modified>
</cp:coreProperties>
</file>