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建设现代化人民城市的路径与展望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基于中央城市工作会议的精神与实践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目录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1. 中央城市工作会议概览</a:t>
            </a:r>
          </a:p>
          <a:p>
            <a:pPr/>
            <a:r>
              <a:t>2. 建设现代化人民城市的目标</a:t>
            </a:r>
          </a:p>
          <a:p>
            <a:pPr/>
            <a:r>
              <a:t>3. 城市发展的成就与挑战</a:t>
            </a:r>
          </a:p>
          <a:p>
            <a:pPr/>
            <a:r>
              <a:t>4. 城市发展的成就与挑战</a:t>
            </a:r>
          </a:p>
          <a:p>
            <a:pPr/>
            <a:r>
              <a:t>5. 面向未来的城市发展战略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中央城市工作会议概览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会议时间：2023年7月14日至15日</a:t>
            </a:r>
          </a:p>
          <a:p>
            <a:pPr/>
            <a:r>
              <a:t>会议地点：北京</a:t>
            </a:r>
          </a:p>
          <a:p>
            <a:pPr/>
            <a:r>
              <a:t>主要内容：提出建设现代化人民城市的目标及部署重点任务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建设现代化人民城市的目标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城市发展的成就与挑战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t>城市发展的成就与挑战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idx="1" orient="vert"/>
          </p:nvPr>
        </p:nvSpPr>
        <p:spPr/>
        <p:txBody>
          <a:bodyPr/>
          <a:lstStyle/>
          <a:p>
            <a:r>
              <a:t>挑战</a:t>
            </a:r>
          </a:p>
          <a:p>
            <a:r>
              <a:t>城镇化进入稳定发展期，城市发展转向存量提质增效为主，需有效应对'大城市病'等问题。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面向未来的城市发展战略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坚持人口、产业、城镇、交通一体规划，加快构建房地产发展新模式，提高公共服务水平，建设舒适便利的宜居城市，使现代化建设成果更多更公平惠及人民。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sch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Garamond</vt:lpstr>
      <vt:lpstr>Organisch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2023-03-07T12:04:32Z</dcterms:created>
  <dcterms:modified xsi:type="dcterms:W3CDTF">2023-03-07T12:04:45Z</dcterms:modified>
</cp:coreProperties>
</file>