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追求心仪女生的策略与技巧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从了解她到赢得芳心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第一步：了解她</a:t>
            </a:r>
          </a:p>
          <a:p>
            <a:pPr/>
            <a:r>
              <a:t>2. 第二步：建立联系</a:t>
            </a:r>
          </a:p>
          <a:p>
            <a:pPr/>
            <a:r>
              <a:t>3. 第三步：加深感情</a:t>
            </a:r>
          </a:p>
          <a:p>
            <a:pPr/>
            <a:r>
              <a:t>4. 总结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第一步：了解她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观察她的兴趣爱好</a:t>
            </a:r>
          </a:p>
          <a:p>
            <a:pPr/>
            <a:r>
              <a:t>留意她的朋友圈动态</a:t>
            </a:r>
          </a:p>
          <a:p>
            <a:pPr/>
            <a:r>
              <a:t>尝试共同话题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第二步：建立联系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通过社交平台或朋友介绍主动接触，找到合适的机会邀请她一起参加活动或共进晚餐，注意保持礼貌和尊重，让对方感到舒适和轻松。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第三步：加深感情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共享美好时光</a:t>
            </a:r>
          </a:p>
          <a:p>
            <a:r>
              <a:t>创造更多共同回忆，如旅行、运动或其他有意义的活动，增加彼此间的默契与理解。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总结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