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粵語概覽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一種聲調語言嘅特色同埋分布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1. 粵語嘅特色</a:t>
            </a:r>
          </a:p>
          <a:p>
            <a:pPr/>
            <a:r>
              <a:t>2. 粵語嘅獨特詞彙</a:t>
            </a:r>
          </a:p>
          <a:p>
            <a:pPr/>
            <a:r>
              <a:t>3. 粵語嘅語法同普通話嘅唔同</a:t>
            </a:r>
          </a:p>
          <a:p>
            <a:pPr/>
            <a:r>
              <a:t>4. 學習粵語嘅意義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粵語嘅特色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粵語嘅獨特詞彙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粵語嘅語法同普通話嘅唔同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語法差異</a:t>
            </a:r>
          </a:p>
          <a:p>
            <a:r>
              <a:t>例如會用『咗』表示過去式，『緊』表示進行式。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學習粵語嘅意義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學識粵語唔單止可以同本地人溝通，仲可以更深入理解粵語文化。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2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Lizhenghe Chen</cp:lastModifiedBy>
  <cp:revision>4</cp:revision>
  <dcterms:created xsi:type="dcterms:W3CDTF">2023-03-07T10:31:54Z</dcterms:created>
  <dcterms:modified xsi:type="dcterms:W3CDTF">2025-09-30T15:36:02Z</dcterms:modified>
</cp:coreProperties>
</file>