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数字人功能介绍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深入了解数字人的各种能力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1. 数字人简介</a:t>
            </a:r>
          </a:p>
          <a:p>
            <a:pPr/>
            <a:r>
              <a:t>2. 数字人的主要功能</a:t>
            </a:r>
          </a:p>
          <a:p>
            <a:pPr/>
            <a:r>
              <a:t>3. 应用案例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数字人简介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数字人是一种虚拟人物形象，通过计算机技术实现与用户的交互。它可以模拟人类的行为和表情，广泛应用于娱乐、教育、客户服务等领域。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数字人的主要功能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语音识别与合成</a:t>
            </a:r>
          </a:p>
          <a:p>
            <a:pPr/>
            <a:r>
              <a:t>图像识别</a:t>
            </a:r>
          </a:p>
          <a:p>
            <a:pPr/>
            <a:r>
              <a:t>自然语言处理</a:t>
            </a:r>
          </a:p>
          <a:p>
            <a:pPr/>
            <a:r>
              <a:t>情感分析</a:t>
            </a:r>
          </a:p>
          <a:p>
            <a:pPr/>
            <a:r>
              <a:t>实时互动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应用案例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客户服务中的数字人</a:t>
            </a:r>
          </a:p>
          <a:p>
            <a:r>
              <a:t>在客户服务中，数字人能够提供24/7的服务支持，解答客户疑问，处理常见问题，提升用户体验。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