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如何追到喜欢的女生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恋爱攻略指南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目录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1. 第一步：了解她</a:t>
            </a:r>
          </a:p>
          <a:p>
            <a:pPr/>
            <a:r>
              <a:t>2. 第二步：建立联系</a:t>
            </a:r>
          </a:p>
          <a:p>
            <a:pPr/>
            <a:r>
              <a:t>3. 第三步：展现自己</a:t>
            </a:r>
          </a:p>
          <a:p>
            <a:pPr/>
            <a:r>
              <a:t>4. 总结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第一步：了解她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第二步：建立联系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通过共同的兴趣和话题，逐渐加深彼此的了解，让对方感觉到你的真诚和关心。可以通过社交媒体、聚会或共同活动来增加互动的机会。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第三步：展现自己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总结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追到喜欢的女生需要耐心和细心，最重要的是保持真实自我，通过真诚的交流和行动赢得对方的心。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Century Gothic</vt:lpstr>
      <vt:lpstr>Wingdings 2</vt:lpstr>
      <vt:lpstr>Zitierfähig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2023-03-07T12:08:31Z</dcterms:created>
  <dcterms:modified xsi:type="dcterms:W3CDTF">2023-03-07T12:08:51Z</dcterms:modified>
</cp:coreProperties>
</file>