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如何追到喜欢的女生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实用攻略与技巧分享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1. 第一步：了解与沟通</a:t>
            </a:r>
          </a:p>
          <a:p>
            <a:pPr/>
            <a:r>
              <a:t>2. 第二步：建立联系</a:t>
            </a:r>
          </a:p>
          <a:p>
            <a:pPr/>
            <a:r>
              <a:t>3. 第三步：展现自我</a:t>
            </a:r>
          </a:p>
          <a:p>
            <a:pPr/>
            <a:r>
              <a:t>4. 第四步：共同活动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第一步：了解与沟通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观察她的兴趣爱好</a:t>
            </a:r>
          </a:p>
          <a:p>
            <a:pPr/>
            <a:r>
              <a:t>寻找共同话题</a:t>
            </a:r>
          </a:p>
          <a:p>
            <a:pPr/>
            <a:r>
              <a:t>保持真诚的态度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第二步：建立联系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通过社交媒体、朋友介绍或其他方式主动接触她，保持联系频率适中，避免过于频繁而产生压力感。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第三步：展现自我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展现个人魅力</a:t>
            </a:r>
          </a:p>
          <a:p>
            <a:r>
              <a:t>通过自己的兴趣爱好、特长展示个性，让她看到你独特的魅力和价值。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第四步：共同活动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邀请她参与一些共同感兴趣的活动，如户外运动、看电影等，加深彼此之间的了解与感情。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