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追求心仪女生的策略与技巧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让你的爱情之路更加顺畅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了解她</a:t>
            </a:r>
          </a:p>
          <a:p>
            <a:pPr/>
            <a:r>
              <a:t>2. 建立联系</a:t>
            </a:r>
          </a:p>
          <a:p>
            <a:pPr/>
            <a:r>
              <a:t>3. 展现魅力</a:t>
            </a:r>
          </a:p>
          <a:p>
            <a:pPr/>
            <a:r>
              <a:t>4. 沟通的艺术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了解她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pPr/>
            <a:r>
              <a:t>观察她的兴趣爱好</a:t>
            </a:r>
          </a:p>
          <a:p>
            <a:pPr/>
            <a:r>
              <a:t>注意她的朋友圈动态</a:t>
            </a:r>
          </a:p>
          <a:p>
            <a:pPr/>
            <a:r>
              <a:t>了解她的价值观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建立联系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展现魅力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提升自我</a:t>
            </a:r>
          </a:p>
          <a:p>
            <a:r>
              <a:t>通过锻炼身体、学习新技能或培养新的兴趣爱好来提高自己的吸引力。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沟通的艺术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