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追求心仪女生的策略与技巧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构建美好关系的艺术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目录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1. 第一步：了解对方</a:t>
            </a:r>
          </a:p>
          <a:p>
            <a:pPr/>
            <a:r>
              <a:t>2. 第二步：建立联系</a:t>
            </a:r>
          </a:p>
          <a:p>
            <a:pPr/>
            <a:r>
              <a:t>3. 第三步：增进感情</a:t>
            </a:r>
          </a:p>
          <a:p>
            <a:pPr/>
            <a:r>
              <a:t>4. 第四步：保持耐心与尊重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第一步：了解对方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观察她的兴趣爱好</a:t>
            </a:r>
          </a:p>
          <a:p>
            <a:pPr/>
            <a:r>
              <a:t>了解她的价值观和生活方式</a:t>
            </a:r>
          </a:p>
          <a:p>
            <a:pPr/>
            <a:r>
              <a:t>发现共同点，寻找共鸣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第二步：建立联系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通过共同的兴趣或活动，找到自然的方式与她交流。展现你的真我，让她感受到你的真诚和独特之处。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第三步：增进感情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共同经历</a:t>
            </a:r>
          </a:p>
          <a:p>
            <a:r>
              <a:t>计划一些小型的约会或者活动，增加你们之间的互动和了解。记住，质量比数量更重要。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第四步：保持耐心与尊重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在追求的过程中保持耐心，尊重她的决定和界限。让每一次的接触都充满正面的能量，避免给对方带来压力。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sch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Breitbild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Garamond</vt:lpstr>
      <vt:lpstr>Organisch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Käch, Timon</dc:creator>
  <cp:lastModifiedBy>Käch, Timon</cp:lastModifiedBy>
  <cp:revision>1</cp:revision>
  <dcterms:created xsi:type="dcterms:W3CDTF">2023-03-07T12:04:32Z</dcterms:created>
  <dcterms:modified xsi:type="dcterms:W3CDTF">2023-03-07T12:04:45Z</dcterms:modified>
</cp:coreProperties>
</file>