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如何追到喜欢的女生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策略与技巧分享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第一步：建立初步联系</a:t>
            </a:r>
          </a:p>
          <a:p>
            <a:pPr/>
            <a:r>
              <a:t>2. 第二步：深入了解与增进感情</a:t>
            </a:r>
          </a:p>
          <a:p>
            <a:pPr/>
            <a:r>
              <a:t>3. 第三步：表达你的感情</a:t>
            </a:r>
          </a:p>
          <a:p>
            <a:pPr/>
            <a:r>
              <a:t>4. 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第一步：建立初步联系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找到共同兴趣，作为话题切入点</a:t>
            </a:r>
          </a:p>
          <a:p>
            <a:pPr/>
            <a:r>
              <a:t>保持自然交流，避免过度紧张</a:t>
            </a:r>
          </a:p>
          <a:p>
            <a:pPr/>
            <a:r>
              <a:t>适当展示你的个性与优点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第二步：深入了解与增进感情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在初步接触后，尝试通过更多活动加深了解，比如共同参加兴趣小组或活动。注意观察对方的兴趣爱好，并适时提供帮助或建议，以此增进彼此间的感情。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第三步：表达你的感情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时机与方式的选择</a:t>
            </a:r>
          </a:p>
          <a:p>
            <a:r>
              <a:t>选择一个合适的时机，如她心情愉快时，向她表达你对她的好感。可以通过直接对话或写信等方式进行。重要的是要真诚，让她感受到你的真心。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追女生需要耐心与细心，首先要建立起初步的联系，然后通过共同的活动增进感情，最后适时地表达自己的感情。记住，真诚是关键。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