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建设现代化人民城市的新蓝图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中央城市工作会议精神解读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会议背景与意义</a:t>
            </a:r>
          </a:p>
          <a:p>
            <a:pPr/>
            <a:r>
              <a:t>2. 现代化人民城市的内涵</a:t>
            </a:r>
          </a:p>
          <a:p>
            <a:pPr/>
            <a:r>
              <a:t>3. 城市发展的成就与挑战</a:t>
            </a:r>
          </a:p>
          <a:p>
            <a:pPr/>
            <a:r>
              <a:t>4. 以人民为中心的城市建设</a:t>
            </a:r>
          </a:p>
          <a:p>
            <a:pPr/>
            <a:r>
              <a:t>5. 未来展望与行动号召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会议背景与意义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中央城市工作会议时隔10年再次在京召开</a:t>
            </a:r>
          </a:p>
          <a:p>
            <a:pPr/>
            <a:r>
              <a:t>习近平总书记发表重要讲话，提出新时代城市工作方向</a:t>
            </a:r>
          </a:p>
          <a:p>
            <a:pPr/>
            <a:r>
              <a:t>会议强调建设现代化人民城市的全局和战略意义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现代化人民城市的内涵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创新、宜居、美丽</a:t>
            </a:r>
          </a:p>
          <a:p>
            <a:pPr/>
            <a:r>
              <a:t>韧性、文明、智慧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城市发展的成就与挑战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新时代以来，我国城镇化率显著提升，累计实现城镇新增就业超过1.5亿人。与此同时，城市面临从快速增长期转向稳定发展期，城市发展正从大规模增量扩张阶段转向存量提质增效为主的阶段。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以人民为中心的城市建设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未来展望与行动号召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面对中国式现代化的新要求，我们必须继续贯彻以人民为中心的发展思想，积极应对城市发展的新阶段，推动城市高质量发展，使现代化建设成果更多更公平惠及全体人民。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