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09D8-C147-4ADF-B821-76406BAF886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80606-AAC2-47D0-A857-62357EFC3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3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0606-AAC2-47D0-A857-62357EFC3E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9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0606-AAC2-47D0-A857-62357EFC3E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03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6C20-4263-4D85-A43B-58B289AA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A7CC6-FDBD-400B-BAC3-9A26F97B1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B020-F88E-49E6-846B-8A521533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703C-35FF-4A4F-BC44-0AB9E5743937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FA6C-046C-4D98-87C9-7C423256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097D-44A1-4327-93AC-46DAC966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ACA6-430D-4C84-A3BF-85CE5981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5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CD4F-7292-4766-BFC3-EE510E58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99235-30F4-4E2F-884B-A930C82D7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78A6-2BCE-4570-B08C-74B494D2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703C-35FF-4A4F-BC44-0AB9E5743937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CDAC5-31D8-41DF-B723-664FB901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E8D7-361F-4DB6-B622-D796E4DB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ACA6-430D-4C84-A3BF-85CE5981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7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A5288-7F3C-4C71-8857-99A371743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0C182-1BD0-426E-A482-BEF09CB4B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8993-5703-48C9-8176-8B22C396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703C-35FF-4A4F-BC44-0AB9E5743937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1D1-5069-417C-89BE-B481C046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7C389-0A0D-4610-9D63-3B4150BE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ACA6-430D-4C84-A3BF-85CE5981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C105-FCF1-447C-9ED6-3C09EA63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484A7-A49D-4A18-9F18-7D4F6235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66E5-D60B-4DD6-B520-2CCB6296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703C-35FF-4A4F-BC44-0AB9E5743937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3C3C-E204-4237-8336-5FDA3B74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2842-5360-42DB-B01C-D9D11940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ACA6-430D-4C84-A3BF-85CE5981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5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3455-8CF7-4E11-A11A-845DBA68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B91EE-3C05-4B1A-8F74-BD0D49A6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DC0AC-9190-495E-B70F-5B8714CD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703C-35FF-4A4F-BC44-0AB9E5743937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53F35-EA23-44DF-A853-B242A3FE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6A9FA-D3FA-49E8-8685-B5DADFCB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ACA6-430D-4C84-A3BF-85CE5981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5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2A47-6AEA-4E42-855B-8683DF5E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B4D7F-674F-48B7-B663-3A33EDEBB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C0C79-4911-4A89-BC16-817ECE9B1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FE51-A1CA-4DC5-BB1E-D55C8501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703C-35FF-4A4F-BC44-0AB9E5743937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A418D-10E3-4CC3-A18C-12C55A5B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BAEF3-FD7E-429C-BB16-0871383C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ACA6-430D-4C84-A3BF-85CE5981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9D10-584B-4028-8211-0AC20750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82A33-FC91-4145-829A-3D250D1C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D181F-901B-43A6-8D24-F09426F0C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CCFF1-38A7-49B4-8CF2-A48F1A736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8CF60-92FE-49F5-AE6D-CC6287EB2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8545F-3F79-4910-9B0F-86E9B08B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703C-35FF-4A4F-BC44-0AB9E5743937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87145-E6A2-4CB2-821C-64C392A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1FD39-41F1-4113-964C-EF6C9F1E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ACA6-430D-4C84-A3BF-85CE5981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5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1819-CDBC-4B95-A9B2-A09DAB31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ADB85-878A-4B7B-AE64-13885ED8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703C-35FF-4A4F-BC44-0AB9E5743937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C3587-BF7F-461F-B632-D28953B4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9232A-50AE-48B7-A639-F62293AA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ACA6-430D-4C84-A3BF-85CE5981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5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9F422-61D2-4738-BD93-FDB6605E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703C-35FF-4A4F-BC44-0AB9E5743937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50E22-96A1-472E-A31D-34F1195C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57D79-18E2-4F45-8566-6299893A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ACA6-430D-4C84-A3BF-85CE5981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8AE4-2CA1-4FA1-9151-358EC0DB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2765B-4E0F-4C09-8D12-8E2D5696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F3487-05AE-41AD-950A-FAFC533DC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5558E-A6AC-4F01-8382-334446C6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703C-35FF-4A4F-BC44-0AB9E5743937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24BB7-7B75-459C-BBDB-706BA1A0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15F2-0B6D-43CA-A725-F817438A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ACA6-430D-4C84-A3BF-85CE5981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9805-82CE-448B-B1BD-F2E37F6F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38B02-C151-4E59-A9AB-711F73682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37BC1-34A9-4F10-9ACD-18D5C4E8E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2F4DB-50C2-411F-9F7C-9927B2B5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703C-35FF-4A4F-BC44-0AB9E5743937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4A4E8-3D9F-4EC0-9B19-956404A2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A5ABA-1716-4085-AA24-B2572E6B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ACA6-430D-4C84-A3BF-85CE5981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3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2AB1B-15CB-46B0-99E0-3C4205F3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83B6F-CC9F-4924-8320-4FBDE5C56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23C9A-E0AE-4A80-8660-EB9F58608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703C-35FF-4A4F-BC44-0AB9E5743937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004FC-AB7D-401C-9A3A-73AE1593B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06B0-4E45-426D-AC9B-4849A12B3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ACA6-430D-4C84-A3BF-85CE5981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0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4736-091C-4102-B66B-14A25D3F3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/>
              <a:t>Efficient Coding on Linux 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D8BAC-B0B7-4D72-9EC5-904EB8D3B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Z.G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27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0387-C36F-4AA1-B7B8-AD89774C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Messing around with Bash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33BD-2761-4299-9BDC-524A05C7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Typing is not that big of issue :D</a:t>
            </a:r>
          </a:p>
          <a:p>
            <a:pPr lvl="1"/>
            <a:r>
              <a:rPr lang="en-US" altLang="zh-CN" dirty="0"/>
              <a:t>Tab completion</a:t>
            </a:r>
          </a:p>
          <a:p>
            <a:pPr lvl="1"/>
            <a:r>
              <a:rPr lang="en-US" altLang="zh-CN" dirty="0"/>
              <a:t>Shortcuts</a:t>
            </a:r>
          </a:p>
          <a:p>
            <a:pPr lvl="2"/>
            <a:r>
              <a:rPr lang="en-US" altLang="zh-CN" dirty="0"/>
              <a:t>Ctrl + a: jumping to the very beginning of the </a:t>
            </a:r>
            <a:r>
              <a:rPr lang="en-US" altLang="zh-CN" dirty="0" err="1"/>
              <a:t>cmdline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Ctrl + e : jumping to the very end of the </a:t>
            </a:r>
            <a:r>
              <a:rPr lang="en-US" altLang="zh-CN" dirty="0" err="1"/>
              <a:t>cmdline</a:t>
            </a:r>
            <a:endParaRPr lang="en-US" altLang="zh-CN" dirty="0"/>
          </a:p>
          <a:p>
            <a:pPr lvl="2"/>
            <a:r>
              <a:rPr lang="en-US" altLang="zh-CN" dirty="0"/>
              <a:t>Ctrl + u:  cut backwards until the very beginning </a:t>
            </a:r>
          </a:p>
          <a:p>
            <a:pPr lvl="2"/>
            <a:r>
              <a:rPr lang="en-US" altLang="zh-CN" dirty="0"/>
              <a:t>Ctrl + k:  cut forwards until the very end </a:t>
            </a:r>
          </a:p>
          <a:p>
            <a:pPr lvl="2"/>
            <a:r>
              <a:rPr lang="en-US" altLang="zh-CN" dirty="0"/>
              <a:t>Ctrl + w:  cut a word </a:t>
            </a:r>
            <a:r>
              <a:rPr lang="en-US" altLang="zh-CN" dirty="0" err="1"/>
              <a:t>backwords</a:t>
            </a:r>
            <a:endParaRPr lang="en-US" altLang="zh-CN" dirty="0"/>
          </a:p>
          <a:p>
            <a:pPr lvl="2"/>
            <a:r>
              <a:rPr lang="en-US" altLang="zh-CN" dirty="0"/>
              <a:t>Ctrl + Y:  paste </a:t>
            </a:r>
          </a:p>
          <a:p>
            <a:pPr lvl="1"/>
            <a:r>
              <a:rPr lang="en-US" altLang="zh-CN" dirty="0"/>
              <a:t>History recall </a:t>
            </a:r>
          </a:p>
          <a:p>
            <a:pPr lvl="2"/>
            <a:r>
              <a:rPr lang="en-US" altLang="zh-CN" b="1" dirty="0"/>
              <a:t>history</a:t>
            </a:r>
            <a:r>
              <a:rPr lang="en-US" altLang="zh-CN" dirty="0"/>
              <a:t>  [num] :  #num last typed </a:t>
            </a:r>
            <a:r>
              <a:rPr lang="en-US" altLang="zh-CN" dirty="0" err="1"/>
              <a:t>cmds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b="1" dirty="0"/>
              <a:t>![</a:t>
            </a:r>
            <a:r>
              <a:rPr lang="en-US" altLang="zh-CN" b="1" dirty="0" err="1"/>
              <a:t>cmd</a:t>
            </a:r>
            <a:r>
              <a:rPr lang="en-US" altLang="zh-CN" b="1" dirty="0"/>
              <a:t> | num]: </a:t>
            </a:r>
            <a:r>
              <a:rPr lang="en-US" altLang="zh-CN" dirty="0"/>
              <a:t>redo last </a:t>
            </a:r>
            <a:r>
              <a:rPr lang="en-US" altLang="zh-CN" dirty="0" err="1"/>
              <a:t>cmd</a:t>
            </a:r>
            <a:endParaRPr lang="en-US" altLang="zh-CN" dirty="0"/>
          </a:p>
          <a:p>
            <a:pPr lvl="1"/>
            <a:r>
              <a:rPr lang="en-US" altLang="zh-CN" dirty="0"/>
              <a:t>More</a:t>
            </a:r>
          </a:p>
          <a:p>
            <a:pPr lvl="2"/>
            <a:r>
              <a:rPr lang="en-US" altLang="zh-CN" dirty="0"/>
              <a:t>https://www.skorks.com/2009/09/bash-shortcuts-for-maximum-productivity/</a:t>
            </a:r>
          </a:p>
          <a:p>
            <a:r>
              <a:rPr lang="en-US" altLang="zh-CN" b="1" dirty="0"/>
              <a:t>Extremely useful </a:t>
            </a:r>
            <a:r>
              <a:rPr lang="en-US" altLang="zh-CN" b="1" dirty="0" err="1"/>
              <a:t>cmds</a:t>
            </a:r>
            <a:r>
              <a:rPr lang="en-US" altLang="zh-CN" b="1" dirty="0"/>
              <a:t> </a:t>
            </a:r>
          </a:p>
          <a:p>
            <a:pPr lvl="1"/>
            <a:r>
              <a:rPr lang="en-US" altLang="zh-CN" b="1" dirty="0"/>
              <a:t>find</a:t>
            </a:r>
            <a:r>
              <a:rPr lang="en-US" altLang="zh-CN" dirty="0"/>
              <a:t> [</a:t>
            </a:r>
            <a:r>
              <a:rPr lang="en-US" altLang="zh-CN" dirty="0" err="1"/>
              <a:t>dir</a:t>
            </a:r>
            <a:r>
              <a:rPr lang="en-US" altLang="zh-CN" dirty="0"/>
              <a:t>] –name  [name]</a:t>
            </a:r>
          </a:p>
          <a:p>
            <a:pPr lvl="1"/>
            <a:r>
              <a:rPr lang="en-US" altLang="zh-CN" b="1" dirty="0"/>
              <a:t>grep</a:t>
            </a:r>
            <a:r>
              <a:rPr lang="en-US" altLang="zh-CN" dirty="0"/>
              <a:t> –</a:t>
            </a:r>
            <a:r>
              <a:rPr lang="en-US" altLang="zh-CN" dirty="0" err="1"/>
              <a:t>rn</a:t>
            </a:r>
            <a:r>
              <a:rPr lang="en-US" altLang="zh-CN" dirty="0"/>
              <a:t>  [snippets]  [</a:t>
            </a:r>
            <a:r>
              <a:rPr lang="en-US" altLang="zh-CN" dirty="0" err="1"/>
              <a:t>dir</a:t>
            </a:r>
            <a:r>
              <a:rPr lang="en-US" altLang="zh-CN" dirty="0"/>
              <a:t>/file]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42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0387-C36F-4AA1-B7B8-AD89774C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RTHM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33BD-2761-4299-9BDC-524A05C7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You don’t need to remember everything </a:t>
            </a:r>
          </a:p>
          <a:p>
            <a:pPr lvl="1"/>
            <a:r>
              <a:rPr lang="en-US" altLang="zh-CN" b="1" dirty="0"/>
              <a:t>man</a:t>
            </a:r>
          </a:p>
          <a:p>
            <a:pPr lvl="2"/>
            <a:r>
              <a:rPr lang="en-US" altLang="zh-CN" dirty="0"/>
              <a:t>vim-like interactive environment</a:t>
            </a:r>
          </a:p>
          <a:p>
            <a:pPr lvl="3"/>
            <a:r>
              <a:rPr lang="en-US" altLang="zh-CN" dirty="0"/>
              <a:t>unleash the power with searching  </a:t>
            </a:r>
          </a:p>
          <a:p>
            <a:pPr lvl="2"/>
            <a:r>
              <a:rPr lang="en-US" altLang="zh-CN" dirty="0"/>
              <a:t>e.g.   </a:t>
            </a:r>
            <a:r>
              <a:rPr lang="en-US" altLang="zh-CN" b="1" dirty="0"/>
              <a:t>man</a:t>
            </a:r>
            <a:r>
              <a:rPr lang="en-US" altLang="zh-CN" dirty="0"/>
              <a:t> git-cherry-pick </a:t>
            </a:r>
          </a:p>
          <a:p>
            <a:pPr lvl="1"/>
            <a:r>
              <a:rPr lang="en-US" altLang="zh-CN" b="1" dirty="0"/>
              <a:t>info</a:t>
            </a:r>
            <a:r>
              <a:rPr lang="en-US" altLang="zh-CN" dirty="0"/>
              <a:t>  </a:t>
            </a:r>
          </a:p>
          <a:p>
            <a:pPr lvl="2"/>
            <a:r>
              <a:rPr lang="en-US" altLang="zh-CN" dirty="0"/>
              <a:t> </a:t>
            </a:r>
            <a:r>
              <a:rPr lang="en-US" altLang="zh-CN" b="1" dirty="0"/>
              <a:t>info</a:t>
            </a:r>
            <a:r>
              <a:rPr lang="en-US" altLang="zh-CN" dirty="0"/>
              <a:t> pages usually give more detailed information about a command then its respective man pages.</a:t>
            </a:r>
          </a:p>
          <a:p>
            <a:pPr lvl="2"/>
            <a:r>
              <a:rPr lang="en-US" altLang="zh-CN" b="1" dirty="0"/>
              <a:t> info</a:t>
            </a:r>
            <a:r>
              <a:rPr lang="en-US" altLang="zh-CN" dirty="0"/>
              <a:t> also allows navigation and links between pages.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howto</a:t>
            </a:r>
            <a:r>
              <a:rPr lang="en-US" altLang="zh-CN" dirty="0"/>
              <a:t>: http://www.cse.psu.edu/~deh25/cmpsc311/Instructions/UsingInfo.txt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17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7A0B-99E7-4965-8205-20EA4B3F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quick peek at canonical </a:t>
            </a:r>
            <a:r>
              <a:rPr lang="en-US" altLang="zh-CN" dirty="0" err="1"/>
              <a:t>unix</a:t>
            </a:r>
            <a:r>
              <a:rPr lang="en-US" altLang="zh-CN" dirty="0"/>
              <a:t> filesystem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D808-E918-4E78-A666-43639549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https://www.freedesktop.org/software/systemd/man/file-hierarchy.html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12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75E3-39BD-44D7-A237-CE06F4E7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Git: powerful version control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34E6-3A91-4CC5-8032-52ABEB76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Personalized config makes </a:t>
            </a:r>
            <a:r>
              <a:rPr lang="en-US" altLang="zh-CN" b="1" dirty="0" err="1"/>
              <a:t>ur</a:t>
            </a:r>
            <a:r>
              <a:rPr lang="en-US" altLang="zh-CN" b="1" dirty="0"/>
              <a:t> life easy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gitconfig</a:t>
            </a:r>
            <a:r>
              <a:rPr lang="en-US" altLang="zh-CN" dirty="0"/>
              <a:t>: applied to every user </a:t>
            </a:r>
          </a:p>
          <a:p>
            <a:pPr lvl="2"/>
            <a:r>
              <a:rPr lang="en-US" altLang="zh-CN" dirty="0"/>
              <a:t>git config --system </a:t>
            </a:r>
          </a:p>
          <a:p>
            <a:pPr lvl="1"/>
            <a:r>
              <a:rPr lang="en-US" altLang="zh-CN" dirty="0"/>
              <a:t>~/.</a:t>
            </a:r>
            <a:r>
              <a:rPr lang="en-US" altLang="zh-CN" dirty="0" err="1"/>
              <a:t>gitconfig</a:t>
            </a:r>
            <a:r>
              <a:rPr lang="en-US" altLang="zh-CN" dirty="0"/>
              <a:t> or ~/.config/git/config:  values specific personally to you</a:t>
            </a:r>
          </a:p>
          <a:p>
            <a:pPr lvl="2"/>
            <a:r>
              <a:rPr lang="en-US" altLang="zh-CN" dirty="0"/>
              <a:t>git config  --global </a:t>
            </a:r>
          </a:p>
          <a:p>
            <a:pPr lvl="1"/>
            <a:r>
              <a:rPr lang="en-US" altLang="zh-CN" dirty="0"/>
              <a:t>.git/config:   values specific to that single repository</a:t>
            </a:r>
          </a:p>
          <a:p>
            <a:pPr lvl="2"/>
            <a:r>
              <a:rPr lang="en-US" altLang="zh-CN" dirty="0"/>
              <a:t>git config   --local </a:t>
            </a:r>
          </a:p>
          <a:p>
            <a:r>
              <a:rPr lang="en-US" altLang="zh-CN" b="1" dirty="0"/>
              <a:t>Useful alias</a:t>
            </a:r>
          </a:p>
          <a:p>
            <a:pPr lvl="1"/>
            <a:r>
              <a:rPr lang="en-US" altLang="zh-CN" dirty="0"/>
              <a:t> git config --global alias.co checkout</a:t>
            </a:r>
          </a:p>
          <a:p>
            <a:pPr lvl="1"/>
            <a:r>
              <a:rPr lang="en-US" altLang="zh-CN" dirty="0"/>
              <a:t> git config --global alias.br branch</a:t>
            </a:r>
          </a:p>
          <a:p>
            <a:pPr lvl="1"/>
            <a:r>
              <a:rPr lang="en-US" altLang="zh-CN" dirty="0"/>
              <a:t> git config --global alias.ci commit</a:t>
            </a:r>
          </a:p>
          <a:p>
            <a:pPr lvl="1"/>
            <a:r>
              <a:rPr lang="en-US" altLang="zh-CN" dirty="0"/>
              <a:t> git config --global alias.st status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97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0B96-70D3-4819-967D-F6A1B739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Vim: at a loss for words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2916-5FDA-461C-A42F-40671C0C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Vim as language: precise edits</a:t>
            </a:r>
          </a:p>
          <a:p>
            <a:pPr lvl="1"/>
            <a:r>
              <a:rPr lang="en-US" altLang="zh-CN" b="1" dirty="0"/>
              <a:t>[action][motion][object] </a:t>
            </a:r>
          </a:p>
          <a:p>
            <a:pPr lvl="2"/>
            <a:r>
              <a:rPr lang="en-US" altLang="zh-CN" dirty="0"/>
              <a:t>https://benmccormick.org/2014/07/02/learning-vim-in-2014-vim-as-language/</a:t>
            </a:r>
          </a:p>
          <a:p>
            <a:pPr lvl="2"/>
            <a:r>
              <a:rPr lang="en-US" altLang="zh-CN" dirty="0"/>
              <a:t>https://www.youtube.com/watch?v=wlR5gYd6um0</a:t>
            </a:r>
          </a:p>
          <a:p>
            <a:r>
              <a:rPr lang="en-US" altLang="zh-CN" b="1" dirty="0"/>
              <a:t>Common techniques</a:t>
            </a:r>
          </a:p>
          <a:p>
            <a:pPr lvl="1"/>
            <a:r>
              <a:rPr lang="en-US" altLang="zh-CN" dirty="0"/>
              <a:t>start vim </a:t>
            </a:r>
          </a:p>
          <a:p>
            <a:pPr lvl="2"/>
            <a:r>
              <a:rPr lang="en-US" altLang="zh-CN" b="1" dirty="0"/>
              <a:t>vim +</a:t>
            </a:r>
            <a:r>
              <a:rPr lang="en-US" altLang="zh-CN" b="1" dirty="0" err="1"/>
              <a:t>Lno</a:t>
            </a:r>
            <a:r>
              <a:rPr lang="en-US" altLang="zh-CN" b="1" dirty="0"/>
              <a:t>  file</a:t>
            </a:r>
            <a:r>
              <a:rPr lang="en-US" altLang="zh-CN" dirty="0"/>
              <a:t>:   navigate to line #</a:t>
            </a:r>
            <a:r>
              <a:rPr lang="en-US" altLang="zh-CN" dirty="0" err="1"/>
              <a:t>Lno</a:t>
            </a:r>
            <a:r>
              <a:rPr lang="en-US" altLang="zh-CN" dirty="0"/>
              <a:t> when opening file </a:t>
            </a:r>
          </a:p>
          <a:p>
            <a:pPr lvl="2"/>
            <a:r>
              <a:rPr lang="en-US" altLang="zh-CN" b="1" dirty="0"/>
              <a:t>vim +/[pattern] file</a:t>
            </a:r>
            <a:r>
              <a:rPr lang="en-US" altLang="zh-CN" dirty="0"/>
              <a:t>:  navigate to the 1</a:t>
            </a:r>
            <a:r>
              <a:rPr lang="en-US" altLang="zh-CN" baseline="30000" dirty="0"/>
              <a:t>st</a:t>
            </a:r>
            <a:r>
              <a:rPr lang="en-US" altLang="zh-CN" dirty="0"/>
              <a:t> occurrence of pattern when opening file</a:t>
            </a:r>
          </a:p>
          <a:p>
            <a:pPr lvl="2"/>
            <a:r>
              <a:rPr lang="en-US" altLang="zh-CN" b="1" dirty="0"/>
              <a:t>vim -</a:t>
            </a:r>
            <a:r>
              <a:rPr lang="en-US" altLang="zh-CN" dirty="0"/>
              <a:t> : read from stdin (useful when capturing lengthy log output)  </a:t>
            </a:r>
          </a:p>
          <a:p>
            <a:pPr lvl="2"/>
            <a:r>
              <a:rPr lang="en-US" altLang="zh-CN" b="1" dirty="0"/>
              <a:t>vim –O  file1 file2</a:t>
            </a:r>
            <a:r>
              <a:rPr lang="en-US" altLang="zh-CN" dirty="0"/>
              <a:t>: open file 1 2 in vertically split windows </a:t>
            </a:r>
          </a:p>
          <a:p>
            <a:pPr lvl="1"/>
            <a:r>
              <a:rPr lang="en-US" altLang="zh-CN" dirty="0" err="1"/>
              <a:t>vimdiff</a:t>
            </a:r>
            <a:r>
              <a:rPr lang="en-US" altLang="zh-CN" b="1" dirty="0"/>
              <a:t>:  </a:t>
            </a:r>
            <a:r>
              <a:rPr lang="en-US" altLang="zh-CN" b="1" dirty="0" err="1"/>
              <a:t>vimdiff</a:t>
            </a:r>
            <a:r>
              <a:rPr lang="en-US" altLang="zh-CN" b="1" dirty="0"/>
              <a:t> file1 file2</a:t>
            </a:r>
          </a:p>
          <a:p>
            <a:pPr lvl="1"/>
            <a:r>
              <a:rPr lang="en-US" altLang="zh-CN" dirty="0"/>
              <a:t>combined with </a:t>
            </a:r>
            <a:r>
              <a:rPr lang="en-US" altLang="zh-CN" dirty="0" err="1"/>
              <a:t>ctags</a:t>
            </a:r>
            <a:r>
              <a:rPr lang="en-US" altLang="zh-CN" dirty="0"/>
              <a:t> and searching path</a:t>
            </a:r>
          </a:p>
          <a:p>
            <a:pPr lvl="2"/>
            <a:r>
              <a:rPr lang="en-US" altLang="zh-CN" dirty="0"/>
              <a:t>demo time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0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B700-DA98-4A88-B2BE-A4481D69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 many to be covered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D1078-E19A-40FC-BE99-E8B71710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GDB </a:t>
            </a:r>
          </a:p>
          <a:p>
            <a:r>
              <a:rPr lang="en-US" altLang="zh-CN" dirty="0" err="1"/>
              <a:t>Makefile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Bash scripts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94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407</Words>
  <Application>Microsoft Office PowerPoint</Application>
  <PresentationFormat>Widescreen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Efficient Coding on Linux </vt:lpstr>
      <vt:lpstr>Messing around with Bash</vt:lpstr>
      <vt:lpstr>RTHM </vt:lpstr>
      <vt:lpstr>A quick peek at canonical unix filesystem </vt:lpstr>
      <vt:lpstr>Git: powerful version control </vt:lpstr>
      <vt:lpstr>Vim: at a loss for words</vt:lpstr>
      <vt:lpstr>Too many to be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Coding on Linux </dc:title>
  <dc:creator>Gao Ze</dc:creator>
  <cp:lastModifiedBy>Gao Ze</cp:lastModifiedBy>
  <cp:revision>86</cp:revision>
  <dcterms:created xsi:type="dcterms:W3CDTF">2018-10-16T03:22:12Z</dcterms:created>
  <dcterms:modified xsi:type="dcterms:W3CDTF">2018-10-17T02:25:36Z</dcterms:modified>
</cp:coreProperties>
</file>