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57" r:id="rId4"/>
    <p:sldId id="264" r:id="rId5"/>
    <p:sldId id="258" r:id="rId6"/>
    <p:sldId id="259" r:id="rId7"/>
    <p:sldId id="260" r:id="rId8"/>
    <p:sldId id="261" r:id="rId9"/>
    <p:sldId id="267" r:id="rId10"/>
    <p:sldId id="268" r:id="rId11"/>
    <p:sldId id="262" r:id="rId12"/>
    <p:sldId id="269" r:id="rId13"/>
    <p:sldId id="270" r:id="rId14"/>
    <p:sldId id="279" r:id="rId15"/>
    <p:sldId id="271" r:id="rId16"/>
    <p:sldId id="265" r:id="rId17"/>
    <p:sldId id="280" r:id="rId18"/>
    <p:sldId id="272" r:id="rId19"/>
    <p:sldId id="273" r:id="rId20"/>
    <p:sldId id="274" r:id="rId21"/>
    <p:sldId id="266" r:id="rId22"/>
    <p:sldId id="281" r:id="rId23"/>
    <p:sldId id="275" r:id="rId24"/>
    <p:sldId id="277" r:id="rId25"/>
    <p:sldId id="278" r:id="rId26"/>
    <p:sldId id="27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F1680-76D9-4234-9088-E7D7D2738469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B3563-1DB9-4DD9-BAD5-20BD99BE5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285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对调试有用</a:t>
            </a:r>
            <a:endParaRPr lang="en-US" altLang="zh-CN" dirty="0"/>
          </a:p>
          <a:p>
            <a:r>
              <a:rPr lang="en-US" altLang="zh-CN" dirty="0"/>
              <a:t>B reboot</a:t>
            </a:r>
          </a:p>
          <a:p>
            <a:r>
              <a:rPr lang="en-US" altLang="zh-CN" dirty="0"/>
              <a:t>P print regs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B3563-1DB9-4DD9-BAD5-20BD99BE55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6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B0B65-F4B1-46CB-A4BF-D2CE7065C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985C66-718A-4FE1-94C9-4690F6271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178D0-4324-41D6-81DE-82E7A585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07E5-E129-4DC8-BAF4-53E14CB0DA1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1E724-24DC-4AA3-96BD-42E1E3B2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45577-BC2B-4FBA-B8F8-D21503D3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128B-8A6C-4490-835C-B553EFA7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7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6A19F-A471-4BBD-BEE4-21F186A8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953282-326E-4CEA-BED5-E32AC96AB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F8BEC-2874-40EA-AFA3-95E437E4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07E5-E129-4DC8-BAF4-53E14CB0DA1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32A3C2-AFFA-4B24-9B1D-6625C7AB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BEFF4-91AA-408C-B4F8-646886B3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128B-8A6C-4490-835C-B553EFA7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17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BDC6E1-9E7E-4373-A47C-02CF575E5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E4BD00-743F-429B-B4FB-B609722D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75C6A-FE64-450E-A4D6-A9313F0A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07E5-E129-4DC8-BAF4-53E14CB0DA1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0BED6-B529-4E0C-ACEF-F972BAF4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917AA-81F5-4004-AA81-8A617E5A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128B-8A6C-4490-835C-B553EFA7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5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EA04E-E325-4140-A512-D26E265A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73A582-3E85-4E2E-BE48-88D30FBFA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3E13C2-A9F0-4556-A9DE-B2D9D16E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07E5-E129-4DC8-BAF4-53E14CB0DA1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224F3-77D9-445B-B6FC-716813BA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F97EE-85BA-4458-95E4-5D1F0DBD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128B-8A6C-4490-835C-B553EFA7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98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41598-B22A-4E87-BEFE-55C02CAE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D9BF99-F3E0-4F76-9874-CA24FF8B9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ED0BE8-9EE2-474E-B07E-9A30B0FF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07E5-E129-4DC8-BAF4-53E14CB0DA1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71FFB-39D0-49E2-8C08-A0118A2A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136AF-1F00-4A91-9BB5-782B669A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128B-8A6C-4490-835C-B553EFA7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8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E2C0A-453C-4639-8B8A-FBC13282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23F28-95E9-42A2-B5F6-804E7255F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0344C8-0D6E-44DB-800F-BF4C0A9D4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3E5B23-0C86-41FB-BF30-A99E113B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07E5-E129-4DC8-BAF4-53E14CB0DA1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14746D-71C1-408F-BEEE-90E02E96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CCDEC1-EF4C-4156-9794-758DFB3C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128B-8A6C-4490-835C-B553EFA7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43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8C680-B1B2-4457-B4C8-C2AC63A9D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AAD6B0-DFBD-4307-9A7C-EED87922F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2B4BAB-E325-415A-8202-6FACB2382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1D2EE3-E5CF-4C68-9FC6-339D2ED95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523ADD-1055-4BD0-B813-794B26E2E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0D04C8-F358-4F23-B344-13553B51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07E5-E129-4DC8-BAF4-53E14CB0DA1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1A00BD-23A9-441B-AFB6-ACD25981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E8C587-5E17-48AD-A7B4-9866C390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128B-8A6C-4490-835C-B553EFA7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B9039-330C-4E0B-BA2E-D5220E30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BA8DCB-F5B4-4D6D-8650-691C528E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07E5-E129-4DC8-BAF4-53E14CB0DA1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44A94A-3A90-407E-9114-70BE5E00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C577AF-0445-4735-9FF4-590F2203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128B-8A6C-4490-835C-B553EFA7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65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C8F1B3-8F7A-40D5-8434-34501CE4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07E5-E129-4DC8-BAF4-53E14CB0DA1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306319-675D-46A7-B6CE-5FEA159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CBE82A-2477-4903-AE27-9062DDD2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128B-8A6C-4490-835C-B553EFA7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00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B03CB-A841-4D64-8617-DC02C79B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E899A-1AB8-4635-80FA-4C127BF12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BBE511-FCCD-46F5-918D-696B05890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4FEAA5-A3CB-478C-8423-047A493C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07E5-E129-4DC8-BAF4-53E14CB0DA1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B8887E-3C03-4E43-9B9D-B30CDEBC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DE31D0-CCF7-47FD-AE6C-FA2046DF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128B-8A6C-4490-835C-B553EFA7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64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1537B-7051-4610-AB93-EA77666E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44AEFD-0991-4CBF-80FC-E262AABBC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BE3DBE-40D5-4BE7-92A6-9875A7E38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994D7C-E41D-4AAD-97D2-6B377B93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07E5-E129-4DC8-BAF4-53E14CB0DA1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B10CD5-2CE9-480C-9FB2-09A22E10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91AF71-0A14-4545-B85E-2EF2A661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128B-8A6C-4490-835C-B553EFA7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31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EADC18-C835-4967-9B88-99AC4DD6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7CB4DC-78E0-4FE4-8CCD-1C00F0C5A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52CCD-D492-46A0-B58B-0185DEF5F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407E5-E129-4DC8-BAF4-53E14CB0DA1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3CCB4-5705-428B-A160-1836DDA10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9B771-0246-491D-AB1A-D14B3C3E6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9128B-8A6C-4490-835C-B553EFA7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88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EB2D6-F587-4BCC-B73F-0D763CCE0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Lab06 Debug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F075D8-F29E-4111-85D8-CBDB23DA67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李拙</a:t>
            </a:r>
          </a:p>
        </p:txBody>
      </p:sp>
    </p:spTree>
    <p:extLst>
      <p:ext uri="{BB962C8B-B14F-4D97-AF65-F5344CB8AC3E}">
        <p14:creationId xmlns:p14="http://schemas.microsoft.com/office/powerpoint/2010/main" val="151073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37F9-A809-49CF-9473-091379E7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result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0E762F-F1AF-4427-A546-DD2CD4258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2593"/>
            <a:ext cx="9405655" cy="423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37F9-A809-49CF-9473-091379E7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en-US" altLang="zh-CN" dirty="0" err="1"/>
              <a:t>SysRQ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E6ADD-D019-48B9-8FCB-36EAF506A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err="1"/>
              <a:t>SysRQ</a:t>
            </a:r>
            <a:r>
              <a:rPr lang="en-US" altLang="zh-CN" dirty="0"/>
              <a:t> is a ‘magical’ key combo you can hit which the kernel will respond to regardless of whatever else if is doing, unless it is completely locked up.</a:t>
            </a:r>
          </a:p>
          <a:p>
            <a:r>
              <a:rPr lang="en-US" altLang="zh-CN" dirty="0"/>
              <a:t>https://www.mjmwired.net/kernel/Documentation/sysrq.txt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78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37F9-A809-49CF-9473-091379E7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开启</a:t>
            </a:r>
            <a:r>
              <a:rPr lang="en-US" altLang="zh-CN" dirty="0" err="1"/>
              <a:t>SysRQ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E6ADD-D019-48B9-8FCB-36EAF506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编译内核时需设置 </a:t>
            </a:r>
            <a:r>
              <a:rPr lang="en-US" altLang="zh-CN" dirty="0"/>
              <a:t>CONFIG_MAGIC_SYSRQ=Y</a:t>
            </a:r>
          </a:p>
          <a:p>
            <a:r>
              <a:rPr lang="zh-CN" altLang="en-US" dirty="0"/>
              <a:t>启动内核后，修改</a:t>
            </a:r>
            <a:r>
              <a:rPr lang="en-US" altLang="zh-CN" dirty="0"/>
              <a:t>/proc/sys/kernel/</a:t>
            </a:r>
            <a:r>
              <a:rPr lang="en-US" altLang="zh-CN" dirty="0" err="1"/>
              <a:t>sysrq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A49263-78B9-4142-BEFB-D54B5ADF8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96" y="2964531"/>
            <a:ext cx="9833072" cy="308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2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37F9-A809-49CF-9473-091379E7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use </a:t>
            </a:r>
            <a:r>
              <a:rPr lang="en-US" altLang="zh-CN" dirty="0" err="1"/>
              <a:t>SysRq</a:t>
            </a:r>
            <a:r>
              <a:rPr lang="en-US" altLang="zh-CN" dirty="0"/>
              <a:t> key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E6ADD-D019-48B9-8FCB-36EAF506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x86: </a:t>
            </a:r>
            <a:r>
              <a:rPr lang="en-US" altLang="zh-CN" dirty="0" err="1"/>
              <a:t>ALT+PrtSc</a:t>
            </a:r>
            <a:r>
              <a:rPr lang="en-US" altLang="zh-CN" dirty="0"/>
              <a:t>+&lt;command key&gt;</a:t>
            </a:r>
          </a:p>
          <a:p>
            <a:r>
              <a:rPr lang="en-US" altLang="zh-CN" dirty="0"/>
              <a:t>test: </a:t>
            </a:r>
            <a:r>
              <a:rPr lang="en-US" altLang="zh-CN" dirty="0" err="1"/>
              <a:t>ALT+PrtSc+p</a:t>
            </a:r>
            <a:r>
              <a:rPr lang="en-US" altLang="zh-CN" dirty="0"/>
              <a:t> – </a:t>
            </a:r>
            <a:r>
              <a:rPr lang="en-US" altLang="zh-CN" dirty="0" err="1"/>
              <a:t>SysRq</a:t>
            </a:r>
            <a:r>
              <a:rPr lang="en-US" altLang="zh-CN" dirty="0"/>
              <a:t>: Show Regs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89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37F9-A809-49CF-9473-091379E7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use </a:t>
            </a:r>
            <a:r>
              <a:rPr lang="en-US" altLang="zh-CN" dirty="0" err="1"/>
              <a:t>SysRq</a:t>
            </a:r>
            <a:r>
              <a:rPr lang="en-US" altLang="zh-CN" dirty="0"/>
              <a:t> key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E6ADD-D019-48B9-8FCB-36EAF506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x86: </a:t>
            </a:r>
            <a:r>
              <a:rPr lang="en-US" altLang="zh-CN" dirty="0" err="1"/>
              <a:t>ALT+PrtSc</a:t>
            </a:r>
            <a:r>
              <a:rPr lang="en-US" altLang="zh-CN" dirty="0"/>
              <a:t>+&lt;command key&gt;</a:t>
            </a:r>
          </a:p>
          <a:p>
            <a:r>
              <a:rPr lang="en-US" altLang="zh-CN" dirty="0"/>
              <a:t>test: </a:t>
            </a:r>
            <a:r>
              <a:rPr lang="en-US" altLang="zh-CN" dirty="0" err="1"/>
              <a:t>ALT+PrtSc+p</a:t>
            </a:r>
            <a:r>
              <a:rPr lang="en-US" altLang="zh-CN" dirty="0"/>
              <a:t> – </a:t>
            </a:r>
            <a:r>
              <a:rPr lang="en-US" altLang="zh-CN" dirty="0" err="1"/>
              <a:t>SysRq</a:t>
            </a:r>
            <a:r>
              <a:rPr lang="en-US" altLang="zh-CN" dirty="0"/>
              <a:t>: Show Regs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0B7753-947D-4F2B-81E7-11BA25A74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56"/>
          <a:stretch/>
        </p:blipFill>
        <p:spPr>
          <a:xfrm>
            <a:off x="906454" y="1383632"/>
            <a:ext cx="9638330" cy="510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68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37F9-A809-49CF-9473-091379E7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en-US" altLang="zh-CN" dirty="0" err="1"/>
              <a:t>dump_stack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E6ADD-D019-48B9-8FCB-36EAF506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打印内核调用栈</a:t>
            </a:r>
            <a:endParaRPr lang="en-US" altLang="zh-CN" dirty="0"/>
          </a:p>
          <a:p>
            <a:r>
              <a:rPr lang="zh-CN" altLang="en-US" dirty="0"/>
              <a:t>从栈顶开始查找，判断地址是否在内核代码段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FF5E2F-C128-48FC-8E55-C21B556E0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496" y="3160588"/>
            <a:ext cx="9791007" cy="224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99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37F9-A809-49CF-9473-091379E7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3.1 1</a:t>
            </a:r>
            <a:r>
              <a:rPr lang="zh-CN" altLang="en-US" dirty="0"/>
              <a:t>中的</a:t>
            </a:r>
            <a:r>
              <a:rPr lang="en-US" altLang="zh-CN" dirty="0" err="1"/>
              <a:t>call_stack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2034FFA-E124-4F2E-98C5-0AE7FFB63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dump_init</a:t>
            </a:r>
            <a:r>
              <a:rPr lang="en-US" altLang="zh-CN" dirty="0"/>
              <a:t>()</a:t>
            </a:r>
            <a:r>
              <a:rPr lang="zh-CN" altLang="en-US" dirty="0"/>
              <a:t>中调用</a:t>
            </a:r>
            <a:r>
              <a:rPr lang="en-US" altLang="zh-CN" dirty="0" err="1"/>
              <a:t>call_stack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0318A3-B11E-4E00-AB18-AF02A4521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62" y="2817639"/>
            <a:ext cx="9118522" cy="236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3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37F9-A809-49CF-9473-091379E7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3.1 1</a:t>
            </a:r>
            <a:r>
              <a:rPr lang="zh-CN" altLang="en-US" dirty="0"/>
              <a:t>中的</a:t>
            </a:r>
            <a:r>
              <a:rPr lang="en-US" altLang="zh-CN" dirty="0" err="1"/>
              <a:t>call_stack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2034FFA-E124-4F2E-98C5-0AE7FFB63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dump_init</a:t>
            </a:r>
            <a:r>
              <a:rPr lang="en-US" altLang="zh-CN" dirty="0"/>
              <a:t>()</a:t>
            </a:r>
            <a:r>
              <a:rPr lang="zh-CN" altLang="en-US" dirty="0"/>
              <a:t>中调用</a:t>
            </a:r>
            <a:r>
              <a:rPr lang="en-US" altLang="zh-CN" dirty="0" err="1"/>
              <a:t>call_stack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0318A3-B11E-4E00-AB18-AF02A4521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62" y="2817639"/>
            <a:ext cx="9118522" cy="2367309"/>
          </a:xfrm>
          <a:prstGeom prst="rect">
            <a:avLst/>
          </a:prstGeom>
        </p:spPr>
      </p:pic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DF953879-7293-4E2F-8764-739F3028D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62" y="2817639"/>
            <a:ext cx="8698531" cy="313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38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37F9-A809-49CF-9473-091379E7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syslog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E6ADD-D019-48B9-8FCB-36EAF506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Syslog is a standard for message logging.</a:t>
            </a:r>
          </a:p>
          <a:p>
            <a:r>
              <a:rPr lang="en-US" altLang="zh-CN" dirty="0"/>
              <a:t>It allows separation of the software that generates messages.</a:t>
            </a:r>
          </a:p>
          <a:p>
            <a:endParaRPr lang="en-US" altLang="zh-CN" dirty="0"/>
          </a:p>
          <a:p>
            <a:r>
              <a:rPr lang="en-US" altLang="zh-CN" dirty="0"/>
              <a:t>See </a:t>
            </a:r>
            <a:r>
              <a:rPr lang="en-US" altLang="zh-CN" dirty="0" err="1"/>
              <a:t>linux</a:t>
            </a:r>
            <a:r>
              <a:rPr lang="en-US" altLang="zh-CN" dirty="0"/>
              <a:t> manual:</a:t>
            </a:r>
          </a:p>
          <a:p>
            <a:pPr lvl="1"/>
            <a:r>
              <a:rPr lang="en-US" altLang="zh-CN" dirty="0"/>
              <a:t>http://man7.org/linux/man-pages/man3/syslog.3.html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022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37F9-A809-49CF-9473-091379E7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截获系统调用并计数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E6ADD-D019-48B9-8FCB-36EAF506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</a:t>
            </a:r>
            <a:r>
              <a:rPr lang="en-US" altLang="zh-CN" dirty="0"/>
              <a:t>Lab05</a:t>
            </a:r>
            <a:r>
              <a:rPr lang="zh-CN" altLang="en-US" dirty="0"/>
              <a:t>的方式截获系统调用</a:t>
            </a:r>
            <a:endParaRPr lang="en-US" altLang="zh-CN" dirty="0"/>
          </a:p>
          <a:p>
            <a:r>
              <a:rPr lang="zh-CN" altLang="en-US" dirty="0"/>
              <a:t>修改源码导出</a:t>
            </a:r>
            <a:r>
              <a:rPr lang="en-US" altLang="zh-CN" dirty="0" err="1"/>
              <a:t>sys_call_table</a:t>
            </a:r>
            <a:endParaRPr lang="en-US" altLang="zh-CN" dirty="0"/>
          </a:p>
          <a:p>
            <a:r>
              <a:rPr lang="zh-CN" altLang="en-US" dirty="0"/>
              <a:t>重新编译、加载内核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用户程序如何获取该变量</a:t>
            </a:r>
            <a:r>
              <a:rPr lang="en-US" altLang="zh-CN" dirty="0"/>
              <a:t>?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2E3E71-FBE4-4560-A726-81508FFCD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79" y="3368842"/>
            <a:ext cx="8815416" cy="204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0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37F9-A809-49CF-9473-091379E7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E6ADD-D019-48B9-8FCB-36EAF506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print_hex_dump</a:t>
            </a:r>
            <a:r>
              <a:rPr lang="zh-CN" altLang="en-US" dirty="0"/>
              <a:t>打印</a:t>
            </a:r>
            <a:r>
              <a:rPr lang="en-US" altLang="zh-CN" dirty="0"/>
              <a:t> </a:t>
            </a:r>
            <a:r>
              <a:rPr lang="en-US" altLang="zh-CN" dirty="0" err="1"/>
              <a:t>boot_command_line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saved_command_line</a:t>
            </a:r>
            <a:r>
              <a:rPr lang="en-US" altLang="zh-CN" dirty="0"/>
              <a:t> </a:t>
            </a:r>
            <a:r>
              <a:rPr lang="zh-CN" altLang="en-US" dirty="0"/>
              <a:t>的地址空间内容</a:t>
            </a:r>
          </a:p>
        </p:txBody>
      </p:sp>
    </p:spTree>
    <p:extLst>
      <p:ext uri="{BB962C8B-B14F-4D97-AF65-F5344CB8AC3E}">
        <p14:creationId xmlns:p14="http://schemas.microsoft.com/office/powerpoint/2010/main" val="3468040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37F9-A809-49CF-9473-091379E7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内核空间与用户空间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E6ADD-D019-48B9-8FCB-36EAF506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编写系统调用</a:t>
            </a:r>
            <a:endParaRPr lang="en-US" altLang="zh-CN" dirty="0"/>
          </a:p>
          <a:p>
            <a:r>
              <a:rPr lang="zh-CN" altLang="en-US" dirty="0"/>
              <a:t>编写驱动程序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proc</a:t>
            </a:r>
            <a:r>
              <a:rPr lang="zh-CN" altLang="en-US" dirty="0"/>
              <a:t>文件系统</a:t>
            </a:r>
            <a:endParaRPr lang="en-US" altLang="zh-CN" dirty="0"/>
          </a:p>
          <a:p>
            <a:r>
              <a:rPr lang="zh-CN" altLang="en-US" dirty="0"/>
              <a:t>使用虚拟文件系统</a:t>
            </a:r>
          </a:p>
        </p:txBody>
      </p:sp>
    </p:spTree>
    <p:extLst>
      <p:ext uri="{BB962C8B-B14F-4D97-AF65-F5344CB8AC3E}">
        <p14:creationId xmlns:p14="http://schemas.microsoft.com/office/powerpoint/2010/main" val="1306409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37F9-A809-49CF-9473-091379E7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修改系统调用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E6ADD-D019-48B9-8FCB-36EAF506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与劫持系统调用的方法相同</a:t>
            </a:r>
            <a:endParaRPr lang="en-US" altLang="zh-CN" dirty="0"/>
          </a:p>
          <a:p>
            <a:r>
              <a:rPr lang="zh-CN" altLang="en-US" dirty="0"/>
              <a:t>加入内核模块，修改系统调用表</a:t>
            </a:r>
          </a:p>
        </p:txBody>
      </p:sp>
    </p:spTree>
    <p:extLst>
      <p:ext uri="{BB962C8B-B14F-4D97-AF65-F5344CB8AC3E}">
        <p14:creationId xmlns:p14="http://schemas.microsoft.com/office/powerpoint/2010/main" val="3671258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37F9-A809-49CF-9473-091379E7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修改系统调用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E6ADD-D019-48B9-8FCB-36EAF506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与劫持系统调用的方法相同</a:t>
            </a:r>
            <a:endParaRPr lang="en-US" altLang="zh-CN" dirty="0"/>
          </a:p>
          <a:p>
            <a:r>
              <a:rPr lang="zh-CN" altLang="en-US" dirty="0"/>
              <a:t>加入内核模块，修改系统调用表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841FEA-0036-48BF-A9E4-F2EB4C779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958764" cy="466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97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37F9-A809-49CF-9473-091379E7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修改系统调用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E6ADD-D019-48B9-8FCB-36EAF506A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6654" cy="4351338"/>
          </a:xfrm>
        </p:spPr>
        <p:txBody>
          <a:bodyPr/>
          <a:lstStyle/>
          <a:p>
            <a:r>
              <a:rPr lang="zh-CN" altLang="en-US" dirty="0"/>
              <a:t>劫持系统调用的模块</a:t>
            </a:r>
            <a:r>
              <a:rPr lang="en-US" altLang="zh-CN" dirty="0"/>
              <a:t>A</a:t>
            </a:r>
            <a:r>
              <a:rPr lang="zh-CN" altLang="en-US" dirty="0"/>
              <a:t>计数 </a:t>
            </a:r>
            <a:r>
              <a:rPr lang="en-US" altLang="zh-CN" dirty="0"/>
              <a:t>EXPORT_SYMBOL(</a:t>
            </a:r>
            <a:r>
              <a:rPr lang="en-US" altLang="zh-CN" dirty="0" err="1"/>
              <a:t>mkdir_count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and</a:t>
            </a:r>
          </a:p>
          <a:p>
            <a:r>
              <a:rPr lang="zh-CN" altLang="en-US" dirty="0"/>
              <a:t>用户调用系统调用</a:t>
            </a:r>
            <a:r>
              <a:rPr lang="en-US" altLang="zh-CN" dirty="0"/>
              <a:t>B</a:t>
            </a:r>
            <a:r>
              <a:rPr lang="zh-CN" altLang="en-US" dirty="0"/>
              <a:t>返回</a:t>
            </a:r>
            <a:r>
              <a:rPr lang="en-US" altLang="zh-CN" dirty="0" err="1"/>
              <a:t>mkdir_count</a:t>
            </a:r>
            <a:r>
              <a:rPr lang="en-US" altLang="zh-CN" dirty="0"/>
              <a:t>	</a:t>
            </a:r>
          </a:p>
          <a:p>
            <a:pPr lvl="1"/>
            <a:r>
              <a:rPr lang="en-US" altLang="zh-CN" dirty="0"/>
              <a:t>extern unsigned int </a:t>
            </a:r>
            <a:r>
              <a:rPr lang="en-US" altLang="zh-CN" dirty="0" err="1"/>
              <a:t>mkdir_count</a:t>
            </a:r>
            <a:r>
              <a:rPr lang="en-US" altLang="zh-C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52766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37F9-A809-49CF-9473-091379E7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用户程序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BB39FB-4953-488D-B6F1-B647BC7A4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831B9D-E951-4A75-A99A-0C057FD4B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7932"/>
            <a:ext cx="9061720" cy="480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28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37F9-A809-49CF-9473-091379E7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4.5 </a:t>
            </a:r>
            <a:r>
              <a:rPr lang="zh-CN" altLang="en-US" dirty="0"/>
              <a:t>查看结果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E6ADD-D019-48B9-8FCB-36EAF506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vim /var/log/syslog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6D7CE8-1F59-4991-92CE-3A8C9B71D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1739"/>
            <a:ext cx="6121926" cy="382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9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37F9-A809-49CF-9473-091379E7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E6ADD-D019-48B9-8FCB-36EAF506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10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21060-5040-4C7B-B4FC-74CE6EC0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en-US" altLang="zh-CN" dirty="0" err="1"/>
              <a:t>print_hex_dump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0413C4-8FC1-4273-8566-7247623D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将二进制内容以</a:t>
            </a:r>
            <a:r>
              <a:rPr lang="en-US" altLang="zh-CN" dirty="0"/>
              <a:t>16</a:t>
            </a:r>
            <a:r>
              <a:rPr lang="zh-CN" altLang="en-US" dirty="0"/>
              <a:t>进制打印，并可选打印</a:t>
            </a:r>
            <a:r>
              <a:rPr lang="en-US" altLang="zh-CN" dirty="0"/>
              <a:t>ascii</a:t>
            </a:r>
            <a:r>
              <a:rPr lang="zh-CN" altLang="en-US" dirty="0"/>
              <a:t>字符</a:t>
            </a:r>
            <a:endParaRPr lang="en-US" altLang="zh-CN" dirty="0"/>
          </a:p>
          <a:p>
            <a:r>
              <a:rPr lang="zh-CN" altLang="en-US" dirty="0"/>
              <a:t>主要参数：</a:t>
            </a:r>
            <a:endParaRPr lang="en-US" altLang="zh-CN" dirty="0"/>
          </a:p>
          <a:p>
            <a:pPr lvl="1"/>
            <a:r>
              <a:rPr lang="en-US" altLang="zh-CN" dirty="0"/>
              <a:t>const char *level, const char *</a:t>
            </a:r>
            <a:r>
              <a:rPr lang="en-US" altLang="zh-CN" dirty="0" err="1"/>
              <a:t>prefix_str</a:t>
            </a:r>
            <a:endParaRPr lang="en-US" altLang="zh-CN" dirty="0"/>
          </a:p>
          <a:p>
            <a:pPr lvl="1"/>
            <a:r>
              <a:rPr lang="en-US" altLang="zh-CN" dirty="0"/>
              <a:t>const void *</a:t>
            </a:r>
            <a:r>
              <a:rPr lang="en-US" altLang="zh-CN" dirty="0" err="1"/>
              <a:t>buf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, bool ascii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651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21060-5040-4C7B-B4FC-74CE6EC0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en-US" altLang="zh-CN" dirty="0" err="1"/>
              <a:t>print_hex_dump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7288B81-F3F7-43C9-8750-0DE48D48F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2289"/>
            <a:ext cx="10843493" cy="254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2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37F9-A809-49CF-9473-091379E7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en-US" altLang="zh-CN" dirty="0" err="1"/>
              <a:t>command_line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C3FFF5-5AB8-4711-A489-9ABD451FC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cmdline</a:t>
            </a:r>
            <a:r>
              <a:rPr lang="zh-CN" altLang="en-US" dirty="0"/>
              <a:t>是内核启动的参数配置字符串</a:t>
            </a:r>
            <a:endParaRPr lang="en-US" altLang="zh-CN" dirty="0"/>
          </a:p>
          <a:p>
            <a:r>
              <a:rPr lang="zh-CN" altLang="en-US" dirty="0"/>
              <a:t>格式为“</a:t>
            </a:r>
            <a:r>
              <a:rPr lang="en-US" altLang="zh-CN" dirty="0"/>
              <a:t>value1, param=value2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start_kernel</a:t>
            </a:r>
            <a:r>
              <a:rPr lang="en-US" altLang="zh-CN" dirty="0"/>
              <a:t>()</a:t>
            </a:r>
            <a:r>
              <a:rPr lang="zh-CN" altLang="en-US" dirty="0"/>
              <a:t>中处理</a:t>
            </a:r>
            <a:endParaRPr lang="en-US" altLang="zh-CN" dirty="0"/>
          </a:p>
          <a:p>
            <a:r>
              <a:rPr lang="zh-CN" altLang="en-US" dirty="0"/>
              <a:t>定义在</a:t>
            </a:r>
            <a:r>
              <a:rPr lang="en-US" altLang="zh-CN" dirty="0" err="1"/>
              <a:t>init</a:t>
            </a:r>
            <a:r>
              <a:rPr lang="en-US" altLang="zh-CN" dirty="0"/>
              <a:t>/</a:t>
            </a:r>
            <a:r>
              <a:rPr lang="en-US" altLang="zh-CN" dirty="0" err="1"/>
              <a:t>main.c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439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37F9-A809-49CF-9473-091379E7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en-US" altLang="zh-CN" dirty="0" err="1"/>
              <a:t>command_line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E6ADD-D019-48B9-8FCB-36EAF506A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8842" cy="4351338"/>
          </a:xfrm>
        </p:spPr>
        <p:txBody>
          <a:bodyPr/>
          <a:lstStyle/>
          <a:p>
            <a:r>
              <a:rPr lang="en-US" altLang="zh-CN" dirty="0"/>
              <a:t>char __</a:t>
            </a:r>
            <a:r>
              <a:rPr lang="en-US" altLang="zh-CN" dirty="0" err="1"/>
              <a:t>initdata</a:t>
            </a:r>
            <a:r>
              <a:rPr lang="en-US" altLang="zh-CN" dirty="0"/>
              <a:t> </a:t>
            </a:r>
            <a:r>
              <a:rPr lang="en-US" altLang="zh-CN" dirty="0" err="1"/>
              <a:t>boot_command_line</a:t>
            </a:r>
            <a:r>
              <a:rPr lang="en-US" altLang="zh-CN" dirty="0"/>
              <a:t>[COMMAND_LINE_SIZE];</a:t>
            </a:r>
          </a:p>
          <a:p>
            <a:r>
              <a:rPr lang="en-US" altLang="zh-CN" dirty="0"/>
              <a:t>char *</a:t>
            </a:r>
            <a:r>
              <a:rPr lang="en-US" altLang="zh-CN" dirty="0" err="1"/>
              <a:t>saved_command_line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bootcmdline</a:t>
            </a:r>
            <a:r>
              <a:rPr lang="zh-CN" altLang="en-US" dirty="0"/>
              <a:t>定义时加上宏</a:t>
            </a:r>
            <a:r>
              <a:rPr lang="en-US" altLang="zh-CN" dirty="0"/>
              <a:t>__</a:t>
            </a:r>
            <a:r>
              <a:rPr lang="en-US" altLang="zh-CN" dirty="0" err="1"/>
              <a:t>initdata</a:t>
            </a:r>
            <a:r>
              <a:rPr lang="zh-CN" altLang="en-US" dirty="0"/>
              <a:t>，链接时会放在</a:t>
            </a:r>
            <a:r>
              <a:rPr lang="en-US" altLang="zh-CN" dirty="0"/>
              <a:t>.</a:t>
            </a:r>
            <a:r>
              <a:rPr lang="en-US" altLang="zh-CN" dirty="0" err="1"/>
              <a:t>init.data</a:t>
            </a:r>
            <a:r>
              <a:rPr lang="zh-CN" altLang="en-US" dirty="0"/>
              <a:t>段，</a:t>
            </a:r>
            <a:r>
              <a:rPr lang="en-US" altLang="zh-CN" dirty="0" err="1"/>
              <a:t>init</a:t>
            </a:r>
            <a:r>
              <a:rPr lang="zh-CN" altLang="en-US" dirty="0"/>
              <a:t>阶段之后释放</a:t>
            </a:r>
            <a:endParaRPr lang="en-US" altLang="zh-CN" dirty="0"/>
          </a:p>
          <a:p>
            <a:r>
              <a:rPr lang="en-US" altLang="zh-CN" dirty="0" err="1"/>
              <a:t>savedcmdline</a:t>
            </a:r>
            <a:r>
              <a:rPr lang="zh-CN" altLang="en-US" dirty="0"/>
              <a:t>作用是保存未改动的</a:t>
            </a:r>
            <a:r>
              <a:rPr lang="en-US" altLang="zh-CN" dirty="0" err="1"/>
              <a:t>cmdline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977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37F9-A809-49CF-9473-091379E7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导出</a:t>
            </a:r>
            <a:r>
              <a:rPr lang="en-US" altLang="zh-CN" dirty="0" err="1"/>
              <a:t>cmdline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E6ADD-D019-48B9-8FCB-36EAF506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bootcmdline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savedcmdline</a:t>
            </a:r>
            <a:r>
              <a:rPr lang="zh-CN" altLang="en-US" dirty="0"/>
              <a:t>都没有导出</a:t>
            </a:r>
            <a:endParaRPr lang="en-US" altLang="zh-CN" dirty="0"/>
          </a:p>
          <a:p>
            <a:r>
              <a:rPr lang="zh-CN" altLang="en-US" dirty="0"/>
              <a:t>修改源码：</a:t>
            </a:r>
            <a:endParaRPr lang="en-US" altLang="zh-CN" dirty="0"/>
          </a:p>
          <a:p>
            <a:pPr lvl="1"/>
            <a:r>
              <a:rPr lang="en-US" altLang="zh-CN" dirty="0"/>
              <a:t>EXPORT_SYMBOL(</a:t>
            </a:r>
            <a:r>
              <a:rPr lang="en-US" altLang="zh-CN" dirty="0" err="1"/>
              <a:t>boot_command_line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EXPORT_SYMBOL(</a:t>
            </a:r>
            <a:r>
              <a:rPr lang="en-US" altLang="zh-CN" dirty="0" err="1"/>
              <a:t>saved_command_line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重新编译、替换内核</a:t>
            </a:r>
            <a:endParaRPr lang="en-US" altLang="zh-CN" dirty="0"/>
          </a:p>
          <a:p>
            <a:r>
              <a:rPr lang="zh-CN" altLang="en-US" dirty="0"/>
              <a:t>（导出的符号处于内核态）</a:t>
            </a:r>
          </a:p>
        </p:txBody>
      </p:sp>
    </p:spTree>
    <p:extLst>
      <p:ext uri="{BB962C8B-B14F-4D97-AF65-F5344CB8AC3E}">
        <p14:creationId xmlns:p14="http://schemas.microsoft.com/office/powerpoint/2010/main" val="296134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37F9-A809-49CF-9473-091379E7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1.4 </a:t>
            </a:r>
            <a:r>
              <a:rPr lang="zh-CN" altLang="en-US"/>
              <a:t>编写模块</a:t>
            </a:r>
            <a:endParaRPr lang="zh-CN" altLang="en-US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45AD092F-E94A-4B28-9AB4-1CD2B57B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不知道要打印的长度</a:t>
            </a:r>
            <a:endParaRPr lang="en-US" altLang="zh-CN" dirty="0"/>
          </a:p>
          <a:p>
            <a:r>
              <a:rPr lang="zh-CN" altLang="en-US" dirty="0"/>
              <a:t>自己写了一个</a:t>
            </a:r>
            <a:r>
              <a:rPr lang="en-US" altLang="zh-CN" dirty="0" err="1"/>
              <a:t>strlen</a:t>
            </a:r>
            <a:r>
              <a:rPr lang="en-US" altLang="zh-CN" dirty="0"/>
              <a:t>…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9212762-87EC-466A-B43C-6533B56A0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74" y="3013938"/>
            <a:ext cx="9736422" cy="197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9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037F9-A809-49CF-9473-091379E7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编写模块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E6ADD-D019-48B9-8FCB-36EAF506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注：</a:t>
            </a:r>
            <a:r>
              <a:rPr lang="en-US" altLang="zh-CN" dirty="0" err="1"/>
              <a:t>print_hex_dump</a:t>
            </a:r>
            <a:r>
              <a:rPr lang="zh-CN" altLang="en-US" dirty="0"/>
              <a:t>要 </a:t>
            </a:r>
            <a:r>
              <a:rPr lang="en-US" altLang="zh-CN" dirty="0"/>
              <a:t>#include &lt;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printk.h</a:t>
            </a:r>
            <a:r>
              <a:rPr lang="en-US" altLang="zh-CN" dirty="0"/>
              <a:t>&gt;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96D814-D573-48DC-9AAE-7E568ADBE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08" y="2537200"/>
            <a:ext cx="9118522" cy="236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2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Consolas"/>
        <a:ea typeface="Consolas"/>
        <a:cs typeface=""/>
      </a:majorFont>
      <a:minorFont>
        <a:latin typeface="Consolas"/>
        <a:ea typeface="Consola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619</Words>
  <Application>Microsoft Office PowerPoint</Application>
  <PresentationFormat>宽屏</PresentationFormat>
  <Paragraphs>94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Arial</vt:lpstr>
      <vt:lpstr>Consolas</vt:lpstr>
      <vt:lpstr>Office 主题​​</vt:lpstr>
      <vt:lpstr>Lab06 Debug</vt:lpstr>
      <vt:lpstr>1</vt:lpstr>
      <vt:lpstr>1.1 print_hex_dump</vt:lpstr>
      <vt:lpstr>1.1 print_hex_dump</vt:lpstr>
      <vt:lpstr>1.2 command_line</vt:lpstr>
      <vt:lpstr>1.2 command_line</vt:lpstr>
      <vt:lpstr>1.3 导出cmdline</vt:lpstr>
      <vt:lpstr>1.4 编写模块</vt:lpstr>
      <vt:lpstr>1.4 编写模块</vt:lpstr>
      <vt:lpstr>1.5 result</vt:lpstr>
      <vt:lpstr>2 SysRQ</vt:lpstr>
      <vt:lpstr>2.1 开启SysRQ</vt:lpstr>
      <vt:lpstr>2.2 use SysRq key</vt:lpstr>
      <vt:lpstr>2.2 use SysRq key</vt:lpstr>
      <vt:lpstr>3 dump_stack</vt:lpstr>
      <vt:lpstr>3.1 1中的call_stack</vt:lpstr>
      <vt:lpstr>3.1 1中的call_stack</vt:lpstr>
      <vt:lpstr>4 syslog</vt:lpstr>
      <vt:lpstr>4.1 截获系统调用并计数</vt:lpstr>
      <vt:lpstr>4.2 内核空间与用户空间</vt:lpstr>
      <vt:lpstr>4.3 修改系统调用</vt:lpstr>
      <vt:lpstr>4.3 修改系统调用</vt:lpstr>
      <vt:lpstr>4.3 修改系统调用</vt:lpstr>
      <vt:lpstr>4.4 用户程序</vt:lpstr>
      <vt:lpstr>4.5 查看结果</vt:lpstr>
      <vt:lpstr>Thanks.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Lab06 Debug</dc:title>
  <dc:creator>Lee Joe</dc:creator>
  <cp:lastModifiedBy>Lee Joe</cp:lastModifiedBy>
  <cp:revision>31</cp:revision>
  <dcterms:created xsi:type="dcterms:W3CDTF">2018-10-30T16:22:46Z</dcterms:created>
  <dcterms:modified xsi:type="dcterms:W3CDTF">2018-10-30T18:18:51Z</dcterms:modified>
</cp:coreProperties>
</file>