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3" r:id="rId4"/>
    <p:sldId id="258" r:id="rId5"/>
    <p:sldId id="288" r:id="rId6"/>
    <p:sldId id="289" r:id="rId7"/>
    <p:sldId id="291" r:id="rId8"/>
    <p:sldId id="290" r:id="rId9"/>
    <p:sldId id="264" r:id="rId10"/>
    <p:sldId id="259" r:id="rId11"/>
    <p:sldId id="265" r:id="rId12"/>
    <p:sldId id="260" r:id="rId13"/>
    <p:sldId id="261" r:id="rId14"/>
    <p:sldId id="262" r:id="rId15"/>
    <p:sldId id="270" r:id="rId16"/>
    <p:sldId id="271" r:id="rId17"/>
    <p:sldId id="266" r:id="rId18"/>
    <p:sldId id="268" r:id="rId19"/>
    <p:sldId id="267" r:id="rId20"/>
    <p:sldId id="269" r:id="rId21"/>
    <p:sldId id="277" r:id="rId22"/>
    <p:sldId id="272" r:id="rId23"/>
    <p:sldId id="281" r:id="rId24"/>
    <p:sldId id="282" r:id="rId25"/>
    <p:sldId id="273" r:id="rId26"/>
    <p:sldId id="274" r:id="rId27"/>
    <p:sldId id="283" r:id="rId28"/>
    <p:sldId id="284" r:id="rId29"/>
    <p:sldId id="285" r:id="rId30"/>
    <p:sldId id="275" r:id="rId31"/>
    <p:sldId id="278" r:id="rId32"/>
    <p:sldId id="286" r:id="rId33"/>
    <p:sldId id="279" r:id="rId34"/>
    <p:sldId id="280" r:id="rId35"/>
    <p:sldId id="276" r:id="rId36"/>
    <p:sldId id="292" r:id="rId37"/>
    <p:sldId id="28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75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3560-633B-4E78-819D-C200D576109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A55F4-3561-4323-AB98-87F28C199A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55F4-3561-4323-AB98-87F28C199A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73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Implemented by 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55F4-3561-4323-AB98-87F28C199A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499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Deal_pipe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55F4-3561-4323-AB98-87F28C199A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0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略过细节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55F4-3561-4323-AB98-87F28C199A7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3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55F4-3561-4323-AB98-87F28C199A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2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55F4-3561-4323-AB98-87F28C199A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10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A55F4-3561-4323-AB98-87F28C199A7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4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2B524-ADDC-4ED2-AE7D-DA13014B2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69BE3-43FA-448A-BA68-BB55B946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659A8-ACCA-4677-8A15-35ED4E4E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4DD286-9E70-4C91-B801-C7280E70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12B35-02E1-4937-A8A1-73151DC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7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6949F-4BC1-4811-BDA5-DEF0A565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EF008-73BF-449F-B2AF-F96627FA3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0A35D-C422-43FB-AAC5-C4914044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9657-F8B3-4442-943C-7BFE6F2C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0E856-435F-4B35-A8DE-D5AD1C09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EA6F7A-431F-4B2C-B9D1-096FE4F43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16EB9-EE38-49C2-9A38-B5571F85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1DC23-78F9-4936-BA49-3017167D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E757F-5F18-45B4-8E18-5D089E148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A16FC-451E-4E30-84A2-2B192E6F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481E4-ADBB-448A-ACA8-80E9CF5D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94942-FA0F-4B18-97F8-2E5A5EE8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A3173-33EC-447F-8206-AFEFDD50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226E8-26C3-41D2-A158-9F761C2D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1741A-4467-4949-A1CF-57F4CFBF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0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3B7C9-0AA7-4FA5-BADF-EE734410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494FF-EBEF-4ECB-98D1-FBB1AABF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C7AF44-F602-42DB-9B23-B110E41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0410FC-94E4-436C-8798-09F8990B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33BCE-A07A-4858-993C-4791ACE1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E5FF0-C665-4483-8BF9-973790E2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2892D-7128-4361-8308-62AF5104B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1D0443-FDEF-430D-807E-A8F0937FF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F0200-C042-49BB-9969-51D459C5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3731B-DA4B-4C87-9B25-6B365284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73B19-7143-456E-BD72-03E4A9F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158D-87BB-4919-9DEC-FF0BFD9C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D1F42-A084-4F8C-8AC7-9AB6E1AD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AC06F-B756-4699-9B7B-C0EC7BEBA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A9CA60-8322-4E3D-9716-F3F6D271D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323EC0-0089-4657-BF66-D15AB96BC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D5276B-9CB6-483B-85AD-59C63404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8B35CC-2820-4E85-99CF-B1F5DDBB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79985B-D013-4D5E-AB5E-58DF81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B84D5-F204-4F29-A7CE-02954D1D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3F7C09-B383-4F87-A754-FEBA1A52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36A121-21DD-4F28-AB33-552D926D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0A285-A1BC-4A05-A1EF-32B2B9D1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37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8FEB66-9E87-4940-A43C-E6858C23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666CC-A197-4B9D-9EE7-7A4DEE3B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0B684-1FDB-4F5A-A297-E73A70E1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1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A0D8-9460-4752-8A69-70AED315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52CFE-BF3B-4989-A857-3AF6BEB2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5172E-46AE-46CD-BEA7-37723C9F8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C03FC5-0F66-4185-84BB-30960976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09C058-0DEE-42F9-B96B-81E90FEC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D2389-7A00-4927-B184-07DBB5D5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B2B0B-4DED-453B-822B-6BEFA0C9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DE4A50-FBDB-47C2-AFD5-FCF2080DD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38D63E-B4F8-48F2-A688-5077A237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BBBD5-C952-4F3D-A35C-EE83F092C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E59EB-7137-42C2-AEFD-B1DA6AEF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180E9-D159-488E-A039-2D3805C8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17A668-9955-4736-A067-397CD67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05B90-FA19-4BF3-A913-D47E8022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50E14F-35C3-4D5E-BAAA-38963DD7E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C7EB-B0A7-4DCA-87C1-7D60E89F4FE6}" type="datetimeFigureOut">
              <a:rPr lang="zh-CN" altLang="en-US" smtClean="0"/>
              <a:t>2018/12/25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84446-AE68-4F05-912F-41B49C3DE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0FDC5-B154-4276-82D4-10198B58D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F30EB-0A73-41C7-8122-BAA7030C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7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582A-8E51-401E-B84E-DBFABCC9E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Tshlab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B7426-3F61-47C3-BD30-6D105229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 </a:t>
            </a:r>
            <a:r>
              <a:rPr lang="en-US" altLang="zh-CN" dirty="0" err="1"/>
              <a:t>Zhuo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53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descriptor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4F031212-30C9-4C95-853B-794735BA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重定向时，打开文件得到新的描述符 </a:t>
            </a:r>
            <a:r>
              <a:rPr lang="en-US" altLang="zh-CN" dirty="0"/>
              <a:t>– </a:t>
            </a:r>
            <a:r>
              <a:rPr lang="en-US" altLang="zh-CN" dirty="0" err="1"/>
              <a:t>builtin_cmd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返回给</a:t>
            </a:r>
            <a:r>
              <a:rPr lang="en-US" altLang="zh-CN" dirty="0"/>
              <a:t>eval()</a:t>
            </a:r>
            <a:r>
              <a:rPr lang="zh-CN" altLang="en-US" dirty="0"/>
              <a:t>函数，使用后在</a:t>
            </a:r>
            <a:r>
              <a:rPr lang="en-US" altLang="zh-CN" dirty="0"/>
              <a:t>eval()</a:t>
            </a:r>
            <a:r>
              <a:rPr lang="zh-CN" altLang="en-US" dirty="0"/>
              <a:t>中关闭</a:t>
            </a:r>
            <a:endParaRPr lang="en-US" altLang="zh-CN" dirty="0"/>
          </a:p>
          <a:p>
            <a:r>
              <a:rPr lang="en-US" altLang="zh-CN" dirty="0"/>
              <a:t>Bug</a:t>
            </a:r>
            <a:r>
              <a:rPr lang="zh-CN" altLang="en-US" dirty="0"/>
              <a:t>：只有非</a:t>
            </a:r>
            <a:r>
              <a:rPr lang="en-US" altLang="zh-CN" dirty="0" err="1"/>
              <a:t>builtin_cmd</a:t>
            </a:r>
            <a:r>
              <a:rPr lang="zh-CN" altLang="en-US" dirty="0"/>
              <a:t>时才修改</a:t>
            </a:r>
            <a:r>
              <a:rPr lang="en-US" altLang="zh-CN" dirty="0" err="1"/>
              <a:t>fd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55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descriptor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AB9AE32-5339-4CBE-A00A-C02C6E47F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025"/>
            <a:ext cx="10515600" cy="4334537"/>
          </a:xfrm>
        </p:spPr>
      </p:pic>
    </p:spTree>
    <p:extLst>
      <p:ext uri="{BB962C8B-B14F-4D97-AF65-F5344CB8AC3E}">
        <p14:creationId xmlns:p14="http://schemas.microsoft.com/office/powerpoint/2010/main" val="381566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en-US" altLang="zh-CN" dirty="0"/>
              <a:t> error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缓冲区太小</a:t>
            </a:r>
            <a:endParaRPr lang="en-US" altLang="zh-CN" dirty="0"/>
          </a:p>
          <a:p>
            <a:r>
              <a:rPr lang="en-US" altLang="zh-CN" dirty="0" err="1"/>
              <a:t>sprintf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, “%s\n”, </a:t>
            </a:r>
            <a:r>
              <a:rPr lang="en-US" altLang="zh-CN" dirty="0" err="1"/>
              <a:t>cmdline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char </a:t>
            </a:r>
            <a:r>
              <a:rPr lang="en-US" altLang="zh-CN" dirty="0" err="1"/>
              <a:t>buf</a:t>
            </a:r>
            <a:r>
              <a:rPr lang="en-US" altLang="zh-CN" dirty="0"/>
              <a:t>[MAXLINE + 1];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197478-716E-4E4C-864E-E76AA21A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3447856"/>
            <a:ext cx="102679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8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“Too many jobs”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F70FA7E-3109-42B5-A578-EC4A7D29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job</a:t>
            </a:r>
            <a:r>
              <a:rPr lang="zh-CN" altLang="en-US" dirty="0"/>
              <a:t>数目大于</a:t>
            </a:r>
            <a:r>
              <a:rPr lang="en-US" altLang="zh-CN" dirty="0"/>
              <a:t>MAXJOBS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en-US" altLang="zh-CN" dirty="0" err="1"/>
              <a:t>addjob</a:t>
            </a:r>
            <a:r>
              <a:rPr lang="zh-CN" altLang="en-US" dirty="0"/>
              <a:t>失败，后续操作导致 </a:t>
            </a:r>
            <a:r>
              <a:rPr lang="en-US" altLang="zh-CN" dirty="0"/>
              <a:t>segmentation fault</a:t>
            </a:r>
          </a:p>
          <a:p>
            <a:r>
              <a:rPr lang="zh-CN" altLang="en-US" dirty="0"/>
              <a:t>直接返回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82D9DC83-9E0C-419E-93CD-33F820B88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75"/>
          <a:stretch/>
        </p:blipFill>
        <p:spPr>
          <a:xfrm>
            <a:off x="1611196" y="3233197"/>
            <a:ext cx="8286948" cy="34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2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trace10.txt:	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pkill</a:t>
            </a:r>
            <a:r>
              <a:rPr lang="en-US" altLang="zh-CN" dirty="0"/>
              <a:t> myspin1</a:t>
            </a:r>
          </a:p>
          <a:p>
            <a:r>
              <a:rPr lang="en-US" altLang="zh-CN" dirty="0"/>
              <a:t>kill</a:t>
            </a:r>
            <a:r>
              <a:rPr lang="zh-CN" altLang="en-US" dirty="0"/>
              <a:t>所有用户的</a:t>
            </a:r>
            <a:r>
              <a:rPr lang="en-US" altLang="zh-CN" dirty="0"/>
              <a:t>myspin1</a:t>
            </a:r>
            <a:r>
              <a:rPr lang="zh-CN" altLang="en-US" dirty="0"/>
              <a:t>进程，</a:t>
            </a:r>
            <a:r>
              <a:rPr lang="en-US" altLang="zh-CN" dirty="0"/>
              <a:t>operation not permitted</a:t>
            </a:r>
          </a:p>
          <a:p>
            <a:r>
              <a:rPr lang="en-US" altLang="zh-CN" dirty="0"/>
              <a:t>-u </a:t>
            </a:r>
            <a:r>
              <a:rPr lang="zh-CN" altLang="en-US" dirty="0"/>
              <a:t>参数指定用户 </a:t>
            </a:r>
            <a:r>
              <a:rPr lang="en-US" altLang="zh-CN" dirty="0"/>
              <a:t>$USER</a:t>
            </a:r>
          </a:p>
          <a:p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pkill</a:t>
            </a:r>
            <a:r>
              <a:rPr lang="en-US" altLang="zh-CN" dirty="0"/>
              <a:t> –u $USER myspin1</a:t>
            </a:r>
          </a:p>
          <a:p>
            <a:r>
              <a:rPr lang="zh-CN" altLang="en-US" dirty="0"/>
              <a:t>需要实现环境变量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2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pkill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91D1D2-0D1E-46F7-B43D-29802079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64" y="1825625"/>
            <a:ext cx="71532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8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582A-8E51-401E-B84E-DBFABCC9E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B7426-3F61-47C3-BD30-6D105229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79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pipe(int *</a:t>
            </a:r>
            <a:r>
              <a:rPr lang="en-US" altLang="zh-CN" dirty="0" err="1"/>
              <a:t>fd</a:t>
            </a:r>
            <a:r>
              <a:rPr lang="en-US" altLang="zh-CN" dirty="0"/>
              <a:t>[2])</a:t>
            </a:r>
            <a:r>
              <a:rPr lang="zh-CN" altLang="en-US" dirty="0"/>
              <a:t>函数创建管道</a:t>
            </a:r>
            <a:endParaRPr lang="en-US" altLang="zh-CN" dirty="0"/>
          </a:p>
          <a:p>
            <a:r>
              <a:rPr lang="zh-CN" altLang="en-US" dirty="0"/>
              <a:t>管道的读写端在</a:t>
            </a:r>
            <a:r>
              <a:rPr lang="en-US" altLang="zh-CN" dirty="0" err="1"/>
              <a:t>fd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fork()</a:t>
            </a:r>
            <a:r>
              <a:rPr lang="zh-CN" altLang="en-US" dirty="0"/>
              <a:t>子进程继承父进程的管道</a:t>
            </a:r>
          </a:p>
        </p:txBody>
      </p:sp>
    </p:spTree>
    <p:extLst>
      <p:ext uri="{BB962C8B-B14F-4D97-AF65-F5344CB8AC3E}">
        <p14:creationId xmlns:p14="http://schemas.microsoft.com/office/powerpoint/2010/main" val="3743297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D2232A-361B-4DB5-B45D-617B7AF95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4350" y="2329656"/>
            <a:ext cx="7915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9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Pipes --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子进程由</a:t>
            </a:r>
            <a:r>
              <a:rPr lang="en-US" altLang="zh-CN" dirty="0"/>
              <a:t>child</a:t>
            </a:r>
            <a:r>
              <a:rPr lang="zh-CN" altLang="en-US" dirty="0"/>
              <a:t>产生</a:t>
            </a:r>
            <a:endParaRPr lang="en-US" altLang="zh-CN" dirty="0"/>
          </a:p>
          <a:p>
            <a:r>
              <a:rPr lang="en-US" altLang="zh-CN" dirty="0" err="1"/>
              <a:t>Tsh</a:t>
            </a:r>
            <a:r>
              <a:rPr lang="zh-CN" altLang="en-US" dirty="0"/>
              <a:t>无法收到</a:t>
            </a:r>
            <a:r>
              <a:rPr lang="en-US" altLang="zh-CN" dirty="0"/>
              <a:t>SIGCHLD</a:t>
            </a:r>
          </a:p>
          <a:p>
            <a:r>
              <a:rPr lang="zh-CN" altLang="en-US" dirty="0"/>
              <a:t>不能跟踪</a:t>
            </a:r>
          </a:p>
        </p:txBody>
      </p:sp>
    </p:spTree>
    <p:extLst>
      <p:ext uri="{BB962C8B-B14F-4D97-AF65-F5344CB8AC3E}">
        <p14:creationId xmlns:p14="http://schemas.microsoft.com/office/powerpoint/2010/main" val="28550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49372-225D-43CF-8EAE-6372D32E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2C7A9-D28B-4D4E-93D5-DCCBCCB03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Analyze</a:t>
            </a:r>
          </a:p>
          <a:p>
            <a:r>
              <a:rPr lang="en-US" altLang="zh-CN" dirty="0"/>
              <a:t>Fix Bug</a:t>
            </a:r>
          </a:p>
          <a:p>
            <a:r>
              <a:rPr lang="en-US" altLang="zh-CN" dirty="0"/>
              <a:t>Update</a:t>
            </a:r>
          </a:p>
          <a:p>
            <a:r>
              <a:rPr lang="en-US" altLang="zh-CN" dirty="0"/>
              <a:t>To-do List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656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所有的子进程都应该由</a:t>
            </a:r>
            <a:r>
              <a:rPr lang="en-US" altLang="zh-CN" dirty="0" err="1"/>
              <a:t>Tsh</a:t>
            </a:r>
            <a:r>
              <a:rPr lang="zh-CN" altLang="en-US" dirty="0"/>
              <a:t>创建</a:t>
            </a:r>
            <a:endParaRPr lang="en-US" altLang="zh-CN" dirty="0"/>
          </a:p>
          <a:p>
            <a:r>
              <a:rPr lang="zh-CN" altLang="en-US" dirty="0"/>
              <a:t>且</a:t>
            </a:r>
            <a:r>
              <a:rPr lang="en-US" altLang="zh-CN" dirty="0" err="1"/>
              <a:t>a,b,c</a:t>
            </a:r>
            <a:r>
              <a:rPr lang="zh-CN" altLang="en-US" dirty="0"/>
              <a:t>在不同于</a:t>
            </a:r>
            <a:r>
              <a:rPr lang="en-US" altLang="zh-CN" dirty="0" err="1"/>
              <a:t>tsh</a:t>
            </a:r>
            <a:r>
              <a:rPr lang="zh-CN" altLang="en-US" dirty="0"/>
              <a:t>的同一进程组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1A7FE-8C90-468E-97EF-90719B61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2752775"/>
            <a:ext cx="70389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3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所有的子进程都应该由</a:t>
            </a:r>
            <a:r>
              <a:rPr lang="en-US" altLang="zh-CN" dirty="0" err="1"/>
              <a:t>Tsh</a:t>
            </a:r>
            <a:r>
              <a:rPr lang="zh-CN" altLang="en-US" dirty="0"/>
              <a:t>创建</a:t>
            </a:r>
            <a:endParaRPr lang="en-US" altLang="zh-CN" dirty="0"/>
          </a:p>
          <a:p>
            <a:r>
              <a:rPr lang="zh-CN" altLang="en-US" dirty="0"/>
              <a:t>且</a:t>
            </a:r>
            <a:r>
              <a:rPr lang="en-US" altLang="zh-CN" dirty="0" err="1"/>
              <a:t>a,b,c</a:t>
            </a:r>
            <a:r>
              <a:rPr lang="zh-CN" altLang="en-US" dirty="0"/>
              <a:t>在不同于</a:t>
            </a:r>
            <a:r>
              <a:rPr lang="en-US" altLang="zh-CN" dirty="0" err="1"/>
              <a:t>tsh</a:t>
            </a:r>
            <a:r>
              <a:rPr lang="zh-CN" altLang="en-US" dirty="0"/>
              <a:t>的同一进程组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66A549-1927-4295-AED4-C174700A8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72" y="2875176"/>
            <a:ext cx="8432055" cy="378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7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Race – </a:t>
            </a:r>
            <a:r>
              <a:rPr lang="en-US" altLang="zh-CN" dirty="0" err="1"/>
              <a:t>b,c</a:t>
            </a:r>
            <a:r>
              <a:rPr lang="zh-CN" altLang="en-US" dirty="0"/>
              <a:t>调用</a:t>
            </a:r>
            <a:r>
              <a:rPr lang="en-US" altLang="zh-CN" dirty="0" err="1"/>
              <a:t>setpgid</a:t>
            </a:r>
            <a:r>
              <a:rPr lang="zh-CN" altLang="en-US" dirty="0"/>
              <a:t>必须在</a:t>
            </a:r>
            <a:r>
              <a:rPr lang="en-US" altLang="zh-CN" dirty="0"/>
              <a:t>a</a:t>
            </a:r>
            <a:r>
              <a:rPr lang="zh-CN" altLang="en-US" dirty="0"/>
              <a:t>之后</a:t>
            </a:r>
            <a:endParaRPr lang="en-US" altLang="zh-CN" dirty="0"/>
          </a:p>
          <a:p>
            <a:r>
              <a:rPr lang="en-US" altLang="zh-CN" dirty="0"/>
              <a:t>Add SIGUSR1 to synchronize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BE598F-8A4A-4837-BB26-7CFCA557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14761"/>
            <a:ext cx="5562600" cy="263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FC9FC6-DBC6-47CB-BEE0-F1F2304E9E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/>
          <a:stretch/>
        </p:blipFill>
        <p:spPr>
          <a:xfrm>
            <a:off x="404567" y="3014761"/>
            <a:ext cx="5562600" cy="26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6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 struct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Job</a:t>
            </a:r>
            <a:r>
              <a:rPr lang="zh-CN" altLang="en-US" dirty="0"/>
              <a:t>结构和相关的处理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1444C-BEE1-48D3-A5E0-FA69F710D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0260"/>
            <a:ext cx="12192000" cy="17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9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Sdriver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Sdriver</a:t>
            </a:r>
            <a:r>
              <a:rPr lang="zh-CN" altLang="en-US" dirty="0"/>
              <a:t>比对输出，忽略</a:t>
            </a:r>
            <a:r>
              <a:rPr lang="en-US" altLang="zh-CN" dirty="0"/>
              <a:t>(PID)</a:t>
            </a:r>
          </a:p>
          <a:p>
            <a:r>
              <a:rPr lang="zh-CN" altLang="en-US" dirty="0"/>
              <a:t>更改之后 </a:t>
            </a:r>
            <a:r>
              <a:rPr lang="en-US" altLang="zh-CN" dirty="0"/>
              <a:t>– (PID, PID, PID…)</a:t>
            </a:r>
          </a:p>
          <a:p>
            <a:r>
              <a:rPr lang="zh-CN" altLang="en-US" dirty="0"/>
              <a:t>修改</a:t>
            </a:r>
            <a:r>
              <a:rPr lang="en-US" altLang="zh-CN" dirty="0" err="1"/>
              <a:t>sdriver</a:t>
            </a:r>
            <a:r>
              <a:rPr lang="zh-CN" altLang="en-US" dirty="0"/>
              <a:t>的正则表达式忽略括号中的内容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4856C5-219D-4B46-9C20-863E2B67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24" y="3429000"/>
            <a:ext cx="9666151" cy="256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8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\0174</a:t>
            </a:r>
            <a:r>
              <a:rPr lang="zh-CN" altLang="en-US" dirty="0"/>
              <a:t>代替</a:t>
            </a:r>
            <a:r>
              <a:rPr lang="en-US" altLang="zh-CN" dirty="0"/>
              <a:t> | 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67390D-35AB-4F78-9120-C0CBA57D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19" y="2732691"/>
            <a:ext cx="9443707" cy="21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06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A7870-0D46-4402-B68B-6F8BBF9D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trace25.txt – Pipe – use commands with a pipe to </a:t>
            </a:r>
            <a:r>
              <a:rPr lang="en-US" altLang="zh-CN" dirty="0" err="1"/>
              <a:t>xargs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15414A-C85B-4D2A-9114-88463F0D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43" y="2554014"/>
            <a:ext cx="8043914" cy="3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0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A7870-0D46-4402-B68B-6F8BBF9D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trace26.txt - Pipe - children fork by </a:t>
            </a:r>
            <a:r>
              <a:rPr lang="en-US" altLang="zh-CN" dirty="0" err="1"/>
              <a:t>tsh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9872E2-7488-4C72-9E46-F12834E3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48" y="2550500"/>
            <a:ext cx="6585703" cy="351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4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A7870-0D46-4402-B68B-6F8BBF9D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trace27.txt - Pipe - background jobs with pipe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1D3556-7363-4F01-911A-A85BF8623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27" y="2452506"/>
            <a:ext cx="7775545" cy="35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07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1A7870-0D46-4402-B68B-6F8BBF9D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trace28.txt - Pipe - use commands with multiple pipes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0908E8-80AC-4076-A031-77E60F5A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08" y="2644785"/>
            <a:ext cx="9510584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6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582A-8E51-401E-B84E-DBFABCC9E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Analyze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B7426-3F61-47C3-BD30-6D105229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026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Update writeup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06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B27A87-BEE2-4FB9-A66C-0FFCC1822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85" y="389485"/>
            <a:ext cx="9020242" cy="6103390"/>
          </a:xfrm>
        </p:spPr>
      </p:pic>
    </p:spTree>
    <p:extLst>
      <p:ext uri="{BB962C8B-B14F-4D97-AF65-F5344CB8AC3E}">
        <p14:creationId xmlns:p14="http://schemas.microsoft.com/office/powerpoint/2010/main" val="1206713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582A-8E51-401E-B84E-DBFABCC9E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To-do List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B7426-3F61-47C3-BD30-6D105229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075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Builtin-cmd</a:t>
            </a:r>
            <a:r>
              <a:rPr lang="en-US" altLang="zh-CN" dirty="0"/>
              <a:t> &amp; pipes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</a:t>
            </a:r>
            <a:r>
              <a:rPr lang="en-US" altLang="zh-CN" dirty="0" err="1"/>
              <a:t>tsh</a:t>
            </a:r>
            <a:r>
              <a:rPr lang="en-US" altLang="zh-CN" dirty="0"/>
              <a:t> doesn’t support this for simplicity.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063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Multi-processes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Tsh</a:t>
            </a:r>
            <a:r>
              <a:rPr lang="en-US" altLang="zh-CN" dirty="0"/>
              <a:t> wait for all processes in a job to terminate.</a:t>
            </a:r>
          </a:p>
          <a:p>
            <a:r>
              <a:rPr lang="en-US" altLang="zh-CN" dirty="0"/>
              <a:t>Send signals to all processes in a job.</a:t>
            </a:r>
          </a:p>
          <a:p>
            <a:r>
              <a:rPr lang="en-US" altLang="zh-CN" dirty="0"/>
              <a:t>Job</a:t>
            </a:r>
            <a:r>
              <a:rPr lang="zh-CN" altLang="en-US" dirty="0"/>
              <a:t>的多个进程处于不同状态时，</a:t>
            </a:r>
            <a:r>
              <a:rPr lang="en-US" altLang="zh-CN" dirty="0"/>
              <a:t>job</a:t>
            </a:r>
            <a:r>
              <a:rPr lang="zh-CN" altLang="en-US" dirty="0"/>
              <a:t>的状态如何定义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206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job read/write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Raise SIGTTIN &amp; SIGTTOUT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969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Evaluate by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447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582A-8E51-401E-B84E-DBFABCC9E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B7426-3F61-47C3-BD30-6D105229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77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Accomplish a tiny shell</a:t>
            </a:r>
          </a:p>
          <a:p>
            <a:pPr lvl="1"/>
            <a:r>
              <a:rPr lang="en-US" altLang="zh-CN" dirty="0"/>
              <a:t>eval()</a:t>
            </a:r>
          </a:p>
          <a:p>
            <a:pPr lvl="1"/>
            <a:r>
              <a:rPr lang="en-US" altLang="zh-CN" dirty="0"/>
              <a:t>signal handler</a:t>
            </a:r>
          </a:p>
          <a:p>
            <a:r>
              <a:rPr lang="en-US" altLang="zh-CN" dirty="0"/>
              <a:t>To become more familiar with process control and signaling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85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hierarchy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5A07E4-EDAE-4834-861E-82B3A62A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7" y="1565860"/>
            <a:ext cx="9144657" cy="50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6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part – </a:t>
            </a:r>
            <a:r>
              <a:rPr lang="en-US" altLang="zh-CN" dirty="0" err="1"/>
              <a:t>tshlab</a:t>
            </a:r>
            <a:r>
              <a:rPr lang="en-US" altLang="zh-CN" dirty="0"/>
              <a:t>/</a:t>
            </a:r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AC339-1526-40E8-BE71-D7C49AC9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Driver program &amp; traces to test </a:t>
            </a:r>
            <a:r>
              <a:rPr lang="en-US" altLang="zh-CN" dirty="0" err="1"/>
              <a:t>tsh</a:t>
            </a:r>
            <a:endParaRPr lang="en-US" altLang="zh-CN" dirty="0"/>
          </a:p>
          <a:p>
            <a:pPr lvl="1"/>
            <a:r>
              <a:rPr lang="en-US" altLang="zh-CN" dirty="0" err="1"/>
              <a:t>sdriver.c</a:t>
            </a:r>
            <a:endParaRPr lang="en-US" altLang="zh-CN" dirty="0"/>
          </a:p>
          <a:p>
            <a:pPr lvl="1"/>
            <a:r>
              <a:rPr lang="en-US" altLang="zh-CN" dirty="0" err="1"/>
              <a:t>runtrace.c</a:t>
            </a:r>
            <a:endParaRPr lang="en-US" altLang="zh-CN" dirty="0"/>
          </a:p>
          <a:p>
            <a:pPr lvl="1"/>
            <a:r>
              <a:rPr lang="en-US" altLang="zh-CN" dirty="0"/>
              <a:t>trace*.txt</a:t>
            </a:r>
          </a:p>
          <a:p>
            <a:pPr lvl="1"/>
            <a:r>
              <a:rPr lang="en-US" altLang="zh-CN" dirty="0" err="1"/>
              <a:t>fork.c</a:t>
            </a:r>
            <a:r>
              <a:rPr lang="en-US" altLang="zh-CN" dirty="0"/>
              <a:t>  </a:t>
            </a:r>
            <a:r>
              <a:rPr lang="en-US" altLang="zh-CN" dirty="0" err="1"/>
              <a:t>myspin.c</a:t>
            </a:r>
            <a:r>
              <a:rPr lang="en-US" altLang="zh-CN" dirty="0"/>
              <a:t>	  </a:t>
            </a:r>
            <a:r>
              <a:rPr lang="en-US" altLang="zh-CN" dirty="0" err="1"/>
              <a:t>myxx.c</a:t>
            </a:r>
            <a:r>
              <a:rPr lang="en-US" altLang="zh-CN" dirty="0"/>
              <a:t> …	helper routines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1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Runtrace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3D1B74-D68C-45CE-B354-3048E83B0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2" y="1939322"/>
            <a:ext cx="11739533" cy="3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882E6-7FE9-4522-914B-55426A76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Sdriver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F8046A-4199-4C42-9815-6EADDA794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05" y="2133598"/>
            <a:ext cx="10541790" cy="34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3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4582A-8E51-401E-B84E-DBFABCC9E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Bugs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4B7426-3F61-47C3-BD30-6D105229B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440</Words>
  <Application>Microsoft Office PowerPoint</Application>
  <PresentationFormat>宽屏</PresentationFormat>
  <Paragraphs>102</Paragraphs>
  <Slides>37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Tshlab</vt:lpstr>
      <vt:lpstr>Outline</vt:lpstr>
      <vt:lpstr>Analyze</vt:lpstr>
      <vt:lpstr>Work</vt:lpstr>
      <vt:lpstr>File hierarchy</vt:lpstr>
      <vt:lpstr>Main part – tshlab/src</vt:lpstr>
      <vt:lpstr>Runtrace</vt:lpstr>
      <vt:lpstr>Sdriver</vt:lpstr>
      <vt:lpstr>Bugs</vt:lpstr>
      <vt:lpstr>File descriptor</vt:lpstr>
      <vt:lpstr>File descriptor</vt:lpstr>
      <vt:lpstr>Gcc error</vt:lpstr>
      <vt:lpstr>“Too many jobs”</vt:lpstr>
      <vt:lpstr>pkill</vt:lpstr>
      <vt:lpstr>pkill</vt:lpstr>
      <vt:lpstr>Updates</vt:lpstr>
      <vt:lpstr>Pipes</vt:lpstr>
      <vt:lpstr>Pipes</vt:lpstr>
      <vt:lpstr>Pipes -- problem</vt:lpstr>
      <vt:lpstr>Pipes</vt:lpstr>
      <vt:lpstr>Pipes</vt:lpstr>
      <vt:lpstr>Pipes</vt:lpstr>
      <vt:lpstr>Job struct</vt:lpstr>
      <vt:lpstr>Sdriver</vt:lpstr>
      <vt:lpstr>Traces</vt:lpstr>
      <vt:lpstr>Traces</vt:lpstr>
      <vt:lpstr>Traces</vt:lpstr>
      <vt:lpstr>Traces</vt:lpstr>
      <vt:lpstr>Traces</vt:lpstr>
      <vt:lpstr>Writeup</vt:lpstr>
      <vt:lpstr>PowerPoint 演示文稿</vt:lpstr>
      <vt:lpstr>To-do List</vt:lpstr>
      <vt:lpstr>Builtin-cmd &amp; pipes</vt:lpstr>
      <vt:lpstr>Multi-processes control</vt:lpstr>
      <vt:lpstr>Background job read/write</vt:lpstr>
      <vt:lpstr>Evaluation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Tshlab</dc:title>
  <dc:creator>Joe Lee</dc:creator>
  <cp:lastModifiedBy>Joe Lee</cp:lastModifiedBy>
  <cp:revision>43</cp:revision>
  <dcterms:created xsi:type="dcterms:W3CDTF">2018-12-24T05:19:10Z</dcterms:created>
  <dcterms:modified xsi:type="dcterms:W3CDTF">2018-12-25T07:11:04Z</dcterms:modified>
</cp:coreProperties>
</file>