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9" r:id="rId13"/>
    <p:sldId id="271" r:id="rId14"/>
    <p:sldId id="267" r:id="rId15"/>
    <p:sldId id="272" r:id="rId16"/>
    <p:sldId id="268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0E725-6AE0-4690-939A-39FEEACBA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653BB-3438-4A21-BC31-A06BE0D39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303BA-60C8-4E31-9CE9-4D944B8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BF629-4AE4-4176-8A02-DBA3753B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36FBB-36CC-45B3-9004-DBB314A2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0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A51B-CE60-415A-A805-7FB618A1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5D384-AB8E-4CC0-83EE-F15EDDE6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D50C4-7099-42EA-9FAE-B3B79F62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F1D6C-2A11-42D6-B31A-E5A1B8BB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EC589-AF13-4F1F-AD7D-E29151B3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59DF8-74D2-47B6-97DB-97CF4CDC2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08969F-8765-4CD8-A774-9F616F67D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60262-B581-4CED-AF5D-24EA09A9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9003F-C551-47A4-A30C-5667C5ED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30EE2-4F77-4259-A760-DDE3B227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2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07-96DF-4615-ACFC-24F1723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67716-76D2-4C7F-BA59-EBD480E3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36E2-B8FC-488E-99E2-087A95E1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BF1EF-ADBC-4AAE-A1FF-024BB3AC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5C033-771C-42EC-88A9-72F6BA00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9035F-AE6A-4DC4-97C4-D8F2C088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D8D57-7425-4D5F-A411-2F353535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727CC-93DC-4792-81AA-3F485308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C140B-B903-4BE3-8A9A-6F6C308D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56530-5E0C-4B31-A0D5-4EA2F24F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3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77DA6-2823-412B-8992-EE4925C0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1543B-5172-4007-8286-41630E735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86445-B3F1-4305-83CE-411AF964E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0568B-D741-4327-BC41-506DB161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DB715-DDE7-4D8B-8B3D-3A9CB42B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94D01-24BD-4652-9427-409A6E5D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7DE5A-B69C-4063-B651-96AF15C3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75A63-0FFB-45FB-BEDD-CEB7643D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C62B1-8DA6-4D1E-81A3-0DDB0C9A2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D7AB2A-EA3A-495C-B8DE-0611B77F9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9E1AD1-57B6-48DE-B64E-43B15AA30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ECBB97-106A-4558-98F1-07BE18C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EE1A60-D0E8-4C82-9BFC-1C10F796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9B61F-B8FC-41CA-8B73-2CBE09C6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8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1946C-5F50-4D57-8571-8BEEA0F0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30AD3C-5E7E-4EAA-B651-CADC28DE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BBD71D-C509-4EE8-B880-DEB48E77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A1654E-6F67-4C4F-81F4-50A91FB7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8352D0-0F43-48F2-9A3D-2616B4B1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2C134F-EE19-4999-AA2D-2F273669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FEE04-DAC3-44AF-8D64-8AA4DB26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42C3E-A203-4729-92E8-431675FA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BEFCE-1BB8-46D9-A000-8428FC9D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D3602-47D9-4A6C-8B79-69E63002B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58B3C-137D-4465-B14D-8B5A6C4B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B4DE30-9034-48CA-B4BF-A568AA7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8D1F6-4233-43C9-9126-9E181CB7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25C2-EFA2-4D4C-8392-0EE2ABF8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D7D548-24CE-4E9A-B060-CB39537F7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16C19-F592-48EC-9DEF-4C26EC14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E42B4-950C-46EE-99B2-021DE64F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C22FB-52B2-4F67-8CD2-CA4857A2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70126-5A80-4424-8C58-2CFDB729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1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91EE18-B2D8-4E32-9683-5921ACC6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23968-3302-4586-9C35-C3CA5E4B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EA9F5-11F8-46FD-B023-A8CA2C5F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5E2B-FAD6-4561-8930-73ADDD51036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C163F-F8BE-4874-85C6-812047C79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D9110-7622-4470-8FC3-BA7B0A821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C1A13-5491-49AA-B8C3-C4D6A15D2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BD34-A95D-4706-A2FC-711140475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麻将</a:t>
            </a:r>
            <a:r>
              <a:rPr lang="en-US" altLang="zh-CN" sz="4800" dirty="0"/>
              <a:t>AI</a:t>
            </a:r>
            <a:r>
              <a:rPr lang="zh-CN" altLang="en-US" sz="4800" dirty="0"/>
              <a:t>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079BBA-D4F0-446D-9A9C-B6D8253FA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李拙</a:t>
            </a:r>
            <a:r>
              <a:rPr lang="en-US" altLang="zh-CN" dirty="0"/>
              <a:t>	</a:t>
            </a:r>
            <a:r>
              <a:rPr lang="zh-CN" altLang="en-US" dirty="0"/>
              <a:t>吴宜谦</a:t>
            </a:r>
          </a:p>
        </p:txBody>
      </p:sp>
    </p:spTree>
    <p:extLst>
      <p:ext uri="{BB962C8B-B14F-4D97-AF65-F5344CB8AC3E}">
        <p14:creationId xmlns:p14="http://schemas.microsoft.com/office/powerpoint/2010/main" val="243237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331C-232F-40D7-A985-18D0FE6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C452-B6A2-4CEB-862F-B91149D6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Botzone</a:t>
            </a:r>
            <a:r>
              <a:rPr lang="zh-CN" altLang="en-US" dirty="0"/>
              <a:t>交互：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6BF5BB-046E-4C88-A069-C9CEEF6E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97" y="2395728"/>
            <a:ext cx="9533101" cy="13800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B8D65D-82CC-403B-9B4E-E9FF8BE7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96" y="3848552"/>
            <a:ext cx="9533101" cy="22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9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8E431-8B3A-47EE-B9E6-90FA2A08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8161E-1D85-4E7A-9C30-BA76085D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我们的策略是能和就和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调用算番库来解决</a:t>
            </a:r>
            <a:endParaRPr lang="en-US" altLang="zh-CN" dirty="0"/>
          </a:p>
          <a:p>
            <a:r>
              <a:rPr lang="zh-CN" altLang="en-US" dirty="0"/>
              <a:t>剩下的问题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摸牌后选择打牌</a:t>
            </a:r>
            <a:r>
              <a:rPr lang="en-US" altLang="zh-CN" dirty="0"/>
              <a:t>(GANG, BUGANG</a:t>
            </a:r>
            <a:r>
              <a:rPr lang="zh-CN" altLang="en-US" dirty="0"/>
              <a:t>按照简单的规则实现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别人打出牌后选择</a:t>
            </a:r>
            <a:r>
              <a:rPr lang="en-US" altLang="zh-CN" dirty="0"/>
              <a:t>CHI, PENG, GANG, PASS</a:t>
            </a:r>
          </a:p>
          <a:p>
            <a:r>
              <a:rPr lang="zh-CN" altLang="en-US" dirty="0"/>
              <a:t>监督学习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619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8E431-8B3A-47EE-B9E6-90FA2A08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8161E-1D85-4E7A-9C30-BA76085D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我们的策略是能和就和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调用算番库来解决</a:t>
            </a:r>
            <a:endParaRPr lang="en-US" altLang="zh-CN" dirty="0"/>
          </a:p>
          <a:p>
            <a:r>
              <a:rPr lang="zh-CN" altLang="en-US" dirty="0"/>
              <a:t>剩下的问题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摸牌后选择打牌</a:t>
            </a:r>
            <a:r>
              <a:rPr lang="en-US" altLang="zh-CN" dirty="0"/>
              <a:t>(GANG, BUGANG</a:t>
            </a:r>
            <a:r>
              <a:rPr lang="zh-CN" altLang="en-US" dirty="0"/>
              <a:t>按照简单的规则实现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别人打出牌后选择</a:t>
            </a:r>
            <a:r>
              <a:rPr lang="en-US" altLang="zh-CN" dirty="0"/>
              <a:t>CHI, PENG, GANG, PASS</a:t>
            </a:r>
          </a:p>
          <a:p>
            <a:r>
              <a:rPr lang="zh-CN" altLang="en-US" dirty="0"/>
              <a:t>监督学习 </a:t>
            </a:r>
            <a:r>
              <a:rPr lang="en-US" altLang="zh-CN" dirty="0"/>
              <a:t>– Multi-classification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8275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分类器设置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对于打牌分类器，是在出牌阶段调用的。由于牌种类只有</a:t>
            </a:r>
            <a:r>
              <a:rPr lang="en-US" altLang="zh-CN" dirty="0" smtClean="0"/>
              <a:t>34</a:t>
            </a:r>
            <a:r>
              <a:rPr lang="zh-CN" altLang="en-US" dirty="0" smtClean="0"/>
              <a:t>种，因此相当于要训练一个</a:t>
            </a:r>
            <a:r>
              <a:rPr lang="en-US" altLang="zh-CN" dirty="0" smtClean="0"/>
              <a:t>34</a:t>
            </a:r>
            <a:r>
              <a:rPr lang="zh-CN" altLang="en-US" dirty="0" smtClean="0"/>
              <a:t>分类器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对于吃碰明杠，是在对手出牌之后，当检测到可以吃、碰和明杠时调用的，所以相当于一个二分类器。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6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8E431-8B3A-47EE-B9E6-90FA2A08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8161E-1D85-4E7A-9C30-BA76085D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351"/>
            <a:ext cx="10515600" cy="488921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由于监督学习的目的是模拟产生数据的人类选手的决策方式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分类方式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，因此选用的特征即是人类玩家在做决策时的可见信息。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包括</a:t>
            </a:r>
            <a:r>
              <a:rPr lang="en-US" altLang="zh-CN" dirty="0" smtClean="0"/>
              <a:t>:</a:t>
            </a:r>
            <a:r>
              <a:rPr lang="zh-CN" altLang="en-US" dirty="0"/>
              <a:t>自己</a:t>
            </a:r>
            <a:r>
              <a:rPr lang="zh-CN" altLang="en-US" dirty="0" smtClean="0"/>
              <a:t>的手牌，所有的人明牌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吃碰杠</a:t>
            </a:r>
            <a:r>
              <a:rPr lang="en-US" altLang="zh-CN" dirty="0" smtClean="0"/>
              <a:t>(</a:t>
            </a:r>
            <a:r>
              <a:rPr lang="zh-CN" altLang="en-US" dirty="0" smtClean="0"/>
              <a:t>排除暗杠</a:t>
            </a:r>
            <a:r>
              <a:rPr lang="en-US" altLang="zh-CN" dirty="0" smtClean="0"/>
              <a:t>))</a:t>
            </a:r>
            <a:r>
              <a:rPr lang="zh-CN" altLang="en-US" dirty="0" smtClean="0"/>
              <a:t>以及所有人分别打过的牌。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描述一副牌只需要一个</a:t>
            </a:r>
            <a:r>
              <a:rPr lang="en-US" altLang="zh-CN" dirty="0" smtClean="0"/>
              <a:t>34</a:t>
            </a:r>
            <a:r>
              <a:rPr lang="zh-CN" altLang="en-US" dirty="0" smtClean="0"/>
              <a:t>维的向量即可。在此基础上对于明牌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吃碰杠</a:t>
            </a:r>
            <a:r>
              <a:rPr lang="en-US" altLang="zh-CN" dirty="0" smtClean="0"/>
              <a:t>)</a:t>
            </a:r>
            <a:r>
              <a:rPr lang="zh-CN" altLang="en-US" dirty="0" smtClean="0"/>
              <a:t>增加个数这一特征，以唯一确定局面，同时作为有效的特征。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对于吃碰明杠的分类器，还需要增加描述此时情况的特征，即碰哪张牌等等。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270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生成特征的过程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由于给的对局数据的格式无法直接处理，是对战平台下的局谱的格式。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因此需要写一个程序来模拟对局的情况，并判断何时生产相应的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主要</a:t>
            </a:r>
            <a:r>
              <a:rPr lang="zh-CN" altLang="en-US" dirty="0" smtClean="0"/>
              <a:t>的任务就是译码再重新编码。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47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8E431-8B3A-47EE-B9E6-90FA2A08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8161E-1D85-4E7A-9C30-BA76085D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Feed-Forward Neural Network</a:t>
            </a:r>
          </a:p>
          <a:p>
            <a:pPr lvl="1"/>
            <a:r>
              <a:rPr lang="en-US" altLang="zh-CN" dirty="0"/>
              <a:t>Flatten to one dimension</a:t>
            </a:r>
          </a:p>
          <a:p>
            <a:pPr lvl="1"/>
            <a:r>
              <a:rPr lang="en-US" altLang="zh-CN" dirty="0"/>
              <a:t>Linear Layer + Activation</a:t>
            </a:r>
          </a:p>
          <a:p>
            <a:pPr lvl="1"/>
            <a:r>
              <a:rPr lang="en-US" altLang="zh-CN" dirty="0"/>
              <a:t>...</a:t>
            </a:r>
          </a:p>
          <a:p>
            <a:pPr lvl="1"/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en-US" altLang="zh-CN" dirty="0" err="1"/>
              <a:t>CrossEntropyLoss</a:t>
            </a:r>
            <a:endParaRPr lang="en-US" altLang="zh-CN" dirty="0"/>
          </a:p>
          <a:p>
            <a:r>
              <a:rPr lang="en-US" altLang="zh-CN" dirty="0" err="1"/>
              <a:t>AdamOptimizer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73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8E431-8B3A-47EE-B9E6-90FA2A08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8161E-1D85-4E7A-9C30-BA76085D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</a:p>
          <a:p>
            <a:r>
              <a:rPr lang="en-US" altLang="zh-CN" dirty="0"/>
              <a:t>To </a:t>
            </a:r>
            <a:r>
              <a:rPr lang="en-US" altLang="zh-CN"/>
              <a:t>be continued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42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331C-232F-40D7-A985-18D0FE6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C452-B6A2-4CEB-862F-B91149D6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基于规则的</a:t>
            </a:r>
            <a:r>
              <a:rPr lang="en-US" altLang="zh-CN" dirty="0"/>
              <a:t>AI</a:t>
            </a:r>
          </a:p>
          <a:p>
            <a:r>
              <a:rPr lang="zh-CN" altLang="en-US" dirty="0"/>
              <a:t>基于学习的方法</a:t>
            </a:r>
          </a:p>
          <a:p>
            <a:pPr lvl="1"/>
            <a:r>
              <a:rPr lang="zh-CN" altLang="en-US" dirty="0"/>
              <a:t>策略拆解</a:t>
            </a:r>
            <a:endParaRPr lang="en-US" altLang="zh-CN" dirty="0"/>
          </a:p>
          <a:p>
            <a:pPr lvl="1"/>
            <a:r>
              <a:rPr lang="zh-CN" altLang="en-US"/>
              <a:t>特征选取</a:t>
            </a:r>
            <a:endParaRPr lang="en-US" altLang="zh-CN" dirty="0"/>
          </a:p>
          <a:p>
            <a:pPr lvl="1"/>
            <a:r>
              <a:rPr lang="zh-CN" altLang="en-US" dirty="0"/>
              <a:t>模型设计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3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331C-232F-40D7-A985-18D0FE6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基于规则的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C452-B6A2-4CEB-862F-B91149D6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进攻，暂不考虑防守</a:t>
            </a:r>
            <a:endParaRPr lang="en-US" altLang="zh-CN" dirty="0"/>
          </a:p>
          <a:p>
            <a:pPr lvl="1"/>
            <a:r>
              <a:rPr lang="zh-CN" altLang="en-US" dirty="0"/>
              <a:t>没有考虑番数</a:t>
            </a:r>
            <a:endParaRPr lang="en-US" altLang="zh-CN" dirty="0"/>
          </a:p>
          <a:p>
            <a:pPr lvl="1"/>
            <a:r>
              <a:rPr lang="zh-CN" altLang="en-US" dirty="0"/>
              <a:t>向胡牌（基础）贪心</a:t>
            </a:r>
            <a:endParaRPr lang="en-US" altLang="zh-CN" dirty="0"/>
          </a:p>
          <a:p>
            <a:r>
              <a:rPr lang="zh-CN" altLang="en-US" dirty="0"/>
              <a:t>和牌 ≈ </a:t>
            </a:r>
            <a:r>
              <a:rPr lang="en-US" altLang="zh-CN" dirty="0"/>
              <a:t>4</a:t>
            </a:r>
            <a:r>
              <a:rPr lang="zh-CN" altLang="en-US" dirty="0"/>
              <a:t>手</a:t>
            </a:r>
            <a:r>
              <a:rPr lang="en-US" altLang="zh-CN" dirty="0"/>
              <a:t> + 1</a:t>
            </a:r>
            <a:r>
              <a:rPr lang="zh-CN" altLang="en-US" dirty="0"/>
              <a:t>对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张牌为一手牌</a:t>
            </a:r>
          </a:p>
        </p:txBody>
      </p:sp>
    </p:spTree>
    <p:extLst>
      <p:ext uri="{BB962C8B-B14F-4D97-AF65-F5344CB8AC3E}">
        <p14:creationId xmlns:p14="http://schemas.microsoft.com/office/powerpoint/2010/main" val="29313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331C-232F-40D7-A985-18D0FE6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判定和牌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C452-B6A2-4CEB-862F-B91149D6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eval:  cards -&gt; score</a:t>
            </a:r>
          </a:p>
          <a:p>
            <a:r>
              <a:rPr lang="en-US" altLang="zh-CN" dirty="0"/>
              <a:t>score(AAA) = score(ABC) = 3</a:t>
            </a:r>
          </a:p>
          <a:p>
            <a:r>
              <a:rPr lang="en-US" altLang="zh-CN" dirty="0"/>
              <a:t>score(AA) = 2</a:t>
            </a:r>
          </a:p>
          <a:p>
            <a:r>
              <a:rPr lang="en-US" altLang="zh-CN" dirty="0"/>
              <a:t>score(ACX) = score(ABX) = 2</a:t>
            </a:r>
          </a:p>
          <a:p>
            <a:r>
              <a:rPr lang="zh-CN" altLang="en-US" dirty="0"/>
              <a:t>和牌：</a:t>
            </a:r>
            <a:r>
              <a:rPr lang="en-US" altLang="zh-CN" dirty="0"/>
              <a:t>score(</a:t>
            </a:r>
            <a:r>
              <a:rPr lang="en-US" altLang="zh-CN" dirty="0" err="1"/>
              <a:t>Σ^n</a:t>
            </a:r>
            <a:r>
              <a:rPr lang="en-US" altLang="zh-CN" dirty="0"/>
              <a:t>) = n</a:t>
            </a:r>
          </a:p>
          <a:p>
            <a:r>
              <a:rPr lang="zh-CN" altLang="en-US" dirty="0"/>
              <a:t>问题：如何切分手牌</a:t>
            </a:r>
          </a:p>
        </p:txBody>
      </p:sp>
    </p:spTree>
    <p:extLst>
      <p:ext uri="{BB962C8B-B14F-4D97-AF65-F5344CB8AC3E}">
        <p14:creationId xmlns:p14="http://schemas.microsoft.com/office/powerpoint/2010/main" val="285835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331C-232F-40D7-A985-18D0FE6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判定和牌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C452-B6A2-4CEB-862F-B91149D6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切分算法：随机！</a:t>
            </a:r>
            <a:endParaRPr lang="en-US" altLang="zh-CN" dirty="0"/>
          </a:p>
          <a:p>
            <a:r>
              <a:rPr lang="en-US" altLang="zh-CN" dirty="0" err="1"/>
              <a:t>random_shuffle</a:t>
            </a:r>
            <a:r>
              <a:rPr lang="en-US" altLang="zh-CN" dirty="0"/>
              <a:t>(hands)</a:t>
            </a:r>
          </a:p>
          <a:p>
            <a:r>
              <a:rPr lang="zh-CN" altLang="en-US" dirty="0"/>
              <a:t>取多次随机排列的</a:t>
            </a:r>
            <a:r>
              <a:rPr lang="en-US" altLang="zh-CN" dirty="0"/>
              <a:t>eval</a:t>
            </a:r>
            <a:r>
              <a:rPr lang="zh-CN" altLang="en-US" dirty="0"/>
              <a:t>最大值</a:t>
            </a:r>
            <a:endParaRPr lang="en-US" altLang="zh-CN" dirty="0"/>
          </a:p>
          <a:p>
            <a:r>
              <a:rPr lang="zh-CN" altLang="en-US" dirty="0"/>
              <a:t>问题：恰好得到最优解的概率小</a:t>
            </a:r>
          </a:p>
        </p:txBody>
      </p:sp>
    </p:spTree>
    <p:extLst>
      <p:ext uri="{BB962C8B-B14F-4D97-AF65-F5344CB8AC3E}">
        <p14:creationId xmlns:p14="http://schemas.microsoft.com/office/powerpoint/2010/main" val="31434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331C-232F-40D7-A985-18D0FE6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判定和牌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C452-B6A2-4CEB-862F-B91149D6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先按牌的类型分组 </a:t>
            </a:r>
            <a:r>
              <a:rPr lang="en-US" altLang="zh-CN" dirty="0"/>
              <a:t>– BWTFJ</a:t>
            </a:r>
          </a:p>
          <a:p>
            <a:r>
              <a:rPr lang="zh-CN" altLang="en-US" dirty="0"/>
              <a:t>分组后随机划分</a:t>
            </a:r>
            <a:endParaRPr lang="en-US" altLang="zh-CN" dirty="0"/>
          </a:p>
          <a:p>
            <a:r>
              <a:rPr lang="zh-CN" altLang="en-US" dirty="0"/>
              <a:t>若一组中有</a:t>
            </a:r>
            <a:r>
              <a:rPr lang="en-US" altLang="zh-CN" dirty="0"/>
              <a:t>n</a:t>
            </a:r>
            <a:r>
              <a:rPr lang="zh-CN" altLang="en-US" dirty="0"/>
              <a:t>手牌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n(n-1)/2</a:t>
            </a:r>
            <a:r>
              <a:rPr lang="zh-CN" altLang="en-US" dirty="0"/>
              <a:t>个</a:t>
            </a:r>
            <a:r>
              <a:rPr lang="en-US" altLang="zh-CN" dirty="0"/>
              <a:t>pair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pair</a:t>
            </a:r>
            <a:r>
              <a:rPr lang="zh-CN" altLang="en-US" dirty="0"/>
              <a:t>中交换一张牌</a:t>
            </a:r>
            <a:r>
              <a:rPr lang="en-US" altLang="zh-CN" dirty="0"/>
              <a:t>eval</a:t>
            </a:r>
            <a:r>
              <a:rPr lang="zh-CN" altLang="en-US" dirty="0"/>
              <a:t>增加，交换</a:t>
            </a:r>
            <a:endParaRPr lang="en-US" altLang="zh-CN" dirty="0"/>
          </a:p>
          <a:p>
            <a:r>
              <a:rPr lang="zh-CN" altLang="en-US" dirty="0"/>
              <a:t>取随机</a:t>
            </a:r>
            <a:r>
              <a:rPr lang="en-US" altLang="zh-CN" dirty="0"/>
              <a:t>N</a:t>
            </a:r>
            <a:r>
              <a:rPr lang="zh-CN" altLang="en-US" dirty="0"/>
              <a:t>次的最大值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582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331C-232F-40D7-A985-18D0FE6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C452-B6A2-4CEB-862F-B91149D6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Score</a:t>
            </a:r>
          </a:p>
          <a:p>
            <a:r>
              <a:rPr lang="en-US" altLang="zh-CN" dirty="0"/>
              <a:t>Input: cards(n)	Output: integer</a:t>
            </a:r>
          </a:p>
          <a:p>
            <a:pPr lvl="1"/>
            <a:r>
              <a:rPr lang="en-US" altLang="zh-CN" dirty="0"/>
              <a:t>groups = </a:t>
            </a:r>
            <a:r>
              <a:rPr lang="en-US" altLang="zh-CN" dirty="0" err="1"/>
              <a:t>paritition</a:t>
            </a:r>
            <a:r>
              <a:rPr lang="en-US" altLang="zh-CN" dirty="0"/>
              <a:t>(cards)</a:t>
            </a:r>
          </a:p>
          <a:p>
            <a:pPr lvl="1"/>
            <a:r>
              <a:rPr lang="en-US" altLang="zh-CN" dirty="0"/>
              <a:t>Iterate N times and return max Value:</a:t>
            </a:r>
          </a:p>
          <a:p>
            <a:pPr lvl="2"/>
            <a:r>
              <a:rPr lang="en-US" altLang="zh-CN" dirty="0"/>
              <a:t>Value = 0</a:t>
            </a:r>
          </a:p>
          <a:p>
            <a:pPr lvl="2"/>
            <a:r>
              <a:rPr lang="en-US" altLang="zh-CN" dirty="0"/>
              <a:t>for each group in groups:</a:t>
            </a:r>
          </a:p>
          <a:p>
            <a:pPr lvl="3"/>
            <a:r>
              <a:rPr lang="en-US" altLang="zh-CN" dirty="0" err="1"/>
              <a:t>random_shuffle</a:t>
            </a:r>
            <a:r>
              <a:rPr lang="en-US" altLang="zh-CN" dirty="0"/>
              <a:t>(group)</a:t>
            </a:r>
          </a:p>
          <a:p>
            <a:pPr lvl="3"/>
            <a:r>
              <a:rPr lang="en-US" altLang="zh-CN" dirty="0"/>
              <a:t>greedily swap cards between hand pairs</a:t>
            </a:r>
          </a:p>
          <a:p>
            <a:pPr lvl="3"/>
            <a:r>
              <a:rPr lang="en-US" altLang="zh-CN" dirty="0"/>
              <a:t>Value += eval(group)</a:t>
            </a:r>
          </a:p>
          <a:p>
            <a:pPr lvl="3"/>
            <a:endParaRPr lang="en-US" altLang="zh-CN" dirty="0"/>
          </a:p>
          <a:p>
            <a:r>
              <a:rPr lang="zh-CN" altLang="en-US" dirty="0"/>
              <a:t>实际中，对很小的</a:t>
            </a:r>
            <a:r>
              <a:rPr lang="en-US" altLang="zh-CN" dirty="0"/>
              <a:t>N(50)</a:t>
            </a:r>
            <a:r>
              <a:rPr lang="zh-CN" altLang="en-US" dirty="0"/>
              <a:t>效果基本就很好</a:t>
            </a:r>
          </a:p>
        </p:txBody>
      </p:sp>
    </p:spTree>
    <p:extLst>
      <p:ext uri="{BB962C8B-B14F-4D97-AF65-F5344CB8AC3E}">
        <p14:creationId xmlns:p14="http://schemas.microsoft.com/office/powerpoint/2010/main" val="364869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331C-232F-40D7-A985-18D0FE6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基于规则的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C452-B6A2-4CEB-862F-B91149D6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Score</a:t>
            </a:r>
            <a:r>
              <a:rPr lang="zh-CN" altLang="en-US" dirty="0"/>
              <a:t>进行贪心</a:t>
            </a:r>
            <a:endParaRPr lang="en-US" altLang="zh-CN" dirty="0"/>
          </a:p>
          <a:p>
            <a:r>
              <a:rPr lang="en-US" altLang="zh-CN" dirty="0"/>
              <a:t>play, chi, </a:t>
            </a:r>
            <a:r>
              <a:rPr lang="en-US" altLang="zh-CN" dirty="0" err="1"/>
              <a:t>peng</a:t>
            </a:r>
            <a:r>
              <a:rPr lang="en-US" altLang="zh-CN" dirty="0"/>
              <a:t>, gang</a:t>
            </a:r>
          </a:p>
          <a:p>
            <a:r>
              <a:rPr lang="zh-CN" altLang="en-US" dirty="0"/>
              <a:t>行为以最大化</a:t>
            </a:r>
            <a:r>
              <a:rPr lang="en-US" altLang="zh-CN" dirty="0"/>
              <a:t>Score</a:t>
            </a:r>
            <a:r>
              <a:rPr lang="zh-CN" altLang="en-US" dirty="0"/>
              <a:t>为目标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蒟蒻的</a:t>
            </a:r>
            <a:r>
              <a:rPr lang="en-US" altLang="zh-CN" dirty="0"/>
              <a:t>baseline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3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331C-232F-40D7-A985-18D0FE6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基于学习的方法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C452-B6A2-4CEB-862F-B91149D6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策略拆解</a:t>
            </a:r>
            <a:endParaRPr lang="en-US" altLang="zh-CN" dirty="0"/>
          </a:p>
          <a:p>
            <a:r>
              <a:rPr lang="zh-CN" altLang="en-US" dirty="0"/>
              <a:t>数据集处理</a:t>
            </a:r>
            <a:endParaRPr lang="en-US" altLang="zh-CN" dirty="0"/>
          </a:p>
          <a:p>
            <a:r>
              <a:rPr lang="zh-CN" altLang="en-US" dirty="0"/>
              <a:t>模型设计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0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594</Words>
  <Application>Microsoft Office PowerPoint</Application>
  <PresentationFormat>宽屏</PresentationFormat>
  <Paragraphs>101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 Light</vt:lpstr>
      <vt:lpstr>Arial</vt:lpstr>
      <vt:lpstr>Times New Roman</vt:lpstr>
      <vt:lpstr>Office 主题​​</vt:lpstr>
      <vt:lpstr>麻将AI报告</vt:lpstr>
      <vt:lpstr>PowerPoint 演示文稿</vt:lpstr>
      <vt:lpstr>基于规则的AI</vt:lpstr>
      <vt:lpstr>判定和牌</vt:lpstr>
      <vt:lpstr>判定和牌</vt:lpstr>
      <vt:lpstr>判定和牌</vt:lpstr>
      <vt:lpstr>算法</vt:lpstr>
      <vt:lpstr>基于规则的AI</vt:lpstr>
      <vt:lpstr>基于学习的方法</vt:lpstr>
      <vt:lpstr>策略拆解</vt:lpstr>
      <vt:lpstr>策略拆解</vt:lpstr>
      <vt:lpstr>策略拆解</vt:lpstr>
      <vt:lpstr>分类器设置</vt:lpstr>
      <vt:lpstr>特征处理</vt:lpstr>
      <vt:lpstr>生成特征的过程</vt:lpstr>
      <vt:lpstr>模型设计</vt:lpstr>
      <vt:lpstr>模型设计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麻将AI报告</dc:title>
  <dc:creator>Lee Joe</dc:creator>
  <cp:lastModifiedBy>wyq</cp:lastModifiedBy>
  <cp:revision>44</cp:revision>
  <dcterms:created xsi:type="dcterms:W3CDTF">2019-05-29T14:42:33Z</dcterms:created>
  <dcterms:modified xsi:type="dcterms:W3CDTF">2019-05-29T16:35:04Z</dcterms:modified>
</cp:coreProperties>
</file>