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heme/theme3.xml" ContentType="application/vnd.openxmlformats-officedocument.them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2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3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4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5.xml" ContentType="application/vnd.openxmlformats-officedocument.presentationml.notesSl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6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7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notesSlides/notesSlide8.xml" ContentType="application/vnd.openxmlformats-officedocument.presentationml.notesSl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notesSlides/notesSlide9.xml" ContentType="application/vnd.openxmlformats-officedocument.presentationml.notesSlid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notesSlides/notesSlide10.xml" ContentType="application/vnd.openxmlformats-officedocument.presentationml.notesSlide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notesSlides/notesSlide11.xml" ContentType="application/vnd.openxmlformats-officedocument.presentationml.notesSlide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61" r:id="rId4"/>
    <p:sldId id="262" r:id="rId5"/>
    <p:sldId id="264" r:id="rId6"/>
    <p:sldId id="283" r:id="rId7"/>
    <p:sldId id="267" r:id="rId8"/>
    <p:sldId id="284" r:id="rId9"/>
    <p:sldId id="285" r:id="rId10"/>
    <p:sldId id="270" r:id="rId11"/>
    <p:sldId id="286" r:id="rId12"/>
    <p:sldId id="287" r:id="rId13"/>
    <p:sldId id="288" r:id="rId14"/>
    <p:sldId id="273" r:id="rId15"/>
    <p:sldId id="289" r:id="rId16"/>
    <p:sldId id="290" r:id="rId17"/>
    <p:sldId id="276" r:id="rId18"/>
    <p:sldId id="291" r:id="rId19"/>
    <p:sldId id="281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dmin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48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各位老师、同学，大家好！今天我带来的是移动应用测试课程大作业</a:t>
            </a:r>
            <a:r>
              <a:rPr lang="en-US" altLang="zh-CN"/>
              <a:t> —— </a:t>
            </a:r>
            <a:r>
              <a:rPr lang="zh-CN" altLang="en-US"/>
              <a:t>连连看小游戏的测试汇报，会围绕测试过程、发现的问题及收获展开分享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后续优化，一方面调整断言逻辑，让测试更精准；另一方面，补充更多场景测试，比如关卡难度切换、道具怎么使用，把游戏更多功能覆盖到，让测试更全面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 JUnit </a:t>
            </a:r>
            <a:r>
              <a:rPr lang="zh-CN" altLang="en-US" dirty="0"/>
              <a:t>单元测试，我们验证了连连看小游戏部分核心类功能，也发现断言逻辑这些问题，实实在在感受到测试对保障应用质量有多重要。过程中，我们掌握了</a:t>
            </a:r>
            <a:r>
              <a:rPr lang="en-US" altLang="zh-CN" dirty="0"/>
              <a:t> Android </a:t>
            </a:r>
            <a:r>
              <a:rPr lang="zh-CN" altLang="en-US" dirty="0"/>
              <a:t>应用单元测试流程，学会用</a:t>
            </a:r>
            <a:r>
              <a:rPr lang="en-US" altLang="zh-CN" dirty="0"/>
              <a:t> JUnit </a:t>
            </a:r>
            <a:r>
              <a:rPr lang="zh-CN" altLang="en-US" dirty="0"/>
              <a:t>设计用例、分析结果，代码质量意识和移动应用测试实践能力都得到了提升。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连连看作为经典休闲小游戏，在移动平台很受欢迎。我们这次选择其</a:t>
            </a:r>
            <a:r>
              <a:rPr lang="en-US" altLang="zh-CN" dirty="0"/>
              <a:t> Android </a:t>
            </a:r>
            <a:r>
              <a:rPr lang="zh-CN" altLang="en-US" dirty="0"/>
              <a:t>版本开展测试，核心目标是通过单元测试，验证关卡、道具、游戏元素等模块的类与方法逻辑，找出潜在问题，保障游戏功能正常运作，提升应用质量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我们的测试环境基于</a:t>
            </a:r>
            <a:r>
              <a:rPr lang="en-US" altLang="zh-CN" dirty="0"/>
              <a:t> Android Studio</a:t>
            </a:r>
            <a:r>
              <a:rPr lang="zh-CN" altLang="en-US" dirty="0"/>
              <a:t>，用</a:t>
            </a:r>
            <a:r>
              <a:rPr lang="en-US" altLang="zh-CN" dirty="0"/>
              <a:t> Pixel 2 </a:t>
            </a:r>
            <a:r>
              <a:rPr lang="zh-CN" altLang="en-US" dirty="0"/>
              <a:t>模拟器模拟移动设备，系统是</a:t>
            </a:r>
            <a:r>
              <a:rPr lang="en-US" altLang="zh-CN" dirty="0"/>
              <a:t> Android 16.0</a:t>
            </a:r>
            <a:r>
              <a:rPr lang="zh-CN" altLang="en-US" dirty="0"/>
              <a:t>，能模拟真实手机运行场景。测试工具借助</a:t>
            </a:r>
            <a:r>
              <a:rPr lang="en-US" altLang="zh-CN" dirty="0"/>
              <a:t> JUnit </a:t>
            </a:r>
            <a:r>
              <a:rPr lang="zh-CN" altLang="en-US" dirty="0"/>
              <a:t>框架写单元测试，在</a:t>
            </a:r>
            <a:r>
              <a:rPr lang="en-US" altLang="zh-CN" dirty="0"/>
              <a:t> Android Studio </a:t>
            </a:r>
            <a:r>
              <a:rPr lang="zh-CN" altLang="en-US" dirty="0"/>
              <a:t>里直接运行、查看结果。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测试用例围绕游戏核心模块设计，像关卡类（</a:t>
            </a:r>
            <a:r>
              <a:rPr lang="en-US" altLang="zh-CN" dirty="0"/>
              <a:t>XLLevel </a:t>
            </a:r>
            <a:r>
              <a:rPr lang="zh-CN" altLang="en-US" dirty="0"/>
              <a:t>）、道具类（</a:t>
            </a:r>
            <a:r>
              <a:rPr lang="en-US" altLang="zh-CN" dirty="0"/>
              <a:t>XLProp </a:t>
            </a:r>
            <a:r>
              <a:rPr lang="zh-CN" altLang="en-US" dirty="0"/>
              <a:t>）、游戏元素类（</a:t>
            </a:r>
            <a:r>
              <a:rPr lang="en-US" altLang="zh-CN" dirty="0"/>
              <a:t>AnimalPoint </a:t>
            </a:r>
            <a:r>
              <a:rPr lang="zh-CN" altLang="en-US" dirty="0"/>
              <a:t>）。对关卡类，检查</a:t>
            </a:r>
            <a:r>
              <a:rPr lang="en-US" altLang="zh-CN" dirty="0"/>
              <a:t> id</a:t>
            </a:r>
            <a:r>
              <a:rPr lang="zh-CN" altLang="en-US" dirty="0"/>
              <a:t>、时间、模式这些属性，设置后能不能正确获取；道具类就看种类、数量、价格的设置与获取逻辑；</a:t>
            </a:r>
            <a:r>
              <a:rPr lang="en-US" altLang="zh-CN" dirty="0"/>
              <a:t>AnimalPoint </a:t>
            </a:r>
            <a:r>
              <a:rPr lang="zh-CN" altLang="en-US" dirty="0"/>
              <a:t>类则验证对象状态。通过断言，比如判断对象是否为</a:t>
            </a:r>
            <a:r>
              <a:rPr lang="en-US" altLang="zh-CN" dirty="0"/>
              <a:t> null</a:t>
            </a:r>
            <a:r>
              <a:rPr lang="zh-CN" altLang="en-US" dirty="0"/>
              <a:t>、属性值对不对，来验证功能是否符合预期，像检查设置的</a:t>
            </a:r>
            <a:r>
              <a:rPr lang="en-US" altLang="zh-CN" dirty="0"/>
              <a:t> id</a:t>
            </a:r>
            <a:r>
              <a:rPr lang="zh-CN" altLang="en-US" dirty="0"/>
              <a:t>，获取后是不是我们想要的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接下来看测试执行里的正常流程验证。这部分我们聚焦关卡类和道具类的属性操作。从日志能看到，创建</a:t>
            </a:r>
            <a:r>
              <a:rPr lang="en-US" altLang="zh-CN" dirty="0"/>
              <a:t> XLLevel </a:t>
            </a:r>
            <a:r>
              <a:rPr lang="zh-CN" altLang="en-US" dirty="0"/>
              <a:t>对象后，设置</a:t>
            </a:r>
            <a:r>
              <a:rPr lang="en-US" altLang="zh-CN" dirty="0"/>
              <a:t> id </a:t>
            </a:r>
            <a:r>
              <a:rPr lang="zh-CN" altLang="en-US" dirty="0"/>
              <a:t>为</a:t>
            </a:r>
            <a:r>
              <a:rPr lang="en-US" altLang="zh-CN" dirty="0"/>
              <a:t> 5</a:t>
            </a:r>
            <a:r>
              <a:rPr lang="zh-CN" altLang="en-US" dirty="0"/>
              <a:t>、时间</a:t>
            </a:r>
            <a:r>
              <a:rPr lang="en-US" altLang="zh-CN" dirty="0"/>
              <a:t> 60</a:t>
            </a:r>
            <a:r>
              <a:rPr lang="zh-CN" altLang="en-US" dirty="0"/>
              <a:t>、模式</a:t>
            </a:r>
            <a:r>
              <a:rPr lang="en-US" altLang="zh-CN" dirty="0"/>
              <a:t>‘1’ </a:t>
            </a:r>
            <a:r>
              <a:rPr lang="zh-CN" altLang="en-US" dirty="0"/>
              <a:t>，获取这些属性时输出符合预期；道具类</a:t>
            </a:r>
            <a:r>
              <a:rPr lang="en-US" altLang="zh-CN" dirty="0"/>
              <a:t> XLProp </a:t>
            </a:r>
            <a:r>
              <a:rPr lang="zh-CN" altLang="en-US" dirty="0"/>
              <a:t>设置种类</a:t>
            </a:r>
            <a:r>
              <a:rPr lang="en-US" altLang="zh-CN" dirty="0"/>
              <a:t>‘2’</a:t>
            </a:r>
            <a:r>
              <a:rPr lang="zh-CN" altLang="en-US" dirty="0"/>
              <a:t>、数量</a:t>
            </a:r>
            <a:r>
              <a:rPr lang="en-US" altLang="zh-CN" dirty="0"/>
              <a:t> 25</a:t>
            </a:r>
            <a:r>
              <a:rPr lang="zh-CN" altLang="en-US" dirty="0"/>
              <a:t>、价格</a:t>
            </a:r>
            <a:r>
              <a:rPr lang="en-US" altLang="zh-CN" dirty="0"/>
              <a:t> 100</a:t>
            </a:r>
            <a:r>
              <a:rPr lang="zh-CN" altLang="en-US" dirty="0"/>
              <a:t>，获取和</a:t>
            </a:r>
            <a:r>
              <a:rPr lang="en-US" altLang="zh-CN" dirty="0"/>
              <a:t> toString </a:t>
            </a:r>
            <a:r>
              <a:rPr lang="zh-CN" altLang="en-US" dirty="0"/>
              <a:t>输出也都正常。这说明基础的属性设置与获取逻辑是没问题的，保障了关卡、道具模块的核心功能，为游戏正常运行筑牢基础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断言失败场景。第一个，测试</a:t>
            </a:r>
            <a:r>
              <a:rPr lang="en-US" altLang="zh-CN" dirty="0"/>
              <a:t> AnimalPoint </a:t>
            </a:r>
            <a:r>
              <a:rPr lang="zh-CN" altLang="en-US" dirty="0"/>
              <a:t>对象</a:t>
            </a:r>
            <a:r>
              <a:rPr lang="en-US" altLang="zh-CN" dirty="0"/>
              <a:t> toString </a:t>
            </a:r>
            <a:r>
              <a:rPr lang="zh-CN" altLang="en-US" dirty="0"/>
              <a:t>结果，</a:t>
            </a:r>
            <a:r>
              <a:rPr lang="en-US" altLang="zh-CN" dirty="0"/>
              <a:t>p1 </a:t>
            </a:r>
            <a:r>
              <a:rPr lang="zh-CN" altLang="en-US" dirty="0"/>
              <a:t>坐标（</a:t>
            </a:r>
            <a:r>
              <a:rPr lang="en-US" altLang="zh-CN" dirty="0"/>
              <a:t>1,1</a:t>
            </a:r>
            <a:r>
              <a:rPr lang="zh-CN" altLang="en-US" dirty="0"/>
              <a:t>）、</a:t>
            </a:r>
            <a:r>
              <a:rPr lang="en-US" altLang="zh-CN" dirty="0"/>
              <a:t>p2 </a:t>
            </a:r>
            <a:r>
              <a:rPr lang="zh-CN" altLang="en-US" dirty="0"/>
              <a:t>坐标（</a:t>
            </a:r>
            <a:r>
              <a:rPr lang="en-US" altLang="zh-CN" dirty="0"/>
              <a:t>1,2</a:t>
            </a:r>
            <a:r>
              <a:rPr lang="zh-CN" altLang="en-US" dirty="0"/>
              <a:t>），本来就不一样，</a:t>
            </a:r>
            <a:r>
              <a:rPr lang="en-US" altLang="zh-CN" dirty="0"/>
              <a:t>assertEquals </a:t>
            </a:r>
            <a:r>
              <a:rPr lang="zh-CN" altLang="en-US" dirty="0"/>
              <a:t>断言肯定失败，这暴露了对象状态验证的问题，提醒我们得选对断言方式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第二个，对</a:t>
            </a:r>
            <a:r>
              <a:rPr lang="en-US" altLang="zh-CN" dirty="0">
                <a:sym typeface="+mn-ea"/>
              </a:rPr>
              <a:t> level </a:t>
            </a:r>
            <a:r>
              <a:rPr lang="zh-CN" altLang="en-US" dirty="0">
                <a:sym typeface="+mn-ea"/>
              </a:rPr>
              <a:t>对象用</a:t>
            </a:r>
            <a:r>
              <a:rPr lang="en-US" altLang="zh-CN" dirty="0">
                <a:sym typeface="+mn-ea"/>
              </a:rPr>
              <a:t> assertNull </a:t>
            </a:r>
            <a:r>
              <a:rPr lang="zh-CN" altLang="en-US" dirty="0">
                <a:sym typeface="+mn-ea"/>
              </a:rPr>
              <a:t>断言，可</a:t>
            </a:r>
            <a:r>
              <a:rPr lang="en-US" altLang="zh-CN" dirty="0">
                <a:sym typeface="+mn-ea"/>
              </a:rPr>
              <a:t> level </a:t>
            </a:r>
            <a:r>
              <a:rPr lang="zh-CN" altLang="en-US" dirty="0">
                <a:sym typeface="+mn-ea"/>
              </a:rPr>
              <a:t>明明已经实例化了，肯定不为</a:t>
            </a:r>
            <a:r>
              <a:rPr lang="en-US" altLang="zh-CN" dirty="0">
                <a:sym typeface="+mn-ea"/>
              </a:rPr>
              <a:t> null</a:t>
            </a:r>
            <a:r>
              <a:rPr lang="zh-CN" altLang="en-US" dirty="0">
                <a:sym typeface="+mn-ea"/>
              </a:rPr>
              <a:t>，断言就失败了。这让我们发现测试逻辑和预期的冲突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从断言失败能看出，测试用例预期和实际逻辑有差异。像</a:t>
            </a:r>
            <a:r>
              <a:rPr lang="en-US" altLang="zh-CN" dirty="0"/>
              <a:t> AnimalPoint</a:t>
            </a:r>
            <a:r>
              <a:rPr lang="zh-CN" altLang="en-US" dirty="0"/>
              <a:t>，要是想判断坐标关系，得换合适的断言；</a:t>
            </a:r>
            <a:r>
              <a:rPr lang="en-US" altLang="zh-CN" dirty="0"/>
              <a:t>assertNull </a:t>
            </a:r>
            <a:r>
              <a:rPr lang="zh-CN" altLang="en-US" dirty="0"/>
              <a:t>也得用对，区分对象该不该初始化。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B878884-074C-4F57-AB25-67DD49B116EC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3C42E341-B0C4-466D-9066-30BBA79347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B878884-074C-4F57-AB25-67DD49B116EC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3C42E341-B0C4-466D-9066-30BBA79347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B878884-074C-4F57-AB25-67DD49B116EC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3C42E341-B0C4-466D-9066-30BBA79347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4B878884-074C-4F57-AB25-67DD49B116EC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3C42E341-B0C4-466D-9066-30BBA79347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4B878884-074C-4F57-AB25-67DD49B116EC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3C42E341-B0C4-466D-9066-30BBA79347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4B878884-074C-4F57-AB25-67DD49B116EC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3C42E341-B0C4-466D-9066-30BBA79347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4B878884-074C-4F57-AB25-67DD49B116EC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3C42E341-B0C4-466D-9066-30BBA79347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4B878884-074C-4F57-AB25-67DD49B116EC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3C42E341-B0C4-466D-9066-30BBA79347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4B878884-074C-4F57-AB25-67DD49B116EC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3C42E341-B0C4-466D-9066-30BBA79347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B878884-074C-4F57-AB25-67DD49B116EC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3C42E341-B0C4-466D-9066-30BBA79347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B878884-074C-4F57-AB25-67DD49B116EC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3C42E341-B0C4-466D-9066-30BBA79347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78884-074C-4F57-AB25-67DD49B116EC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2E341-B0C4-466D-9066-30BBA79347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image" Target="../media/image2.png"/><Relationship Id="rId5" Type="http://schemas.openxmlformats.org/officeDocument/2006/relationships/tags" Target="../tags/tag69.xml"/><Relationship Id="rId10" Type="http://schemas.openxmlformats.org/officeDocument/2006/relationships/image" Target="../media/image1.jpeg"/><Relationship Id="rId4" Type="http://schemas.openxmlformats.org/officeDocument/2006/relationships/tags" Target="../tags/tag68.xml"/><Relationship Id="rId9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50.xml"/><Relationship Id="rId13" Type="http://schemas.openxmlformats.org/officeDocument/2006/relationships/notesSlide" Target="../notesSlides/notesSlide6.xml"/><Relationship Id="rId3" Type="http://schemas.openxmlformats.org/officeDocument/2006/relationships/tags" Target="../tags/tag145.xml"/><Relationship Id="rId7" Type="http://schemas.openxmlformats.org/officeDocument/2006/relationships/tags" Target="../tags/tag149.xml"/><Relationship Id="rId12" Type="http://schemas.openxmlformats.org/officeDocument/2006/relationships/slideLayout" Target="../slideLayouts/slideLayout12.xml"/><Relationship Id="rId2" Type="http://schemas.openxmlformats.org/officeDocument/2006/relationships/tags" Target="../tags/tag144.xml"/><Relationship Id="rId16" Type="http://schemas.openxmlformats.org/officeDocument/2006/relationships/image" Target="../media/image12.png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11" Type="http://schemas.openxmlformats.org/officeDocument/2006/relationships/tags" Target="../tags/tag153.xml"/><Relationship Id="rId5" Type="http://schemas.openxmlformats.org/officeDocument/2006/relationships/tags" Target="../tags/tag147.xml"/><Relationship Id="rId15" Type="http://schemas.openxmlformats.org/officeDocument/2006/relationships/image" Target="../media/image5.png"/><Relationship Id="rId10" Type="http://schemas.openxmlformats.org/officeDocument/2006/relationships/tags" Target="../tags/tag152.xml"/><Relationship Id="rId4" Type="http://schemas.openxmlformats.org/officeDocument/2006/relationships/tags" Target="../tags/tag146.xml"/><Relationship Id="rId9" Type="http://schemas.openxmlformats.org/officeDocument/2006/relationships/tags" Target="../tags/tag151.xml"/><Relationship Id="rId1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13" Type="http://schemas.openxmlformats.org/officeDocument/2006/relationships/notesSlide" Target="../notesSlides/notesSlide7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12" Type="http://schemas.openxmlformats.org/officeDocument/2006/relationships/slideLayout" Target="../slideLayouts/slideLayout12.xml"/><Relationship Id="rId2" Type="http://schemas.openxmlformats.org/officeDocument/2006/relationships/tags" Target="../tags/tag155.xml"/><Relationship Id="rId16" Type="http://schemas.openxmlformats.org/officeDocument/2006/relationships/image" Target="../media/image13.png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tags" Target="../tags/tag164.xml"/><Relationship Id="rId5" Type="http://schemas.openxmlformats.org/officeDocument/2006/relationships/tags" Target="../tags/tag158.xml"/><Relationship Id="rId15" Type="http://schemas.openxmlformats.org/officeDocument/2006/relationships/image" Target="../media/image5.png"/><Relationship Id="rId10" Type="http://schemas.openxmlformats.org/officeDocument/2006/relationships/tags" Target="../tags/tag163.xml"/><Relationship Id="rId4" Type="http://schemas.openxmlformats.org/officeDocument/2006/relationships/tags" Target="../tags/tag157.xml"/><Relationship Id="rId9" Type="http://schemas.openxmlformats.org/officeDocument/2006/relationships/tags" Target="../tags/tag162.xml"/><Relationship Id="rId1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72.xml"/><Relationship Id="rId13" Type="http://schemas.openxmlformats.org/officeDocument/2006/relationships/notesSlide" Target="../notesSlides/notesSlide8.xml"/><Relationship Id="rId3" Type="http://schemas.openxmlformats.org/officeDocument/2006/relationships/tags" Target="../tags/tag167.xml"/><Relationship Id="rId7" Type="http://schemas.openxmlformats.org/officeDocument/2006/relationships/tags" Target="../tags/tag171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5.png"/><Relationship Id="rId2" Type="http://schemas.openxmlformats.org/officeDocument/2006/relationships/tags" Target="../tags/tag166.xml"/><Relationship Id="rId16" Type="http://schemas.openxmlformats.org/officeDocument/2006/relationships/image" Target="../media/image14.png"/><Relationship Id="rId1" Type="http://schemas.openxmlformats.org/officeDocument/2006/relationships/tags" Target="../tags/tag165.xml"/><Relationship Id="rId6" Type="http://schemas.openxmlformats.org/officeDocument/2006/relationships/tags" Target="../tags/tag170.xml"/><Relationship Id="rId11" Type="http://schemas.openxmlformats.org/officeDocument/2006/relationships/tags" Target="../tags/tag175.xml"/><Relationship Id="rId5" Type="http://schemas.openxmlformats.org/officeDocument/2006/relationships/tags" Target="../tags/tag169.xml"/><Relationship Id="rId15" Type="http://schemas.openxmlformats.org/officeDocument/2006/relationships/image" Target="../media/image5.png"/><Relationship Id="rId10" Type="http://schemas.openxmlformats.org/officeDocument/2006/relationships/tags" Target="../tags/tag174.xml"/><Relationship Id="rId4" Type="http://schemas.openxmlformats.org/officeDocument/2006/relationships/tags" Target="../tags/tag168.xml"/><Relationship Id="rId9" Type="http://schemas.openxmlformats.org/officeDocument/2006/relationships/tags" Target="../tags/tag173.xml"/><Relationship Id="rId1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78.xml"/><Relationship Id="rId7" Type="http://schemas.openxmlformats.org/officeDocument/2006/relationships/slideLayout" Target="../slideLayouts/slideLayout13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9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89.xml"/><Relationship Id="rId13" Type="http://schemas.openxmlformats.org/officeDocument/2006/relationships/tags" Target="../tags/tag194.xml"/><Relationship Id="rId3" Type="http://schemas.openxmlformats.org/officeDocument/2006/relationships/tags" Target="../tags/tag184.xml"/><Relationship Id="rId7" Type="http://schemas.openxmlformats.org/officeDocument/2006/relationships/tags" Target="../tags/tag188.xml"/><Relationship Id="rId12" Type="http://schemas.openxmlformats.org/officeDocument/2006/relationships/tags" Target="../tags/tag193.xml"/><Relationship Id="rId17" Type="http://schemas.openxmlformats.org/officeDocument/2006/relationships/image" Target="../media/image5.png"/><Relationship Id="rId2" Type="http://schemas.openxmlformats.org/officeDocument/2006/relationships/tags" Target="../tags/tag183.xml"/><Relationship Id="rId16" Type="http://schemas.openxmlformats.org/officeDocument/2006/relationships/image" Target="../media/image4.png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11" Type="http://schemas.openxmlformats.org/officeDocument/2006/relationships/tags" Target="../tags/tag192.xml"/><Relationship Id="rId5" Type="http://schemas.openxmlformats.org/officeDocument/2006/relationships/tags" Target="../tags/tag186.xml"/><Relationship Id="rId15" Type="http://schemas.openxmlformats.org/officeDocument/2006/relationships/notesSlide" Target="../notesSlides/notesSlide9.xml"/><Relationship Id="rId10" Type="http://schemas.openxmlformats.org/officeDocument/2006/relationships/tags" Target="../tags/tag191.xml"/><Relationship Id="rId4" Type="http://schemas.openxmlformats.org/officeDocument/2006/relationships/tags" Target="../tags/tag185.xml"/><Relationship Id="rId9" Type="http://schemas.openxmlformats.org/officeDocument/2006/relationships/tags" Target="../tags/tag190.xml"/><Relationship Id="rId14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02.xml"/><Relationship Id="rId13" Type="http://schemas.openxmlformats.org/officeDocument/2006/relationships/tags" Target="../tags/tag207.xml"/><Relationship Id="rId3" Type="http://schemas.openxmlformats.org/officeDocument/2006/relationships/tags" Target="../tags/tag197.xml"/><Relationship Id="rId7" Type="http://schemas.openxmlformats.org/officeDocument/2006/relationships/tags" Target="../tags/tag201.xml"/><Relationship Id="rId12" Type="http://schemas.openxmlformats.org/officeDocument/2006/relationships/tags" Target="../tags/tag206.xml"/><Relationship Id="rId17" Type="http://schemas.openxmlformats.org/officeDocument/2006/relationships/image" Target="../media/image5.png"/><Relationship Id="rId2" Type="http://schemas.openxmlformats.org/officeDocument/2006/relationships/tags" Target="../tags/tag196.xml"/><Relationship Id="rId16" Type="http://schemas.openxmlformats.org/officeDocument/2006/relationships/image" Target="../media/image4.png"/><Relationship Id="rId1" Type="http://schemas.openxmlformats.org/officeDocument/2006/relationships/tags" Target="../tags/tag195.xml"/><Relationship Id="rId6" Type="http://schemas.openxmlformats.org/officeDocument/2006/relationships/tags" Target="../tags/tag200.xml"/><Relationship Id="rId11" Type="http://schemas.openxmlformats.org/officeDocument/2006/relationships/tags" Target="../tags/tag205.xml"/><Relationship Id="rId5" Type="http://schemas.openxmlformats.org/officeDocument/2006/relationships/tags" Target="../tags/tag199.xml"/><Relationship Id="rId15" Type="http://schemas.openxmlformats.org/officeDocument/2006/relationships/notesSlide" Target="../notesSlides/notesSlide10.xml"/><Relationship Id="rId10" Type="http://schemas.openxmlformats.org/officeDocument/2006/relationships/tags" Target="../tags/tag204.xml"/><Relationship Id="rId4" Type="http://schemas.openxmlformats.org/officeDocument/2006/relationships/tags" Target="../tags/tag198.xml"/><Relationship Id="rId9" Type="http://schemas.openxmlformats.org/officeDocument/2006/relationships/tags" Target="../tags/tag203.xml"/><Relationship Id="rId14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210.xml"/><Relationship Id="rId7" Type="http://schemas.openxmlformats.org/officeDocument/2006/relationships/slideLayout" Target="../slideLayouts/slideLayout13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9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21.xml"/><Relationship Id="rId13" Type="http://schemas.openxmlformats.org/officeDocument/2006/relationships/notesSlide" Target="../notesSlides/notesSlide11.xml"/><Relationship Id="rId18" Type="http://schemas.openxmlformats.org/officeDocument/2006/relationships/image" Target="../media/image9.png"/><Relationship Id="rId3" Type="http://schemas.openxmlformats.org/officeDocument/2006/relationships/tags" Target="../tags/tag216.xml"/><Relationship Id="rId7" Type="http://schemas.openxmlformats.org/officeDocument/2006/relationships/tags" Target="../tags/tag220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7.png"/><Relationship Id="rId2" Type="http://schemas.openxmlformats.org/officeDocument/2006/relationships/tags" Target="../tags/tag215.xml"/><Relationship Id="rId16" Type="http://schemas.openxmlformats.org/officeDocument/2006/relationships/image" Target="../media/image16.png"/><Relationship Id="rId1" Type="http://schemas.openxmlformats.org/officeDocument/2006/relationships/tags" Target="../tags/tag214.xml"/><Relationship Id="rId6" Type="http://schemas.openxmlformats.org/officeDocument/2006/relationships/tags" Target="../tags/tag219.xml"/><Relationship Id="rId11" Type="http://schemas.openxmlformats.org/officeDocument/2006/relationships/tags" Target="../tags/tag224.xml"/><Relationship Id="rId5" Type="http://schemas.openxmlformats.org/officeDocument/2006/relationships/tags" Target="../tags/tag218.xml"/><Relationship Id="rId15" Type="http://schemas.openxmlformats.org/officeDocument/2006/relationships/image" Target="../media/image5.png"/><Relationship Id="rId10" Type="http://schemas.openxmlformats.org/officeDocument/2006/relationships/tags" Target="../tags/tag223.xml"/><Relationship Id="rId4" Type="http://schemas.openxmlformats.org/officeDocument/2006/relationships/tags" Target="../tags/tag217.xml"/><Relationship Id="rId9" Type="http://schemas.openxmlformats.org/officeDocument/2006/relationships/tags" Target="../tags/tag222.xml"/><Relationship Id="rId1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tags" Target="../tags/tag227.xml"/><Relationship Id="rId7" Type="http://schemas.openxmlformats.org/officeDocument/2006/relationships/tags" Target="../tags/tag231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10" Type="http://schemas.openxmlformats.org/officeDocument/2006/relationships/image" Target="../media/image2.png"/><Relationship Id="rId4" Type="http://schemas.openxmlformats.org/officeDocument/2006/relationships/tags" Target="../tags/tag228.xml"/><Relationship Id="rId9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74.xml"/><Relationship Id="rId7" Type="http://schemas.openxmlformats.org/officeDocument/2006/relationships/slideLayout" Target="../slideLayouts/slideLayout13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slideLayout" Target="../slideLayouts/slideLayout12.xml"/><Relationship Id="rId18" Type="http://schemas.openxmlformats.org/officeDocument/2006/relationships/image" Target="../media/image7.svg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17" Type="http://schemas.openxmlformats.org/officeDocument/2006/relationships/image" Target="../media/image6.png"/><Relationship Id="rId2" Type="http://schemas.openxmlformats.org/officeDocument/2006/relationships/tags" Target="../tags/tag79.xml"/><Relationship Id="rId16" Type="http://schemas.openxmlformats.org/officeDocument/2006/relationships/image" Target="../media/image5.png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5" Type="http://schemas.openxmlformats.org/officeDocument/2006/relationships/tags" Target="../tags/tag82.xml"/><Relationship Id="rId15" Type="http://schemas.openxmlformats.org/officeDocument/2006/relationships/image" Target="../media/image4.png"/><Relationship Id="rId10" Type="http://schemas.openxmlformats.org/officeDocument/2006/relationships/tags" Target="../tags/tag87.xml"/><Relationship Id="rId19" Type="http://schemas.openxmlformats.org/officeDocument/2006/relationships/image" Target="../media/image8.png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92.xml"/><Relationship Id="rId7" Type="http://schemas.openxmlformats.org/officeDocument/2006/relationships/slideLayout" Target="../slideLayouts/slideLayout13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notesSlide" Target="../notesSlides/notesSlide3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0.png"/><Relationship Id="rId2" Type="http://schemas.openxmlformats.org/officeDocument/2006/relationships/tags" Target="../tags/tag97.xml"/><Relationship Id="rId16" Type="http://schemas.openxmlformats.org/officeDocument/2006/relationships/image" Target="../media/image9.png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5" Type="http://schemas.openxmlformats.org/officeDocument/2006/relationships/tags" Target="../tags/tag100.xml"/><Relationship Id="rId15" Type="http://schemas.openxmlformats.org/officeDocument/2006/relationships/image" Target="../media/image5.png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09.xml"/><Relationship Id="rId7" Type="http://schemas.openxmlformats.org/officeDocument/2006/relationships/slideLayout" Target="../slideLayouts/slideLayout13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13" Type="http://schemas.openxmlformats.org/officeDocument/2006/relationships/tags" Target="../tags/tag125.xml"/><Relationship Id="rId18" Type="http://schemas.openxmlformats.org/officeDocument/2006/relationships/slideLayout" Target="../slideLayouts/slideLayout12.xml"/><Relationship Id="rId3" Type="http://schemas.openxmlformats.org/officeDocument/2006/relationships/tags" Target="../tags/tag115.xml"/><Relationship Id="rId21" Type="http://schemas.openxmlformats.org/officeDocument/2006/relationships/image" Target="../media/image5.png"/><Relationship Id="rId7" Type="http://schemas.openxmlformats.org/officeDocument/2006/relationships/tags" Target="../tags/tag119.xml"/><Relationship Id="rId12" Type="http://schemas.openxmlformats.org/officeDocument/2006/relationships/tags" Target="../tags/tag124.xml"/><Relationship Id="rId17" Type="http://schemas.openxmlformats.org/officeDocument/2006/relationships/tags" Target="../tags/tag129.xml"/><Relationship Id="rId2" Type="http://schemas.openxmlformats.org/officeDocument/2006/relationships/tags" Target="../tags/tag114.xml"/><Relationship Id="rId16" Type="http://schemas.openxmlformats.org/officeDocument/2006/relationships/tags" Target="../tags/tag128.xml"/><Relationship Id="rId20" Type="http://schemas.openxmlformats.org/officeDocument/2006/relationships/image" Target="../media/image4.png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5" Type="http://schemas.openxmlformats.org/officeDocument/2006/relationships/tags" Target="../tags/tag117.xml"/><Relationship Id="rId15" Type="http://schemas.openxmlformats.org/officeDocument/2006/relationships/tags" Target="../tags/tag127.xml"/><Relationship Id="rId10" Type="http://schemas.openxmlformats.org/officeDocument/2006/relationships/tags" Target="../tags/tag122.xml"/><Relationship Id="rId19" Type="http://schemas.openxmlformats.org/officeDocument/2006/relationships/notesSlide" Target="../notesSlides/notesSlide4.xml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tags" Target="../tags/tag12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12" Type="http://schemas.openxmlformats.org/officeDocument/2006/relationships/image" Target="../media/image11.png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image" Target="../media/image5.png"/><Relationship Id="rId5" Type="http://schemas.openxmlformats.org/officeDocument/2006/relationships/tags" Target="../tags/tag134.xml"/><Relationship Id="rId10" Type="http://schemas.openxmlformats.org/officeDocument/2006/relationships/image" Target="../media/image4.png"/><Relationship Id="rId4" Type="http://schemas.openxmlformats.org/officeDocument/2006/relationships/tags" Target="../tags/tag133.xml"/><Relationship Id="rId9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39.xml"/><Relationship Id="rId7" Type="http://schemas.openxmlformats.org/officeDocument/2006/relationships/slideLayout" Target="../slideLayouts/slideLayout13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微信图片_2022030208480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alphaModFix amt="40000"/>
          </a:blip>
          <a:stretch>
            <a:fillRect/>
          </a:stretch>
        </p:blipFill>
        <p:spPr>
          <a:xfrm>
            <a:off x="-445135" y="-226695"/>
            <a:ext cx="12673330" cy="7127875"/>
          </a:xfrm>
          <a:prstGeom prst="rect">
            <a:avLst/>
          </a:prstGeom>
        </p:spPr>
      </p:pic>
      <p:sp>
        <p:nvSpPr>
          <p:cNvPr id="12" name="任意多边形: 形状 11"/>
          <p:cNvSpPr/>
          <p:nvPr>
            <p:custDataLst>
              <p:tags r:id="rId3"/>
            </p:custDataLst>
          </p:nvPr>
        </p:nvSpPr>
        <p:spPr>
          <a:xfrm>
            <a:off x="0" y="1410970"/>
            <a:ext cx="12192000" cy="3937000"/>
          </a:xfrm>
          <a:custGeom>
            <a:avLst/>
            <a:gdLst>
              <a:gd name="connsiteX0" fmla="*/ 0 w 12245751"/>
              <a:gd name="connsiteY0" fmla="*/ 0 h 2573947"/>
              <a:gd name="connsiteX1" fmla="*/ 12245751 w 12245751"/>
              <a:gd name="connsiteY1" fmla="*/ 0 h 2573947"/>
              <a:gd name="connsiteX2" fmla="*/ 12245751 w 12245751"/>
              <a:gd name="connsiteY2" fmla="*/ 2573948 h 2573947"/>
              <a:gd name="connsiteX3" fmla="*/ 0 w 12245751"/>
              <a:gd name="connsiteY3" fmla="*/ 2573948 h 257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45751" h="2573947">
                <a:moveTo>
                  <a:pt x="0" y="0"/>
                </a:moveTo>
                <a:lnTo>
                  <a:pt x="12245751" y="0"/>
                </a:lnTo>
                <a:lnTo>
                  <a:pt x="12245751" y="2573948"/>
                </a:lnTo>
                <a:lnTo>
                  <a:pt x="0" y="2573948"/>
                </a:lnTo>
                <a:close/>
              </a:path>
            </a:pathLst>
          </a:custGeom>
          <a:solidFill>
            <a:schemeClr val="accent6">
              <a:alpha val="70000"/>
            </a:schemeClr>
          </a:solidFill>
          <a:ln w="21664" cap="flat">
            <a:solidFill>
              <a:srgbClr val="0D293F"/>
            </a:solidFill>
            <a:prstDash val="solid"/>
            <a:miter/>
          </a:ln>
          <a:effectLst>
            <a:outerShdw blurRad="50800" dist="50800" dir="5400000" algn="ctr" rotWithShape="0">
              <a:srgbClr val="000000">
                <a:alpha val="100000"/>
              </a:srgb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730607" y="4743113"/>
            <a:ext cx="9076496" cy="450510"/>
            <a:chOff x="3576787" y="5353348"/>
            <a:chExt cx="4763765" cy="450510"/>
          </a:xfrm>
        </p:grpSpPr>
        <p:sp>
          <p:nvSpPr>
            <p:cNvPr id="19" name="矩形: 圆角 18"/>
            <p:cNvSpPr/>
            <p:nvPr>
              <p:custDataLst>
                <p:tags r:id="rId6"/>
              </p:custDataLst>
            </p:nvPr>
          </p:nvSpPr>
          <p:spPr>
            <a:xfrm>
              <a:off x="3576787" y="5353348"/>
              <a:ext cx="2586411" cy="450215"/>
            </a:xfrm>
            <a:prstGeom prst="roundRect">
              <a:avLst>
                <a:gd name="adj" fmla="val 50000"/>
              </a:avLst>
            </a:prstGeom>
            <a:solidFill>
              <a:srgbClr val="29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小组成员：</a:t>
              </a:r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李忠赫，程泽，莫竣凯，邵安琪</a:t>
              </a:r>
              <a:endParaRPr 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4" name="矩形: 圆角 43"/>
            <p:cNvSpPr/>
            <p:nvPr>
              <p:custDataLst>
                <p:tags r:id="rId7"/>
              </p:custDataLst>
            </p:nvPr>
          </p:nvSpPr>
          <p:spPr>
            <a:xfrm>
              <a:off x="6492700" y="5353348"/>
              <a:ext cx="1847852" cy="450510"/>
            </a:xfrm>
            <a:prstGeom prst="roundRect">
              <a:avLst>
                <a:gd name="adj" fmla="val 50000"/>
              </a:avLst>
            </a:prstGeom>
            <a:solidFill>
              <a:srgbClr val="29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2025.6.13</a:t>
              </a:r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pic>
        <p:nvPicPr>
          <p:cNvPr id="2" name="图片 1" descr="未标题-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rcRect b="48225"/>
          <a:stretch>
            <a:fillRect/>
          </a:stretch>
        </p:blipFill>
        <p:spPr>
          <a:xfrm>
            <a:off x="2417119" y="48260"/>
            <a:ext cx="10394315" cy="3587750"/>
          </a:xfrm>
          <a:prstGeom prst="rect">
            <a:avLst/>
          </a:prstGeom>
        </p:spPr>
      </p:pic>
      <p:sp>
        <p:nvSpPr>
          <p:cNvPr id="17" name="矩形 16"/>
          <p:cNvSpPr/>
          <p:nvPr>
            <p:custDataLst>
              <p:tags r:id="rId5"/>
            </p:custDataLst>
          </p:nvPr>
        </p:nvSpPr>
        <p:spPr>
          <a:xfrm>
            <a:off x="2975293" y="3516379"/>
            <a:ext cx="624141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连连看小游戏移动应用测试大作业汇报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-29210"/>
            <a:ext cx="12192000" cy="8458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2"/>
            </p:custDataLst>
          </p:nvPr>
        </p:nvCxnSpPr>
        <p:spPr>
          <a:xfrm>
            <a:off x="0" y="816610"/>
            <a:ext cx="12187555" cy="0"/>
          </a:xfrm>
          <a:prstGeom prst="line">
            <a:avLst/>
          </a:prstGeom>
          <a:ln w="101600" cmpd="thickThin"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未标题-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0908030" y="-1071880"/>
            <a:ext cx="4658995" cy="3105785"/>
          </a:xfrm>
          <a:prstGeom prst="rect">
            <a:avLst/>
          </a:prstGeom>
        </p:spPr>
      </p:pic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0" y="6536690"/>
            <a:ext cx="12191365" cy="321310"/>
          </a:xfrm>
          <a:prstGeom prst="rect">
            <a:avLst/>
          </a:prstGeom>
          <a:solidFill>
            <a:srgbClr val="1C2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095" y="6487795"/>
            <a:ext cx="3950335" cy="367665"/>
          </a:xfrm>
          <a:prstGeom prst="rect">
            <a:avLst/>
          </a:prstGeom>
        </p:spPr>
      </p:pic>
      <p:pic>
        <p:nvPicPr>
          <p:cNvPr id="77" name="图片 76" descr="3b333437303932343bcae9bcae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/>
          <a:stretch>
            <a:fillRect/>
          </a:stretch>
        </p:blipFill>
        <p:spPr>
          <a:xfrm>
            <a:off x="0" y="5712460"/>
            <a:ext cx="914400" cy="9144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52095" y="125730"/>
            <a:ext cx="10800080" cy="535940"/>
          </a:xfrm>
        </p:spPr>
        <p:txBody>
          <a:bodyPr>
            <a:normAutofit/>
          </a:bodyPr>
          <a:lstStyle/>
          <a:p>
            <a:pPr marL="0" algn="l" fontAlgn="auto">
              <a:lnSpc>
                <a:spcPct val="100000"/>
              </a:lnSpc>
              <a:buClrTx/>
              <a:buSzTx/>
              <a:buFontTx/>
            </a:pPr>
            <a:r>
              <a:rPr lang="en-US" altLang="zh-CN" sz="24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04 </a:t>
            </a:r>
            <a:r>
              <a:rPr lang="zh-CN" altLang="en-US" sz="24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测试执行与结果</a:t>
            </a:r>
            <a:r>
              <a:rPr lang="en-US" altLang="zh-CN" sz="24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正常流程验证（一）</a:t>
            </a:r>
          </a:p>
        </p:txBody>
      </p:sp>
      <p:pic>
        <p:nvPicPr>
          <p:cNvPr id="16" name="图片 15" descr="1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2450" y="1212850"/>
            <a:ext cx="6572250" cy="4772025"/>
          </a:xfrm>
          <a:prstGeom prst="rect">
            <a:avLst/>
          </a:prstGeom>
        </p:spPr>
      </p:pic>
      <p:sp>
        <p:nvSpPr>
          <p:cNvPr id="17" name="矩形 16"/>
          <p:cNvSpPr/>
          <p:nvPr>
            <p:custDataLst>
              <p:tags r:id="rId8"/>
            </p:custDataLst>
          </p:nvPr>
        </p:nvSpPr>
        <p:spPr>
          <a:xfrm>
            <a:off x="6948170" y="3255963"/>
            <a:ext cx="3959860" cy="34925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结果</a:t>
            </a:r>
          </a:p>
        </p:txBody>
      </p:sp>
      <p:sp>
        <p:nvSpPr>
          <p:cNvPr id="18" name="矩形 17"/>
          <p:cNvSpPr/>
          <p:nvPr>
            <p:custDataLst>
              <p:tags r:id="rId9"/>
            </p:custDataLst>
          </p:nvPr>
        </p:nvSpPr>
        <p:spPr>
          <a:xfrm>
            <a:off x="6948170" y="2315210"/>
            <a:ext cx="3959860" cy="52895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测试关卡类、道具类的属性设置与获取</a:t>
            </a:r>
          </a:p>
        </p:txBody>
      </p:sp>
      <p:sp>
        <p:nvSpPr>
          <p:cNvPr id="19" name="矩形 18"/>
          <p:cNvSpPr/>
          <p:nvPr>
            <p:custDataLst>
              <p:tags r:id="rId10"/>
            </p:custDataLst>
          </p:nvPr>
        </p:nvSpPr>
        <p:spPr>
          <a:xfrm>
            <a:off x="6948170" y="1553528"/>
            <a:ext cx="3959860" cy="34925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场景</a:t>
            </a:r>
          </a:p>
        </p:txBody>
      </p:sp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6948170" y="4017645"/>
            <a:ext cx="3959860" cy="52895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关卡类（</a:t>
            </a:r>
            <a:r>
              <a:rPr lang="en-US" altLang="zh-CN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XLLevel</a:t>
            </a:r>
            <a:r>
              <a:rPr lang="zh-CN" altLang="en-US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）的</a:t>
            </a:r>
            <a:r>
              <a:rPr lang="en-US" altLang="zh-CN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 id</a:t>
            </a:r>
            <a:r>
              <a:rPr lang="zh-CN" altLang="en-US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、时间、模式，道具类（</a:t>
            </a:r>
            <a:r>
              <a:rPr lang="en-US" altLang="zh-CN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XLProp</a:t>
            </a:r>
            <a:r>
              <a:rPr lang="zh-CN" altLang="en-US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）的种类、数量、价格等属性，设置和获取均正常，日志输出符合预期，验证了基础功能逻辑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-29210"/>
            <a:ext cx="12192000" cy="8458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2"/>
            </p:custDataLst>
          </p:nvPr>
        </p:nvCxnSpPr>
        <p:spPr>
          <a:xfrm>
            <a:off x="0" y="816610"/>
            <a:ext cx="12187555" cy="0"/>
          </a:xfrm>
          <a:prstGeom prst="line">
            <a:avLst/>
          </a:prstGeom>
          <a:ln w="101600" cmpd="thickThin"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未标题-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0908030" y="-1071880"/>
            <a:ext cx="4658995" cy="3105785"/>
          </a:xfrm>
          <a:prstGeom prst="rect">
            <a:avLst/>
          </a:prstGeom>
        </p:spPr>
      </p:pic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0" y="6536690"/>
            <a:ext cx="12191365" cy="321310"/>
          </a:xfrm>
          <a:prstGeom prst="rect">
            <a:avLst/>
          </a:prstGeom>
          <a:solidFill>
            <a:srgbClr val="1C2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095" y="6487795"/>
            <a:ext cx="3950335" cy="367665"/>
          </a:xfrm>
          <a:prstGeom prst="rect">
            <a:avLst/>
          </a:prstGeom>
        </p:spPr>
      </p:pic>
      <p:pic>
        <p:nvPicPr>
          <p:cNvPr id="77" name="图片 76" descr="3b333437303932343bcae9bcae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/>
          <a:stretch>
            <a:fillRect/>
          </a:stretch>
        </p:blipFill>
        <p:spPr>
          <a:xfrm>
            <a:off x="0" y="5712460"/>
            <a:ext cx="914400" cy="9144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52095" y="125730"/>
            <a:ext cx="10800080" cy="535940"/>
          </a:xfrm>
        </p:spPr>
        <p:txBody>
          <a:bodyPr>
            <a:normAutofit/>
          </a:bodyPr>
          <a:lstStyle/>
          <a:p>
            <a:pPr marL="0" algn="l" fontAlgn="auto">
              <a:lnSpc>
                <a:spcPct val="100000"/>
              </a:lnSpc>
              <a:buClrTx/>
              <a:buSzTx/>
              <a:buFontTx/>
            </a:pPr>
            <a:r>
              <a:rPr lang="en-US" altLang="zh-CN" sz="24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04 </a:t>
            </a:r>
            <a:r>
              <a:rPr lang="zh-CN" altLang="en-US" sz="24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测试执行与结果</a:t>
            </a:r>
            <a:r>
              <a:rPr lang="en-US" altLang="zh-CN" sz="24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断言失败案例（二）</a:t>
            </a:r>
          </a:p>
        </p:txBody>
      </p:sp>
      <p:sp>
        <p:nvSpPr>
          <p:cNvPr id="17" name="矩形 16"/>
          <p:cNvSpPr/>
          <p:nvPr>
            <p:custDataLst>
              <p:tags r:id="rId8"/>
            </p:custDataLst>
          </p:nvPr>
        </p:nvSpPr>
        <p:spPr>
          <a:xfrm>
            <a:off x="6948170" y="3255963"/>
            <a:ext cx="3959860" cy="34925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结果</a:t>
            </a:r>
          </a:p>
        </p:txBody>
      </p:sp>
      <p:sp>
        <p:nvSpPr>
          <p:cNvPr id="18" name="矩形 17"/>
          <p:cNvSpPr/>
          <p:nvPr>
            <p:custDataLst>
              <p:tags r:id="rId9"/>
            </p:custDataLst>
          </p:nvPr>
        </p:nvSpPr>
        <p:spPr>
          <a:xfrm>
            <a:off x="6948170" y="2315210"/>
            <a:ext cx="3959860" cy="52895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测试</a:t>
            </a:r>
            <a:r>
              <a:rPr lang="en-US" altLang="zh-CN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 AnimalPoint </a:t>
            </a:r>
            <a:r>
              <a:rPr lang="zh-CN" altLang="en-US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对象</a:t>
            </a:r>
            <a:r>
              <a:rPr lang="en-US" altLang="zh-CN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 toString </a:t>
            </a:r>
            <a:r>
              <a:rPr lang="zh-CN" altLang="en-US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结果</a:t>
            </a:r>
          </a:p>
        </p:txBody>
      </p:sp>
      <p:sp>
        <p:nvSpPr>
          <p:cNvPr id="19" name="矩形 18"/>
          <p:cNvSpPr/>
          <p:nvPr>
            <p:custDataLst>
              <p:tags r:id="rId10"/>
            </p:custDataLst>
          </p:nvPr>
        </p:nvSpPr>
        <p:spPr>
          <a:xfrm>
            <a:off x="6948170" y="1553528"/>
            <a:ext cx="3959860" cy="34925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场景</a:t>
            </a:r>
          </a:p>
        </p:txBody>
      </p:sp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6948170" y="4017645"/>
            <a:ext cx="3959860" cy="52895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因</a:t>
            </a:r>
            <a:r>
              <a:rPr lang="en-US" altLang="zh-CN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 p1 </a:t>
            </a:r>
            <a:r>
              <a:rPr lang="zh-CN" altLang="en-US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和</a:t>
            </a:r>
            <a:r>
              <a:rPr lang="en-US" altLang="zh-CN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 p2 </a:t>
            </a:r>
            <a:r>
              <a:rPr lang="zh-CN" altLang="en-US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坐标不同，</a:t>
            </a:r>
            <a:r>
              <a:rPr lang="en-US" altLang="zh-CN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assertEquals </a:t>
            </a:r>
            <a:r>
              <a:rPr lang="zh-CN" altLang="en-US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断言失败，暴露对象状态验证问题。</a:t>
            </a:r>
          </a:p>
        </p:txBody>
      </p:sp>
      <p:pic>
        <p:nvPicPr>
          <p:cNvPr id="2" name="图片 1" descr="1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5175" y="1459865"/>
            <a:ext cx="4431665" cy="42792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-29210"/>
            <a:ext cx="12192000" cy="8458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2"/>
            </p:custDataLst>
          </p:nvPr>
        </p:nvCxnSpPr>
        <p:spPr>
          <a:xfrm>
            <a:off x="0" y="816610"/>
            <a:ext cx="12187555" cy="0"/>
          </a:xfrm>
          <a:prstGeom prst="line">
            <a:avLst/>
          </a:prstGeom>
          <a:ln w="101600" cmpd="thickThin"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未标题-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0908030" y="-1071880"/>
            <a:ext cx="4658995" cy="3105785"/>
          </a:xfrm>
          <a:prstGeom prst="rect">
            <a:avLst/>
          </a:prstGeom>
        </p:spPr>
      </p:pic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0" y="6536690"/>
            <a:ext cx="12191365" cy="321310"/>
          </a:xfrm>
          <a:prstGeom prst="rect">
            <a:avLst/>
          </a:prstGeom>
          <a:solidFill>
            <a:srgbClr val="1C2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095" y="6487795"/>
            <a:ext cx="3950335" cy="367665"/>
          </a:xfrm>
          <a:prstGeom prst="rect">
            <a:avLst/>
          </a:prstGeom>
        </p:spPr>
      </p:pic>
      <p:pic>
        <p:nvPicPr>
          <p:cNvPr id="77" name="图片 76" descr="3b333437303932343bcae9bcae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/>
          <a:stretch>
            <a:fillRect/>
          </a:stretch>
        </p:blipFill>
        <p:spPr>
          <a:xfrm>
            <a:off x="0" y="5712460"/>
            <a:ext cx="914400" cy="9144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52095" y="125730"/>
            <a:ext cx="10800080" cy="535940"/>
          </a:xfrm>
        </p:spPr>
        <p:txBody>
          <a:bodyPr>
            <a:normAutofit/>
          </a:bodyPr>
          <a:lstStyle/>
          <a:p>
            <a:pPr marL="0" algn="l" fontAlgn="auto">
              <a:lnSpc>
                <a:spcPct val="100000"/>
              </a:lnSpc>
              <a:buClrTx/>
              <a:buSzTx/>
              <a:buFontTx/>
            </a:pPr>
            <a:r>
              <a:rPr lang="en-US" altLang="zh-CN" sz="24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04 </a:t>
            </a:r>
            <a:r>
              <a:rPr lang="zh-CN" altLang="en-US" sz="24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测试执行与结果</a:t>
            </a:r>
            <a:r>
              <a:rPr lang="en-US" altLang="zh-CN" sz="24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断言失败案例（二）</a:t>
            </a:r>
          </a:p>
        </p:txBody>
      </p:sp>
      <p:sp>
        <p:nvSpPr>
          <p:cNvPr id="17" name="矩形 16"/>
          <p:cNvSpPr/>
          <p:nvPr>
            <p:custDataLst>
              <p:tags r:id="rId8"/>
            </p:custDataLst>
          </p:nvPr>
        </p:nvSpPr>
        <p:spPr>
          <a:xfrm>
            <a:off x="6948170" y="3255963"/>
            <a:ext cx="3959860" cy="34925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结果</a:t>
            </a:r>
          </a:p>
        </p:txBody>
      </p:sp>
      <p:sp>
        <p:nvSpPr>
          <p:cNvPr id="18" name="矩形 17"/>
          <p:cNvSpPr/>
          <p:nvPr>
            <p:custDataLst>
              <p:tags r:id="rId9"/>
            </p:custDataLst>
          </p:nvPr>
        </p:nvSpPr>
        <p:spPr>
          <a:xfrm>
            <a:off x="6948170" y="2315210"/>
            <a:ext cx="3959860" cy="52895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对</a:t>
            </a:r>
            <a:r>
              <a:rPr lang="en-US" altLang="zh-CN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 level </a:t>
            </a:r>
            <a:r>
              <a:rPr lang="zh-CN" altLang="en-US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对象使用</a:t>
            </a:r>
            <a:r>
              <a:rPr lang="en-US" altLang="zh-CN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 assertNull </a:t>
            </a:r>
            <a:r>
              <a:rPr lang="zh-CN" altLang="en-US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断言</a:t>
            </a:r>
          </a:p>
        </p:txBody>
      </p:sp>
      <p:sp>
        <p:nvSpPr>
          <p:cNvPr id="19" name="矩形 18"/>
          <p:cNvSpPr/>
          <p:nvPr>
            <p:custDataLst>
              <p:tags r:id="rId10"/>
            </p:custDataLst>
          </p:nvPr>
        </p:nvSpPr>
        <p:spPr>
          <a:xfrm>
            <a:off x="6948170" y="1553528"/>
            <a:ext cx="3959860" cy="34925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场景</a:t>
            </a:r>
          </a:p>
        </p:txBody>
      </p:sp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6948170" y="4017645"/>
            <a:ext cx="3959860" cy="52895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因</a:t>
            </a:r>
            <a:r>
              <a:rPr lang="en-US" altLang="zh-CN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 level </a:t>
            </a:r>
            <a:r>
              <a:rPr lang="zh-CN" altLang="en-US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已实例化不为</a:t>
            </a:r>
            <a:r>
              <a:rPr lang="en-US" altLang="zh-CN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 null</a:t>
            </a:r>
            <a:r>
              <a:rPr lang="zh-CN" altLang="en-US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，断言失败，明确测试逻辑与预期的冲突点，帮助发现代码或测试用例设计问题。</a:t>
            </a:r>
          </a:p>
        </p:txBody>
      </p:sp>
      <p:pic>
        <p:nvPicPr>
          <p:cNvPr id="3" name="图片 2" descr="1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8315" y="1719580"/>
            <a:ext cx="5762625" cy="1314450"/>
          </a:xfrm>
          <a:prstGeom prst="rect">
            <a:avLst/>
          </a:prstGeom>
        </p:spPr>
      </p:pic>
      <p:pic>
        <p:nvPicPr>
          <p:cNvPr id="4" name="图片 3" descr="1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8315" y="3256280"/>
            <a:ext cx="6154420" cy="21069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11"/>
          <p:cNvSpPr/>
          <p:nvPr>
            <p:custDataLst>
              <p:tags r:id="rId2"/>
            </p:custDataLst>
          </p:nvPr>
        </p:nvSpPr>
        <p:spPr>
          <a:xfrm>
            <a:off x="0" y="1317625"/>
            <a:ext cx="12192000" cy="3937000"/>
          </a:xfrm>
          <a:custGeom>
            <a:avLst/>
            <a:gdLst>
              <a:gd name="connsiteX0" fmla="*/ 0 w 12245751"/>
              <a:gd name="connsiteY0" fmla="*/ 0 h 2573947"/>
              <a:gd name="connsiteX1" fmla="*/ 12245751 w 12245751"/>
              <a:gd name="connsiteY1" fmla="*/ 0 h 2573947"/>
              <a:gd name="connsiteX2" fmla="*/ 12245751 w 12245751"/>
              <a:gd name="connsiteY2" fmla="*/ 2573948 h 2573947"/>
              <a:gd name="connsiteX3" fmla="*/ 0 w 12245751"/>
              <a:gd name="connsiteY3" fmla="*/ 2573948 h 257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45751" h="2573947">
                <a:moveTo>
                  <a:pt x="0" y="0"/>
                </a:moveTo>
                <a:lnTo>
                  <a:pt x="12245751" y="0"/>
                </a:lnTo>
                <a:lnTo>
                  <a:pt x="12245751" y="2573948"/>
                </a:lnTo>
                <a:lnTo>
                  <a:pt x="0" y="2573948"/>
                </a:lnTo>
                <a:close/>
              </a:path>
            </a:pathLst>
          </a:custGeom>
          <a:solidFill>
            <a:schemeClr val="accent6">
              <a:alpha val="70000"/>
            </a:schemeClr>
          </a:solidFill>
          <a:ln w="21664" cap="flat">
            <a:solidFill>
              <a:srgbClr val="0D293F"/>
            </a:solidFill>
            <a:prstDash val="solid"/>
            <a:miter/>
          </a:ln>
          <a:effectLst>
            <a:outerShdw blurRad="50800" dist="50800" dir="5400000" algn="ctr" rotWithShape="0">
              <a:srgbClr val="000000">
                <a:alpha val="100000"/>
              </a:srgb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2" name="图片 1" descr="大工桥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alphaModFix amt="40000"/>
          </a:blip>
          <a:srcRect t="15165"/>
          <a:stretch>
            <a:fillRect/>
          </a:stretch>
        </p:blipFill>
        <p:spPr>
          <a:xfrm>
            <a:off x="0" y="-36830"/>
            <a:ext cx="12191365" cy="6894830"/>
          </a:xfrm>
          <a:prstGeom prst="rect">
            <a:avLst/>
          </a:prstGeom>
        </p:spPr>
      </p:pic>
      <p:sp>
        <p:nvSpPr>
          <p:cNvPr id="17" name="矩形 16"/>
          <p:cNvSpPr/>
          <p:nvPr>
            <p:custDataLst>
              <p:tags r:id="rId4"/>
            </p:custDataLst>
          </p:nvPr>
        </p:nvSpPr>
        <p:spPr>
          <a:xfrm>
            <a:off x="2804160" y="3555749"/>
            <a:ext cx="65836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05 </a:t>
            </a:r>
            <a:r>
              <a:rPr lang="zh-CN" altLang="en-US" sz="48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问题分析与优化方向</a:t>
            </a:r>
          </a:p>
        </p:txBody>
      </p:sp>
      <p:pic>
        <p:nvPicPr>
          <p:cNvPr id="3" name="图片 2" descr="未标题-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/>
          <a:srcRect b="48225"/>
          <a:stretch>
            <a:fillRect/>
          </a:stretch>
        </p:blipFill>
        <p:spPr>
          <a:xfrm>
            <a:off x="2299443" y="-600075"/>
            <a:ext cx="10610850" cy="3662680"/>
          </a:xfrm>
          <a:prstGeom prst="rect">
            <a:avLst/>
          </a:prstGeom>
        </p:spPr>
      </p:pic>
      <p:cxnSp>
        <p:nvCxnSpPr>
          <p:cNvPr id="16" name="直接连接符 15"/>
          <p:cNvCxnSpPr/>
          <p:nvPr>
            <p:custDataLst>
              <p:tags r:id="rId6"/>
            </p:custDataLst>
          </p:nvPr>
        </p:nvCxnSpPr>
        <p:spPr>
          <a:xfrm>
            <a:off x="3313899" y="4697261"/>
            <a:ext cx="555912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-29210"/>
            <a:ext cx="12192000" cy="8458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2"/>
            </p:custDataLst>
          </p:nvPr>
        </p:nvCxnSpPr>
        <p:spPr>
          <a:xfrm>
            <a:off x="0" y="816610"/>
            <a:ext cx="12187555" cy="0"/>
          </a:xfrm>
          <a:prstGeom prst="line">
            <a:avLst/>
          </a:prstGeom>
          <a:ln w="101600" cmpd="thickThin"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未标题-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0908030" y="-1071880"/>
            <a:ext cx="4658995" cy="3105785"/>
          </a:xfrm>
          <a:prstGeom prst="rect">
            <a:avLst/>
          </a:prstGeom>
        </p:spPr>
      </p:pic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0" y="6536690"/>
            <a:ext cx="12191365" cy="321310"/>
          </a:xfrm>
          <a:prstGeom prst="rect">
            <a:avLst/>
          </a:prstGeom>
          <a:solidFill>
            <a:srgbClr val="1C2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095" y="6487795"/>
            <a:ext cx="3950335" cy="367665"/>
          </a:xfrm>
          <a:prstGeom prst="rect">
            <a:avLst/>
          </a:prstGeom>
        </p:spPr>
      </p:pic>
      <p:pic>
        <p:nvPicPr>
          <p:cNvPr id="77" name="图片 76" descr="3b333437303932343bcae9bcae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/>
          <a:stretch>
            <a:fillRect/>
          </a:stretch>
        </p:blipFill>
        <p:spPr>
          <a:xfrm>
            <a:off x="0" y="5712460"/>
            <a:ext cx="914400" cy="9144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52095" y="125730"/>
            <a:ext cx="10800080" cy="535940"/>
          </a:xfrm>
        </p:spPr>
        <p:txBody>
          <a:bodyPr>
            <a:normAutofit/>
          </a:bodyPr>
          <a:lstStyle/>
          <a:p>
            <a:pPr marL="0" algn="l" fontAlgn="auto">
              <a:lnSpc>
                <a:spcPct val="100000"/>
              </a:lnSpc>
              <a:buClrTx/>
              <a:buSzTx/>
              <a:buFontTx/>
            </a:pPr>
            <a:r>
              <a:rPr lang="en-US" altLang="zh-CN" sz="24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05 </a:t>
            </a:r>
            <a:r>
              <a:rPr lang="zh-CN" altLang="en-US" sz="24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问题分析</a:t>
            </a:r>
          </a:p>
        </p:txBody>
      </p:sp>
      <p:sp>
        <p:nvSpPr>
          <p:cNvPr id="2" name="矩形 1"/>
          <p:cNvSpPr/>
          <p:nvPr>
            <p:custDataLst>
              <p:tags r:id="rId8"/>
            </p:custDataLst>
          </p:nvPr>
        </p:nvSpPr>
        <p:spPr>
          <a:xfrm>
            <a:off x="1562110" y="2412088"/>
            <a:ext cx="9933889" cy="100526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测试用例预期与实际逻辑存在差异，如</a:t>
            </a:r>
            <a:r>
              <a:rPr lang="en-US" altLang="zh-CN" sz="2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AnimalPoint</a:t>
            </a:r>
            <a:r>
              <a:rPr lang="zh-CN" altLang="en-US" sz="2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对象坐标不同导致断言失败。</a:t>
            </a:r>
          </a:p>
        </p:txBody>
      </p:sp>
      <p:sp>
        <p:nvSpPr>
          <p:cNvPr id="5" name="矩形 4"/>
          <p:cNvSpPr/>
          <p:nvPr>
            <p:custDataLst>
              <p:tags r:id="rId9"/>
            </p:custDataLst>
          </p:nvPr>
        </p:nvSpPr>
        <p:spPr>
          <a:xfrm>
            <a:off x="1562110" y="1853890"/>
            <a:ext cx="9933889" cy="50485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800" b="1" dirty="0">
                <a:solidFill>
                  <a:schemeClr val="accent1"/>
                </a:solidFill>
                <a:latin typeface="+mn-ea"/>
                <a:cs typeface="+mn-ea"/>
              </a:rPr>
              <a:t>断言失败原因</a:t>
            </a:r>
          </a:p>
        </p:txBody>
      </p:sp>
      <p:sp>
        <p:nvSpPr>
          <p:cNvPr id="6" name="矩形 5"/>
          <p:cNvSpPr/>
          <p:nvPr>
            <p:custDataLst>
              <p:tags r:id="rId10"/>
            </p:custDataLst>
          </p:nvPr>
        </p:nvSpPr>
        <p:spPr>
          <a:xfrm>
            <a:off x="695284" y="1853890"/>
            <a:ext cx="542322" cy="52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dirty="0">
                <a:solidFill>
                  <a:schemeClr val="lt2"/>
                </a:solidFill>
                <a:latin typeface="+mn-ea"/>
                <a:cs typeface="+mn-ea"/>
                <a:sym typeface="+mn-ea"/>
              </a:rPr>
              <a:t>01</a:t>
            </a:r>
          </a:p>
        </p:txBody>
      </p:sp>
      <p:sp>
        <p:nvSpPr>
          <p:cNvPr id="7" name="矩形 6"/>
          <p:cNvSpPr/>
          <p:nvPr>
            <p:custDataLst>
              <p:tags r:id="rId11"/>
            </p:custDataLst>
          </p:nvPr>
        </p:nvSpPr>
        <p:spPr>
          <a:xfrm>
            <a:off x="1562110" y="4641069"/>
            <a:ext cx="9933889" cy="100526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断言使用不当，如对已实例化对象使用</a:t>
            </a:r>
            <a:r>
              <a:rPr lang="en-US" altLang="zh-CN" sz="2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assertNull</a:t>
            </a:r>
            <a:r>
              <a:rPr lang="zh-CN" altLang="en-US" sz="2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导致失败，暴露测试逻辑与预期冲突。</a:t>
            </a:r>
          </a:p>
        </p:txBody>
      </p:sp>
      <p:sp>
        <p:nvSpPr>
          <p:cNvPr id="8" name="矩形 7"/>
          <p:cNvSpPr/>
          <p:nvPr>
            <p:custDataLst>
              <p:tags r:id="rId12"/>
            </p:custDataLst>
          </p:nvPr>
        </p:nvSpPr>
        <p:spPr>
          <a:xfrm>
            <a:off x="1562110" y="4082871"/>
            <a:ext cx="9933889" cy="50485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800" b="1" dirty="0">
                <a:solidFill>
                  <a:schemeClr val="accent1"/>
                </a:solidFill>
                <a:latin typeface="+mn-ea"/>
                <a:cs typeface="+mn-ea"/>
              </a:rPr>
              <a:t>测试用例设计问题</a:t>
            </a:r>
          </a:p>
        </p:txBody>
      </p:sp>
      <p:sp>
        <p:nvSpPr>
          <p:cNvPr id="9" name="矩形 8"/>
          <p:cNvSpPr/>
          <p:nvPr>
            <p:custDataLst>
              <p:tags r:id="rId13"/>
            </p:custDataLst>
          </p:nvPr>
        </p:nvSpPr>
        <p:spPr>
          <a:xfrm>
            <a:off x="695284" y="4082871"/>
            <a:ext cx="542322" cy="52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dirty="0">
                <a:solidFill>
                  <a:schemeClr val="lt2"/>
                </a:solidFill>
                <a:latin typeface="+mn-ea"/>
                <a:cs typeface="+mn-ea"/>
                <a:sym typeface="+mn-ea"/>
              </a:rPr>
              <a:t>02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-29210"/>
            <a:ext cx="12192000" cy="8458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2"/>
            </p:custDataLst>
          </p:nvPr>
        </p:nvCxnSpPr>
        <p:spPr>
          <a:xfrm>
            <a:off x="0" y="816610"/>
            <a:ext cx="12187555" cy="0"/>
          </a:xfrm>
          <a:prstGeom prst="line">
            <a:avLst/>
          </a:prstGeom>
          <a:ln w="101600" cmpd="thickThin"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未标题-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0908030" y="-1071880"/>
            <a:ext cx="4658995" cy="3105785"/>
          </a:xfrm>
          <a:prstGeom prst="rect">
            <a:avLst/>
          </a:prstGeom>
        </p:spPr>
      </p:pic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0" y="6536690"/>
            <a:ext cx="12191365" cy="321310"/>
          </a:xfrm>
          <a:prstGeom prst="rect">
            <a:avLst/>
          </a:prstGeom>
          <a:solidFill>
            <a:srgbClr val="1C2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095" y="6487795"/>
            <a:ext cx="3950335" cy="367665"/>
          </a:xfrm>
          <a:prstGeom prst="rect">
            <a:avLst/>
          </a:prstGeom>
        </p:spPr>
      </p:pic>
      <p:pic>
        <p:nvPicPr>
          <p:cNvPr id="77" name="图片 76" descr="3b333437303932343bcae9bcae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/>
          <a:stretch>
            <a:fillRect/>
          </a:stretch>
        </p:blipFill>
        <p:spPr>
          <a:xfrm>
            <a:off x="0" y="5712460"/>
            <a:ext cx="914400" cy="9144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52095" y="125730"/>
            <a:ext cx="10800080" cy="535940"/>
          </a:xfrm>
        </p:spPr>
        <p:txBody>
          <a:bodyPr>
            <a:normAutofit/>
          </a:bodyPr>
          <a:lstStyle/>
          <a:p>
            <a:pPr marL="0" algn="l" fontAlgn="auto">
              <a:lnSpc>
                <a:spcPct val="100000"/>
              </a:lnSpc>
              <a:buClrTx/>
              <a:buSzTx/>
              <a:buFontTx/>
            </a:pPr>
            <a:r>
              <a:rPr lang="en-US" altLang="zh-CN" sz="24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05 </a:t>
            </a:r>
            <a:r>
              <a:rPr lang="zh-CN" altLang="en-US" sz="24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优化方向</a:t>
            </a:r>
          </a:p>
        </p:txBody>
      </p:sp>
      <p:sp>
        <p:nvSpPr>
          <p:cNvPr id="2" name="矩形 1"/>
          <p:cNvSpPr/>
          <p:nvPr>
            <p:custDataLst>
              <p:tags r:id="rId8"/>
            </p:custDataLst>
          </p:nvPr>
        </p:nvSpPr>
        <p:spPr>
          <a:xfrm>
            <a:off x="1562110" y="2412088"/>
            <a:ext cx="9933889" cy="100526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如针对</a:t>
            </a:r>
            <a:r>
              <a:rPr lang="en-US" altLang="zh-CN" sz="2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 AnimalPoint</a:t>
            </a:r>
            <a:r>
              <a:rPr lang="zh-CN" altLang="en-US" sz="2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，若需判断坐标关系应换合适断言；合理使用</a:t>
            </a:r>
            <a:r>
              <a:rPr lang="en-US" altLang="zh-CN" sz="2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 assertNull</a:t>
            </a:r>
            <a:r>
              <a:rPr lang="zh-CN" altLang="en-US" sz="2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，区分对象是否应初始化</a:t>
            </a:r>
            <a:r>
              <a:rPr lang="en-US" altLang="zh-CN" sz="2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 </a:t>
            </a:r>
          </a:p>
        </p:txBody>
      </p:sp>
      <p:sp>
        <p:nvSpPr>
          <p:cNvPr id="5" name="矩形 4"/>
          <p:cNvSpPr/>
          <p:nvPr>
            <p:custDataLst>
              <p:tags r:id="rId9"/>
            </p:custDataLst>
          </p:nvPr>
        </p:nvSpPr>
        <p:spPr>
          <a:xfrm>
            <a:off x="1562110" y="1853890"/>
            <a:ext cx="9933889" cy="50485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800" b="1" dirty="0">
                <a:solidFill>
                  <a:schemeClr val="accent1"/>
                </a:solidFill>
                <a:latin typeface="+mn-ea"/>
                <a:cs typeface="+mn-ea"/>
              </a:rPr>
              <a:t>调整断言逻辑</a:t>
            </a:r>
          </a:p>
        </p:txBody>
      </p:sp>
      <p:sp>
        <p:nvSpPr>
          <p:cNvPr id="6" name="矩形 5"/>
          <p:cNvSpPr/>
          <p:nvPr>
            <p:custDataLst>
              <p:tags r:id="rId10"/>
            </p:custDataLst>
          </p:nvPr>
        </p:nvSpPr>
        <p:spPr>
          <a:xfrm>
            <a:off x="695284" y="1853890"/>
            <a:ext cx="542322" cy="52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dirty="0">
                <a:solidFill>
                  <a:schemeClr val="lt2"/>
                </a:solidFill>
                <a:latin typeface="+mn-ea"/>
                <a:cs typeface="+mn-ea"/>
                <a:sym typeface="+mn-ea"/>
              </a:rPr>
              <a:t>01</a:t>
            </a:r>
          </a:p>
        </p:txBody>
      </p:sp>
      <p:sp>
        <p:nvSpPr>
          <p:cNvPr id="7" name="矩形 6"/>
          <p:cNvSpPr/>
          <p:nvPr>
            <p:custDataLst>
              <p:tags r:id="rId11"/>
            </p:custDataLst>
          </p:nvPr>
        </p:nvSpPr>
        <p:spPr>
          <a:xfrm>
            <a:off x="1562110" y="4641069"/>
            <a:ext cx="9933889" cy="100526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覆盖游戏更多功能，如关卡难度切换、道具使用等，以提升测试全面性。</a:t>
            </a:r>
            <a:endParaRPr lang="zh-CN" altLang="en-US" sz="2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12"/>
            </p:custDataLst>
          </p:nvPr>
        </p:nvSpPr>
        <p:spPr>
          <a:xfrm>
            <a:off x="1562110" y="4082871"/>
            <a:ext cx="9933889" cy="50485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800" b="1" dirty="0">
                <a:solidFill>
                  <a:schemeClr val="accent1"/>
                </a:solidFill>
                <a:latin typeface="+mn-ea"/>
                <a:cs typeface="+mn-ea"/>
              </a:rPr>
              <a:t>补充更多场景测试</a:t>
            </a:r>
          </a:p>
        </p:txBody>
      </p:sp>
      <p:sp>
        <p:nvSpPr>
          <p:cNvPr id="9" name="矩形 8"/>
          <p:cNvSpPr/>
          <p:nvPr>
            <p:custDataLst>
              <p:tags r:id="rId13"/>
            </p:custDataLst>
          </p:nvPr>
        </p:nvSpPr>
        <p:spPr>
          <a:xfrm>
            <a:off x="695284" y="4082871"/>
            <a:ext cx="542322" cy="52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dirty="0">
                <a:solidFill>
                  <a:schemeClr val="lt2"/>
                </a:solidFill>
                <a:latin typeface="+mn-ea"/>
                <a:cs typeface="+mn-ea"/>
                <a:sym typeface="+mn-ea"/>
              </a:rPr>
              <a:t>02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11"/>
          <p:cNvSpPr/>
          <p:nvPr>
            <p:custDataLst>
              <p:tags r:id="rId2"/>
            </p:custDataLst>
          </p:nvPr>
        </p:nvSpPr>
        <p:spPr>
          <a:xfrm>
            <a:off x="0" y="1317625"/>
            <a:ext cx="12192000" cy="3937000"/>
          </a:xfrm>
          <a:custGeom>
            <a:avLst/>
            <a:gdLst>
              <a:gd name="connsiteX0" fmla="*/ 0 w 12245751"/>
              <a:gd name="connsiteY0" fmla="*/ 0 h 2573947"/>
              <a:gd name="connsiteX1" fmla="*/ 12245751 w 12245751"/>
              <a:gd name="connsiteY1" fmla="*/ 0 h 2573947"/>
              <a:gd name="connsiteX2" fmla="*/ 12245751 w 12245751"/>
              <a:gd name="connsiteY2" fmla="*/ 2573948 h 2573947"/>
              <a:gd name="connsiteX3" fmla="*/ 0 w 12245751"/>
              <a:gd name="connsiteY3" fmla="*/ 2573948 h 257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45751" h="2573947">
                <a:moveTo>
                  <a:pt x="0" y="0"/>
                </a:moveTo>
                <a:lnTo>
                  <a:pt x="12245751" y="0"/>
                </a:lnTo>
                <a:lnTo>
                  <a:pt x="12245751" y="2573948"/>
                </a:lnTo>
                <a:lnTo>
                  <a:pt x="0" y="2573948"/>
                </a:lnTo>
                <a:close/>
              </a:path>
            </a:pathLst>
          </a:custGeom>
          <a:solidFill>
            <a:schemeClr val="accent6">
              <a:alpha val="70000"/>
            </a:schemeClr>
          </a:solidFill>
          <a:ln w="21664" cap="flat">
            <a:solidFill>
              <a:srgbClr val="0D293F"/>
            </a:solidFill>
            <a:prstDash val="solid"/>
            <a:miter/>
          </a:ln>
          <a:effectLst>
            <a:outerShdw blurRad="50800" dist="50800" dir="5400000" algn="ctr" rotWithShape="0">
              <a:srgbClr val="000000">
                <a:alpha val="100000"/>
              </a:srgb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2" name="图片 1" descr="大工桥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alphaModFix amt="40000"/>
          </a:blip>
          <a:srcRect t="15165"/>
          <a:stretch>
            <a:fillRect/>
          </a:stretch>
        </p:blipFill>
        <p:spPr>
          <a:xfrm>
            <a:off x="0" y="-36830"/>
            <a:ext cx="12191365" cy="6894830"/>
          </a:xfrm>
          <a:prstGeom prst="rect">
            <a:avLst/>
          </a:prstGeom>
        </p:spPr>
      </p:pic>
      <p:sp>
        <p:nvSpPr>
          <p:cNvPr id="17" name="矩形 16"/>
          <p:cNvSpPr/>
          <p:nvPr>
            <p:custDataLst>
              <p:tags r:id="rId4"/>
            </p:custDataLst>
          </p:nvPr>
        </p:nvSpPr>
        <p:spPr>
          <a:xfrm>
            <a:off x="4023360" y="3555749"/>
            <a:ext cx="41452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06 </a:t>
            </a:r>
            <a:r>
              <a:rPr lang="zh-CN" altLang="en-US" sz="48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总结与收获</a:t>
            </a:r>
          </a:p>
        </p:txBody>
      </p:sp>
      <p:pic>
        <p:nvPicPr>
          <p:cNvPr id="3" name="图片 2" descr="未标题-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/>
          <a:srcRect b="48225"/>
          <a:stretch>
            <a:fillRect/>
          </a:stretch>
        </p:blipFill>
        <p:spPr>
          <a:xfrm>
            <a:off x="2299443" y="-600075"/>
            <a:ext cx="10610850" cy="3662680"/>
          </a:xfrm>
          <a:prstGeom prst="rect">
            <a:avLst/>
          </a:prstGeom>
        </p:spPr>
      </p:pic>
      <p:cxnSp>
        <p:nvCxnSpPr>
          <p:cNvPr id="16" name="直接连接符 15"/>
          <p:cNvCxnSpPr/>
          <p:nvPr>
            <p:custDataLst>
              <p:tags r:id="rId6"/>
            </p:custDataLst>
          </p:nvPr>
        </p:nvCxnSpPr>
        <p:spPr>
          <a:xfrm>
            <a:off x="3313899" y="4697261"/>
            <a:ext cx="555912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-29210"/>
            <a:ext cx="12192000" cy="8458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2"/>
            </p:custDataLst>
          </p:nvPr>
        </p:nvCxnSpPr>
        <p:spPr>
          <a:xfrm>
            <a:off x="0" y="816610"/>
            <a:ext cx="12187555" cy="0"/>
          </a:xfrm>
          <a:prstGeom prst="line">
            <a:avLst/>
          </a:prstGeom>
          <a:ln w="101600" cmpd="thickThin"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未标题-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0908030" y="-1071880"/>
            <a:ext cx="4658995" cy="3105785"/>
          </a:xfrm>
          <a:prstGeom prst="rect">
            <a:avLst/>
          </a:prstGeom>
        </p:spPr>
      </p:pic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0" y="6536690"/>
            <a:ext cx="12191365" cy="321310"/>
          </a:xfrm>
          <a:prstGeom prst="rect">
            <a:avLst/>
          </a:prstGeom>
          <a:solidFill>
            <a:srgbClr val="1C2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095" y="6487795"/>
            <a:ext cx="3950335" cy="367665"/>
          </a:xfrm>
          <a:prstGeom prst="rect">
            <a:avLst/>
          </a:prstGeom>
        </p:spPr>
      </p:pic>
      <p:pic>
        <p:nvPicPr>
          <p:cNvPr id="77" name="图片 76" descr="3b333437303932343bcae9bcae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/>
          <a:stretch>
            <a:fillRect/>
          </a:stretch>
        </p:blipFill>
        <p:spPr>
          <a:xfrm>
            <a:off x="0" y="5712460"/>
            <a:ext cx="914400" cy="9144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52095" y="125730"/>
            <a:ext cx="10800080" cy="535940"/>
          </a:xfrm>
        </p:spPr>
        <p:txBody>
          <a:bodyPr>
            <a:normAutofit/>
          </a:bodyPr>
          <a:lstStyle/>
          <a:p>
            <a:pPr marL="0" algn="l" fontAlgn="auto">
              <a:lnSpc>
                <a:spcPct val="100000"/>
              </a:lnSpc>
              <a:buClrTx/>
              <a:buSzTx/>
              <a:buFontTx/>
            </a:pPr>
            <a:r>
              <a:rPr lang="en-US" altLang="zh-CN" sz="24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06 </a:t>
            </a:r>
            <a:r>
              <a:rPr lang="zh-CN" altLang="en-US" sz="24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总结与收获</a:t>
            </a:r>
            <a:endParaRPr lang="zh-CN" altLang="en-US" sz="2400" dirty="0">
              <a:solidFill>
                <a:schemeClr val="bg1">
                  <a:alpha val="9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</a:endParaRPr>
          </a:p>
        </p:txBody>
      </p:sp>
      <p:sp>
        <p:nvSpPr>
          <p:cNvPr id="17" name="矩形 16"/>
          <p:cNvSpPr/>
          <p:nvPr>
            <p:custDataLst>
              <p:tags r:id="rId8"/>
            </p:custDataLst>
          </p:nvPr>
        </p:nvSpPr>
        <p:spPr>
          <a:xfrm>
            <a:off x="6948170" y="3476943"/>
            <a:ext cx="3959860" cy="34925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收获</a:t>
            </a:r>
          </a:p>
        </p:txBody>
      </p:sp>
      <p:sp>
        <p:nvSpPr>
          <p:cNvPr id="18" name="矩形 17"/>
          <p:cNvSpPr/>
          <p:nvPr>
            <p:custDataLst>
              <p:tags r:id="rId9"/>
            </p:custDataLst>
          </p:nvPr>
        </p:nvSpPr>
        <p:spPr>
          <a:xfrm>
            <a:off x="6948170" y="2075180"/>
            <a:ext cx="4104005" cy="108267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通过</a:t>
            </a:r>
            <a:r>
              <a:rPr lang="en-US" altLang="zh-CN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 JUnit </a:t>
            </a:r>
            <a:r>
              <a:rPr lang="zh-CN" altLang="en-US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单元测试，验证了连连看小游戏部分核心类功能，发现断言逻辑等问题，明确测试对保障应用质量的重要性。</a:t>
            </a:r>
          </a:p>
        </p:txBody>
      </p:sp>
      <p:sp>
        <p:nvSpPr>
          <p:cNvPr id="19" name="矩形 18"/>
          <p:cNvSpPr/>
          <p:nvPr>
            <p:custDataLst>
              <p:tags r:id="rId10"/>
            </p:custDataLst>
          </p:nvPr>
        </p:nvSpPr>
        <p:spPr>
          <a:xfrm>
            <a:off x="6948170" y="1553528"/>
            <a:ext cx="3959860" cy="34925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总结</a:t>
            </a:r>
          </a:p>
        </p:txBody>
      </p:sp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6948170" y="4017645"/>
            <a:ext cx="4104005" cy="96075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掌握</a:t>
            </a:r>
            <a:r>
              <a:rPr lang="en-US" altLang="zh-CN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 Android </a:t>
            </a:r>
            <a:r>
              <a:rPr lang="zh-CN" altLang="en-US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应用单元测试流程，学会用</a:t>
            </a:r>
            <a:r>
              <a:rPr lang="en-US" altLang="zh-CN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 JUnit </a:t>
            </a:r>
            <a:r>
              <a:rPr lang="zh-CN" altLang="en-US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设计测试用例、分析测试结果，提升了代码质量意识与移动应用测试实践能力</a:t>
            </a:r>
          </a:p>
        </p:txBody>
      </p:sp>
      <p:pic>
        <p:nvPicPr>
          <p:cNvPr id="3" name="图片 2" descr="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2125" y="1304290"/>
            <a:ext cx="2338705" cy="4249420"/>
          </a:xfrm>
          <a:prstGeom prst="rect">
            <a:avLst/>
          </a:prstGeom>
        </p:spPr>
      </p:pic>
      <p:pic>
        <p:nvPicPr>
          <p:cNvPr id="4" name="图片 3" descr="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288030" y="1712595"/>
            <a:ext cx="2703195" cy="1555115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288030" y="4017645"/>
            <a:ext cx="2736215" cy="12331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微信图片_2022030208480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alphaModFix amt="40000"/>
          </a:blip>
          <a:stretch>
            <a:fillRect/>
          </a:stretch>
        </p:blipFill>
        <p:spPr>
          <a:xfrm>
            <a:off x="-445135" y="-226695"/>
            <a:ext cx="12673330" cy="7127875"/>
          </a:xfrm>
          <a:prstGeom prst="rect">
            <a:avLst/>
          </a:prstGeom>
        </p:spPr>
      </p:pic>
      <p:sp>
        <p:nvSpPr>
          <p:cNvPr id="12" name="任意多边形: 形状 11"/>
          <p:cNvSpPr/>
          <p:nvPr>
            <p:custDataLst>
              <p:tags r:id="rId3"/>
            </p:custDataLst>
          </p:nvPr>
        </p:nvSpPr>
        <p:spPr>
          <a:xfrm>
            <a:off x="-63375" y="1460500"/>
            <a:ext cx="12192000" cy="3937000"/>
          </a:xfrm>
          <a:custGeom>
            <a:avLst/>
            <a:gdLst>
              <a:gd name="connsiteX0" fmla="*/ 0 w 12245751"/>
              <a:gd name="connsiteY0" fmla="*/ 0 h 2573947"/>
              <a:gd name="connsiteX1" fmla="*/ 12245751 w 12245751"/>
              <a:gd name="connsiteY1" fmla="*/ 0 h 2573947"/>
              <a:gd name="connsiteX2" fmla="*/ 12245751 w 12245751"/>
              <a:gd name="connsiteY2" fmla="*/ 2573948 h 2573947"/>
              <a:gd name="connsiteX3" fmla="*/ 0 w 12245751"/>
              <a:gd name="connsiteY3" fmla="*/ 2573948 h 257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45751" h="2573947">
                <a:moveTo>
                  <a:pt x="0" y="0"/>
                </a:moveTo>
                <a:lnTo>
                  <a:pt x="12245751" y="0"/>
                </a:lnTo>
                <a:lnTo>
                  <a:pt x="12245751" y="2573948"/>
                </a:lnTo>
                <a:lnTo>
                  <a:pt x="0" y="2573948"/>
                </a:lnTo>
                <a:close/>
              </a:path>
            </a:pathLst>
          </a:custGeom>
          <a:solidFill>
            <a:schemeClr val="accent6">
              <a:alpha val="70000"/>
            </a:schemeClr>
          </a:solidFill>
          <a:ln w="21664" cap="flat">
            <a:solidFill>
              <a:srgbClr val="0D293F"/>
            </a:solidFill>
            <a:prstDash val="solid"/>
            <a:miter/>
          </a:ln>
          <a:effectLst>
            <a:outerShdw blurRad="50800" dist="50800" dir="5400000" algn="ctr" rotWithShape="0">
              <a:srgbClr val="000000">
                <a:alpha val="100000"/>
              </a:srgb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3744598" y="4743113"/>
            <a:ext cx="4763764" cy="450510"/>
            <a:chOff x="3576788" y="5353348"/>
            <a:chExt cx="4763764" cy="450510"/>
          </a:xfrm>
        </p:grpSpPr>
        <p:sp>
          <p:nvSpPr>
            <p:cNvPr id="19" name="矩形: 圆角 18"/>
            <p:cNvSpPr/>
            <p:nvPr>
              <p:custDataLst>
                <p:tags r:id="rId6"/>
              </p:custDataLst>
            </p:nvPr>
          </p:nvSpPr>
          <p:spPr>
            <a:xfrm>
              <a:off x="3576788" y="5353348"/>
              <a:ext cx="2195830" cy="450215"/>
            </a:xfrm>
            <a:prstGeom prst="roundRect">
              <a:avLst>
                <a:gd name="adj" fmla="val 50000"/>
              </a:avLst>
            </a:prstGeom>
            <a:solidFill>
              <a:srgbClr val="29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小组成员：</a:t>
              </a:r>
            </a:p>
          </p:txBody>
        </p:sp>
        <p:sp>
          <p:nvSpPr>
            <p:cNvPr id="44" name="矩形: 圆角 43"/>
            <p:cNvSpPr/>
            <p:nvPr>
              <p:custDataLst>
                <p:tags r:id="rId7"/>
              </p:custDataLst>
            </p:nvPr>
          </p:nvSpPr>
          <p:spPr>
            <a:xfrm>
              <a:off x="6492700" y="5353348"/>
              <a:ext cx="1847852" cy="450510"/>
            </a:xfrm>
            <a:prstGeom prst="roundRect">
              <a:avLst>
                <a:gd name="adj" fmla="val 50000"/>
              </a:avLst>
            </a:prstGeom>
            <a:solidFill>
              <a:srgbClr val="29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2025.6.13</a:t>
              </a:r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pic>
        <p:nvPicPr>
          <p:cNvPr id="2" name="图片 1" descr="未标题-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rcRect b="48225"/>
          <a:stretch>
            <a:fillRect/>
          </a:stretch>
        </p:blipFill>
        <p:spPr>
          <a:xfrm>
            <a:off x="2389960" y="48260"/>
            <a:ext cx="10394315" cy="3587750"/>
          </a:xfrm>
          <a:prstGeom prst="rect">
            <a:avLst/>
          </a:prstGeom>
        </p:spPr>
      </p:pic>
      <p:sp>
        <p:nvSpPr>
          <p:cNvPr id="17" name="矩形 16"/>
          <p:cNvSpPr/>
          <p:nvPr>
            <p:custDataLst>
              <p:tags r:id="rId5"/>
            </p:custDataLst>
          </p:nvPr>
        </p:nvSpPr>
        <p:spPr>
          <a:xfrm>
            <a:off x="4785360" y="3516379"/>
            <a:ext cx="26212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Thanks</a:t>
            </a:r>
            <a:r>
              <a:rPr lang="zh-CN" altLang="en-US" sz="48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！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11"/>
          <p:cNvSpPr/>
          <p:nvPr>
            <p:custDataLst>
              <p:tags r:id="rId2"/>
            </p:custDataLst>
          </p:nvPr>
        </p:nvSpPr>
        <p:spPr>
          <a:xfrm>
            <a:off x="0" y="1317625"/>
            <a:ext cx="12192000" cy="3937000"/>
          </a:xfrm>
          <a:custGeom>
            <a:avLst/>
            <a:gdLst>
              <a:gd name="connsiteX0" fmla="*/ 0 w 12245751"/>
              <a:gd name="connsiteY0" fmla="*/ 0 h 2573947"/>
              <a:gd name="connsiteX1" fmla="*/ 12245751 w 12245751"/>
              <a:gd name="connsiteY1" fmla="*/ 0 h 2573947"/>
              <a:gd name="connsiteX2" fmla="*/ 12245751 w 12245751"/>
              <a:gd name="connsiteY2" fmla="*/ 2573948 h 2573947"/>
              <a:gd name="connsiteX3" fmla="*/ 0 w 12245751"/>
              <a:gd name="connsiteY3" fmla="*/ 2573948 h 257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45751" h="2573947">
                <a:moveTo>
                  <a:pt x="0" y="0"/>
                </a:moveTo>
                <a:lnTo>
                  <a:pt x="12245751" y="0"/>
                </a:lnTo>
                <a:lnTo>
                  <a:pt x="12245751" y="2573948"/>
                </a:lnTo>
                <a:lnTo>
                  <a:pt x="0" y="2573948"/>
                </a:lnTo>
                <a:close/>
              </a:path>
            </a:pathLst>
          </a:custGeom>
          <a:solidFill>
            <a:schemeClr val="accent6">
              <a:alpha val="70000"/>
            </a:schemeClr>
          </a:solidFill>
          <a:ln w="21664" cap="flat">
            <a:solidFill>
              <a:srgbClr val="0D293F"/>
            </a:solidFill>
            <a:prstDash val="solid"/>
            <a:miter/>
          </a:ln>
          <a:effectLst>
            <a:outerShdw blurRad="50800" dist="50800" dir="5400000" algn="ctr" rotWithShape="0">
              <a:srgbClr val="000000">
                <a:alpha val="100000"/>
              </a:srgb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2" name="图片 1" descr="大工桥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alphaModFix amt="40000"/>
          </a:blip>
          <a:srcRect t="15165"/>
          <a:stretch>
            <a:fillRect/>
          </a:stretch>
        </p:blipFill>
        <p:spPr>
          <a:xfrm>
            <a:off x="0" y="-36830"/>
            <a:ext cx="12191365" cy="6894830"/>
          </a:xfrm>
          <a:prstGeom prst="rect">
            <a:avLst/>
          </a:prstGeom>
        </p:spPr>
      </p:pic>
      <p:sp>
        <p:nvSpPr>
          <p:cNvPr id="17" name="矩形 16"/>
          <p:cNvSpPr/>
          <p:nvPr>
            <p:custDataLst>
              <p:tags r:id="rId4"/>
            </p:custDataLst>
          </p:nvPr>
        </p:nvSpPr>
        <p:spPr>
          <a:xfrm>
            <a:off x="3413760" y="3555749"/>
            <a:ext cx="53644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01 </a:t>
            </a:r>
            <a:r>
              <a:rPr lang="zh-CN" altLang="en-US" sz="48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项目背景与目标</a:t>
            </a:r>
          </a:p>
        </p:txBody>
      </p:sp>
      <p:pic>
        <p:nvPicPr>
          <p:cNvPr id="3" name="图片 2" descr="未标题-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/>
          <a:srcRect b="48225"/>
          <a:stretch>
            <a:fillRect/>
          </a:stretch>
        </p:blipFill>
        <p:spPr>
          <a:xfrm>
            <a:off x="2299443" y="-600075"/>
            <a:ext cx="10610850" cy="3662680"/>
          </a:xfrm>
          <a:prstGeom prst="rect">
            <a:avLst/>
          </a:prstGeom>
        </p:spPr>
      </p:pic>
      <p:cxnSp>
        <p:nvCxnSpPr>
          <p:cNvPr id="16" name="直接连接符 15"/>
          <p:cNvCxnSpPr/>
          <p:nvPr>
            <p:custDataLst>
              <p:tags r:id="rId6"/>
            </p:custDataLst>
          </p:nvPr>
        </p:nvCxnSpPr>
        <p:spPr>
          <a:xfrm>
            <a:off x="3313899" y="4697261"/>
            <a:ext cx="555912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-29210"/>
            <a:ext cx="12192000" cy="8458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2"/>
            </p:custDataLst>
          </p:nvPr>
        </p:nvCxnSpPr>
        <p:spPr>
          <a:xfrm>
            <a:off x="0" y="816610"/>
            <a:ext cx="12187555" cy="0"/>
          </a:xfrm>
          <a:prstGeom prst="line">
            <a:avLst/>
          </a:prstGeom>
          <a:ln w="101600" cmpd="thickThin"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未标题-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908030" y="-1071880"/>
            <a:ext cx="4658995" cy="3105785"/>
          </a:xfrm>
          <a:prstGeom prst="rect">
            <a:avLst/>
          </a:prstGeom>
        </p:spPr>
      </p:pic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0" y="6536690"/>
            <a:ext cx="12191365" cy="321310"/>
          </a:xfrm>
          <a:prstGeom prst="rect">
            <a:avLst/>
          </a:prstGeom>
          <a:solidFill>
            <a:srgbClr val="1C2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095" y="6487795"/>
            <a:ext cx="3950335" cy="367665"/>
          </a:xfrm>
          <a:prstGeom prst="rect">
            <a:avLst/>
          </a:prstGeom>
        </p:spPr>
      </p:pic>
      <p:pic>
        <p:nvPicPr>
          <p:cNvPr id="77" name="图片 76" descr="3b333437303932343bcae9bcae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712460"/>
            <a:ext cx="914400" cy="91440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custDataLst>
              <p:tags r:id="rId7"/>
            </p:custDataLst>
          </p:nvPr>
        </p:nvSpPr>
        <p:spPr>
          <a:xfrm rot="10800000">
            <a:off x="10639743" y="4330738"/>
            <a:ext cx="531495" cy="40068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51" h="986">
                <a:moveTo>
                  <a:pt x="1262" y="0"/>
                </a:moveTo>
                <a:lnTo>
                  <a:pt x="1351" y="188"/>
                </a:lnTo>
                <a:cubicBezTo>
                  <a:pt x="1260" y="218"/>
                  <a:pt x="1195" y="260"/>
                  <a:pt x="1155" y="314"/>
                </a:cubicBezTo>
                <a:cubicBezTo>
                  <a:pt x="1116" y="369"/>
                  <a:pt x="1095" y="440"/>
                  <a:pt x="1093" y="530"/>
                </a:cubicBezTo>
                <a:lnTo>
                  <a:pt x="1314" y="530"/>
                </a:lnTo>
                <a:lnTo>
                  <a:pt x="1314" y="986"/>
                </a:lnTo>
                <a:lnTo>
                  <a:pt x="858" y="986"/>
                </a:lnTo>
                <a:lnTo>
                  <a:pt x="858" y="660"/>
                </a:lnTo>
                <a:cubicBezTo>
                  <a:pt x="858" y="528"/>
                  <a:pt x="870" y="424"/>
                  <a:pt x="893" y="348"/>
                </a:cubicBezTo>
                <a:cubicBezTo>
                  <a:pt x="916" y="272"/>
                  <a:pt x="959" y="203"/>
                  <a:pt x="1022" y="143"/>
                </a:cubicBezTo>
                <a:cubicBezTo>
                  <a:pt x="1084" y="82"/>
                  <a:pt x="1164" y="35"/>
                  <a:pt x="1262" y="0"/>
                </a:cubicBezTo>
                <a:close/>
                <a:moveTo>
                  <a:pt x="404" y="0"/>
                </a:moveTo>
                <a:lnTo>
                  <a:pt x="493" y="188"/>
                </a:lnTo>
                <a:cubicBezTo>
                  <a:pt x="402" y="218"/>
                  <a:pt x="337" y="260"/>
                  <a:pt x="297" y="314"/>
                </a:cubicBezTo>
                <a:cubicBezTo>
                  <a:pt x="258" y="369"/>
                  <a:pt x="237" y="440"/>
                  <a:pt x="235" y="530"/>
                </a:cubicBezTo>
                <a:lnTo>
                  <a:pt x="456" y="530"/>
                </a:lnTo>
                <a:lnTo>
                  <a:pt x="456" y="986"/>
                </a:lnTo>
                <a:lnTo>
                  <a:pt x="0" y="986"/>
                </a:lnTo>
                <a:lnTo>
                  <a:pt x="0" y="660"/>
                </a:lnTo>
                <a:cubicBezTo>
                  <a:pt x="0" y="528"/>
                  <a:pt x="12" y="424"/>
                  <a:pt x="35" y="348"/>
                </a:cubicBezTo>
                <a:cubicBezTo>
                  <a:pt x="58" y="272"/>
                  <a:pt x="101" y="203"/>
                  <a:pt x="164" y="143"/>
                </a:cubicBezTo>
                <a:cubicBezTo>
                  <a:pt x="226" y="82"/>
                  <a:pt x="306" y="35"/>
                  <a:pt x="404" y="0"/>
                </a:cubicBezTo>
                <a:close/>
              </a:path>
            </a:pathLst>
          </a:custGeom>
          <a:solidFill>
            <a:schemeClr val="lt1">
              <a:lumMod val="95000"/>
            </a:schemeClr>
          </a:solidFill>
          <a:effectLst/>
        </p:spPr>
        <p:txBody>
          <a:bodyPr vert="horz" wrap="square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1660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8"/>
            </p:custDataLst>
          </p:nvPr>
        </p:nvSpPr>
        <p:spPr>
          <a:xfrm>
            <a:off x="6209665" y="5063173"/>
            <a:ext cx="3959860" cy="121856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通过单元测试，检查关卡、道具、游戏元素等模块的类与方法，确保核心功能正常运作，提升应用质量</a:t>
            </a:r>
          </a:p>
        </p:txBody>
      </p:sp>
      <p:sp>
        <p:nvSpPr>
          <p:cNvPr id="6" name="矩形 5"/>
          <p:cNvSpPr/>
          <p:nvPr>
            <p:custDataLst>
              <p:tags r:id="rId9"/>
            </p:custDataLst>
          </p:nvPr>
        </p:nvSpPr>
        <p:spPr>
          <a:xfrm>
            <a:off x="6209665" y="4260533"/>
            <a:ext cx="3959860" cy="34925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测试目的</a:t>
            </a:r>
          </a:p>
        </p:txBody>
      </p:sp>
      <p:sp>
        <p:nvSpPr>
          <p:cNvPr id="8" name="矩形 7"/>
          <p:cNvSpPr/>
          <p:nvPr>
            <p:custDataLst>
              <p:tags r:id="rId10"/>
            </p:custDataLst>
          </p:nvPr>
        </p:nvSpPr>
        <p:spPr>
          <a:xfrm>
            <a:off x="6209665" y="2794953"/>
            <a:ext cx="3959860" cy="121856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连连看是经典休闲小游戏，本次针对其</a:t>
            </a:r>
            <a:r>
              <a:rPr lang="en-US" altLang="zh-CN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 Android </a:t>
            </a:r>
            <a:r>
              <a:rPr lang="zh-CN" altLang="en-US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版本开展测试，验证功能逻辑与代码可靠性</a:t>
            </a:r>
          </a:p>
        </p:txBody>
      </p:sp>
      <p:sp>
        <p:nvSpPr>
          <p:cNvPr id="9" name="矩形 8"/>
          <p:cNvSpPr/>
          <p:nvPr>
            <p:custDataLst>
              <p:tags r:id="rId11"/>
            </p:custDataLst>
          </p:nvPr>
        </p:nvSpPr>
        <p:spPr>
          <a:xfrm>
            <a:off x="6209665" y="2033588"/>
            <a:ext cx="3959860" cy="34925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连连看游戏介绍</a:t>
            </a:r>
          </a:p>
        </p:txBody>
      </p:sp>
      <p:sp>
        <p:nvSpPr>
          <p:cNvPr id="13" name="标题 12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252095" y="125730"/>
            <a:ext cx="10800080" cy="535940"/>
          </a:xfrm>
        </p:spPr>
        <p:txBody>
          <a:bodyPr>
            <a:normAutofit/>
          </a:bodyPr>
          <a:lstStyle/>
          <a:p>
            <a:pPr marL="0" algn="l" fontAlgn="auto">
              <a:lnSpc>
                <a:spcPct val="100000"/>
              </a:lnSpc>
              <a:buClrTx/>
              <a:buSzTx/>
              <a:buFontTx/>
            </a:pPr>
            <a:r>
              <a:rPr lang="en-US" altLang="zh-CN" sz="24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01 </a:t>
            </a:r>
            <a:r>
              <a:rPr lang="zh-CN" altLang="en-US" sz="24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项目背景</a:t>
            </a:r>
          </a:p>
        </p:txBody>
      </p:sp>
      <p:pic>
        <p:nvPicPr>
          <p:cNvPr id="7" name="图片 6" descr="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312035" y="1324610"/>
            <a:ext cx="2499995" cy="46456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11"/>
          <p:cNvSpPr/>
          <p:nvPr>
            <p:custDataLst>
              <p:tags r:id="rId2"/>
            </p:custDataLst>
          </p:nvPr>
        </p:nvSpPr>
        <p:spPr>
          <a:xfrm>
            <a:off x="0" y="1317625"/>
            <a:ext cx="12192000" cy="3937000"/>
          </a:xfrm>
          <a:custGeom>
            <a:avLst/>
            <a:gdLst>
              <a:gd name="connsiteX0" fmla="*/ 0 w 12245751"/>
              <a:gd name="connsiteY0" fmla="*/ 0 h 2573947"/>
              <a:gd name="connsiteX1" fmla="*/ 12245751 w 12245751"/>
              <a:gd name="connsiteY1" fmla="*/ 0 h 2573947"/>
              <a:gd name="connsiteX2" fmla="*/ 12245751 w 12245751"/>
              <a:gd name="connsiteY2" fmla="*/ 2573948 h 2573947"/>
              <a:gd name="connsiteX3" fmla="*/ 0 w 12245751"/>
              <a:gd name="connsiteY3" fmla="*/ 2573948 h 257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45751" h="2573947">
                <a:moveTo>
                  <a:pt x="0" y="0"/>
                </a:moveTo>
                <a:lnTo>
                  <a:pt x="12245751" y="0"/>
                </a:lnTo>
                <a:lnTo>
                  <a:pt x="12245751" y="2573948"/>
                </a:lnTo>
                <a:lnTo>
                  <a:pt x="0" y="2573948"/>
                </a:lnTo>
                <a:close/>
              </a:path>
            </a:pathLst>
          </a:custGeom>
          <a:solidFill>
            <a:schemeClr val="accent6">
              <a:alpha val="70000"/>
            </a:schemeClr>
          </a:solidFill>
          <a:ln w="21664" cap="flat">
            <a:solidFill>
              <a:srgbClr val="0D293F"/>
            </a:solidFill>
            <a:prstDash val="solid"/>
            <a:miter/>
          </a:ln>
          <a:effectLst>
            <a:outerShdw blurRad="50800" dist="50800" dir="5400000" algn="ctr" rotWithShape="0">
              <a:srgbClr val="000000">
                <a:alpha val="100000"/>
              </a:srgb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2" name="图片 1" descr="大工桥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alphaModFix amt="40000"/>
          </a:blip>
          <a:srcRect t="15165"/>
          <a:stretch>
            <a:fillRect/>
          </a:stretch>
        </p:blipFill>
        <p:spPr>
          <a:xfrm>
            <a:off x="0" y="-36830"/>
            <a:ext cx="12191365" cy="6894830"/>
          </a:xfrm>
          <a:prstGeom prst="rect">
            <a:avLst/>
          </a:prstGeom>
        </p:spPr>
      </p:pic>
      <p:sp>
        <p:nvSpPr>
          <p:cNvPr id="17" name="矩形 16"/>
          <p:cNvSpPr/>
          <p:nvPr>
            <p:custDataLst>
              <p:tags r:id="rId4"/>
            </p:custDataLst>
          </p:nvPr>
        </p:nvSpPr>
        <p:spPr>
          <a:xfrm>
            <a:off x="3413760" y="3555749"/>
            <a:ext cx="53644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02 </a:t>
            </a:r>
            <a:r>
              <a:rPr lang="zh-CN" altLang="en-US" sz="48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测试环境与工具</a:t>
            </a:r>
          </a:p>
        </p:txBody>
      </p:sp>
      <p:pic>
        <p:nvPicPr>
          <p:cNvPr id="3" name="图片 2" descr="未标题-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/>
          <a:srcRect b="48225"/>
          <a:stretch>
            <a:fillRect/>
          </a:stretch>
        </p:blipFill>
        <p:spPr>
          <a:xfrm>
            <a:off x="2299443" y="-600075"/>
            <a:ext cx="10610850" cy="3662680"/>
          </a:xfrm>
          <a:prstGeom prst="rect">
            <a:avLst/>
          </a:prstGeom>
        </p:spPr>
      </p:pic>
      <p:cxnSp>
        <p:nvCxnSpPr>
          <p:cNvPr id="16" name="直接连接符 15"/>
          <p:cNvCxnSpPr/>
          <p:nvPr>
            <p:custDataLst>
              <p:tags r:id="rId6"/>
            </p:custDataLst>
          </p:nvPr>
        </p:nvCxnSpPr>
        <p:spPr>
          <a:xfrm>
            <a:off x="3313899" y="4697261"/>
            <a:ext cx="555912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-29210"/>
            <a:ext cx="12192000" cy="8458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2"/>
            </p:custDataLst>
          </p:nvPr>
        </p:nvCxnSpPr>
        <p:spPr>
          <a:xfrm>
            <a:off x="0" y="816610"/>
            <a:ext cx="12187555" cy="0"/>
          </a:xfrm>
          <a:prstGeom prst="line">
            <a:avLst/>
          </a:prstGeom>
          <a:ln w="101600" cmpd="thickThin"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未标题-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0908030" y="-1071880"/>
            <a:ext cx="4658995" cy="3105785"/>
          </a:xfrm>
          <a:prstGeom prst="rect">
            <a:avLst/>
          </a:prstGeom>
        </p:spPr>
      </p:pic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0" y="6536690"/>
            <a:ext cx="12191365" cy="321310"/>
          </a:xfrm>
          <a:prstGeom prst="rect">
            <a:avLst/>
          </a:prstGeom>
          <a:solidFill>
            <a:srgbClr val="1C2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095" y="6487795"/>
            <a:ext cx="3950335" cy="367665"/>
          </a:xfrm>
          <a:prstGeom prst="rect">
            <a:avLst/>
          </a:prstGeom>
        </p:spPr>
      </p:pic>
      <p:pic>
        <p:nvPicPr>
          <p:cNvPr id="77" name="图片 76" descr="3b333437303932343bcae9bcae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/>
          <a:stretch>
            <a:fillRect/>
          </a:stretch>
        </p:blipFill>
        <p:spPr>
          <a:xfrm>
            <a:off x="0" y="5712460"/>
            <a:ext cx="914400" cy="9144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52095" y="125730"/>
            <a:ext cx="10800080" cy="535940"/>
          </a:xfrm>
        </p:spPr>
        <p:txBody>
          <a:bodyPr>
            <a:normAutofit/>
          </a:bodyPr>
          <a:lstStyle/>
          <a:p>
            <a:pPr marL="0" algn="l" fontAlgn="auto">
              <a:lnSpc>
                <a:spcPct val="100000"/>
              </a:lnSpc>
              <a:buClrTx/>
              <a:buSzTx/>
              <a:buFontTx/>
            </a:pPr>
            <a:r>
              <a:rPr lang="en-US" altLang="zh-CN" sz="24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02 </a:t>
            </a:r>
            <a:r>
              <a:rPr lang="zh-CN" altLang="en-US" sz="24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测试环境与工具</a:t>
            </a:r>
            <a:endParaRPr lang="zh-CN" altLang="en-US" sz="2400" dirty="0">
              <a:solidFill>
                <a:schemeClr val="bg1">
                  <a:alpha val="9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8000" y="3013710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02 </a:t>
            </a:r>
            <a:r>
              <a:rPr lang="zh-CN" altLang="en-US" sz="48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测试环境与工具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048000" y="3013710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02 </a:t>
            </a:r>
            <a:r>
              <a:rPr lang="zh-CN" altLang="en-US" sz="48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测试环境与工具</a:t>
            </a:r>
          </a:p>
        </p:txBody>
      </p:sp>
      <p:pic>
        <p:nvPicPr>
          <p:cNvPr id="16" name="图片 15" descr="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6425" y="1219200"/>
            <a:ext cx="5271135" cy="2376170"/>
          </a:xfrm>
          <a:prstGeom prst="rect">
            <a:avLst/>
          </a:prstGeom>
        </p:spPr>
      </p:pic>
      <p:pic>
        <p:nvPicPr>
          <p:cNvPr id="17" name="图片 16" descr="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86195" y="1219200"/>
            <a:ext cx="4665980" cy="2409190"/>
          </a:xfrm>
          <a:prstGeom prst="rect">
            <a:avLst/>
          </a:prstGeom>
        </p:spPr>
      </p:pic>
      <p:sp>
        <p:nvSpPr>
          <p:cNvPr id="18" name="矩形 17"/>
          <p:cNvSpPr/>
          <p:nvPr>
            <p:custDataLst>
              <p:tags r:id="rId8"/>
            </p:custDataLst>
          </p:nvPr>
        </p:nvSpPr>
        <p:spPr>
          <a:xfrm>
            <a:off x="6379210" y="4664076"/>
            <a:ext cx="3959860" cy="121856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借助</a:t>
            </a:r>
            <a:r>
              <a:rPr lang="en-US" altLang="zh-CN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 JUnit </a:t>
            </a:r>
            <a:r>
              <a:rPr lang="zh-CN" altLang="en-US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框架编写单元测试，利用</a:t>
            </a:r>
            <a:r>
              <a:rPr lang="en-US" altLang="zh-CN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 Android Studio </a:t>
            </a:r>
            <a:r>
              <a:rPr lang="zh-CN" altLang="en-US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的测试运行功能执行与查看结果。</a:t>
            </a:r>
          </a:p>
        </p:txBody>
      </p:sp>
      <p:sp>
        <p:nvSpPr>
          <p:cNvPr id="19" name="矩形 18"/>
          <p:cNvSpPr/>
          <p:nvPr>
            <p:custDataLst>
              <p:tags r:id="rId9"/>
            </p:custDataLst>
          </p:nvPr>
        </p:nvSpPr>
        <p:spPr>
          <a:xfrm>
            <a:off x="6379210" y="4204336"/>
            <a:ext cx="3959860" cy="34925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代码结构</a:t>
            </a:r>
          </a:p>
        </p:txBody>
      </p:sp>
      <p:sp>
        <p:nvSpPr>
          <p:cNvPr id="21" name="矩形 20"/>
          <p:cNvSpPr/>
          <p:nvPr>
            <p:custDataLst>
              <p:tags r:id="rId10"/>
            </p:custDataLst>
          </p:nvPr>
        </p:nvSpPr>
        <p:spPr>
          <a:xfrm>
            <a:off x="864870" y="4664076"/>
            <a:ext cx="3959860" cy="121856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使用</a:t>
            </a:r>
            <a:r>
              <a:rPr lang="en-US" altLang="zh-CN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 Pixel 2 </a:t>
            </a:r>
            <a:r>
              <a:rPr lang="zh-CN" altLang="en-US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模拟器（</a:t>
            </a:r>
            <a:r>
              <a:rPr lang="en-US" altLang="zh-CN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Android 16.0</a:t>
            </a:r>
            <a:r>
              <a:rPr lang="zh-CN" altLang="en-US" sz="1400" dirty="0">
                <a:solidFill>
                  <a:schemeClr val="folHlink"/>
                </a:solidFill>
                <a:latin typeface="+mn-ea"/>
                <a:cs typeface="+mn-ea"/>
                <a:sym typeface="+mn-ea"/>
              </a:rPr>
              <a:t>）模拟移动设备。</a:t>
            </a:r>
          </a:p>
        </p:txBody>
      </p:sp>
      <p:sp>
        <p:nvSpPr>
          <p:cNvPr id="22" name="矩形 21"/>
          <p:cNvSpPr/>
          <p:nvPr>
            <p:custDataLst>
              <p:tags r:id="rId11"/>
            </p:custDataLst>
          </p:nvPr>
        </p:nvSpPr>
        <p:spPr>
          <a:xfrm>
            <a:off x="864870" y="4204336"/>
            <a:ext cx="3959860" cy="34925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基于</a:t>
            </a:r>
            <a:r>
              <a:rPr lang="en-US" altLang="zh-CN" sz="20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 Android Studio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11"/>
          <p:cNvSpPr/>
          <p:nvPr>
            <p:custDataLst>
              <p:tags r:id="rId2"/>
            </p:custDataLst>
          </p:nvPr>
        </p:nvSpPr>
        <p:spPr>
          <a:xfrm>
            <a:off x="0" y="1317625"/>
            <a:ext cx="12192000" cy="3937000"/>
          </a:xfrm>
          <a:custGeom>
            <a:avLst/>
            <a:gdLst>
              <a:gd name="connsiteX0" fmla="*/ 0 w 12245751"/>
              <a:gd name="connsiteY0" fmla="*/ 0 h 2573947"/>
              <a:gd name="connsiteX1" fmla="*/ 12245751 w 12245751"/>
              <a:gd name="connsiteY1" fmla="*/ 0 h 2573947"/>
              <a:gd name="connsiteX2" fmla="*/ 12245751 w 12245751"/>
              <a:gd name="connsiteY2" fmla="*/ 2573948 h 2573947"/>
              <a:gd name="connsiteX3" fmla="*/ 0 w 12245751"/>
              <a:gd name="connsiteY3" fmla="*/ 2573948 h 257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45751" h="2573947">
                <a:moveTo>
                  <a:pt x="0" y="0"/>
                </a:moveTo>
                <a:lnTo>
                  <a:pt x="12245751" y="0"/>
                </a:lnTo>
                <a:lnTo>
                  <a:pt x="12245751" y="2573948"/>
                </a:lnTo>
                <a:lnTo>
                  <a:pt x="0" y="2573948"/>
                </a:lnTo>
                <a:close/>
              </a:path>
            </a:pathLst>
          </a:custGeom>
          <a:solidFill>
            <a:schemeClr val="accent6">
              <a:alpha val="70000"/>
            </a:schemeClr>
          </a:solidFill>
          <a:ln w="21664" cap="flat">
            <a:solidFill>
              <a:srgbClr val="0D293F"/>
            </a:solidFill>
            <a:prstDash val="solid"/>
            <a:miter/>
          </a:ln>
          <a:effectLst>
            <a:outerShdw blurRad="50800" dist="50800" dir="5400000" algn="ctr" rotWithShape="0">
              <a:srgbClr val="000000">
                <a:alpha val="100000"/>
              </a:srgb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2" name="图片 1" descr="大工桥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alphaModFix amt="40000"/>
          </a:blip>
          <a:srcRect t="15165"/>
          <a:stretch>
            <a:fillRect/>
          </a:stretch>
        </p:blipFill>
        <p:spPr>
          <a:xfrm>
            <a:off x="0" y="-36830"/>
            <a:ext cx="12191365" cy="6894830"/>
          </a:xfrm>
          <a:prstGeom prst="rect">
            <a:avLst/>
          </a:prstGeom>
        </p:spPr>
      </p:pic>
      <p:sp>
        <p:nvSpPr>
          <p:cNvPr id="17" name="矩形 16"/>
          <p:cNvSpPr/>
          <p:nvPr>
            <p:custDataLst>
              <p:tags r:id="rId4"/>
            </p:custDataLst>
          </p:nvPr>
        </p:nvSpPr>
        <p:spPr>
          <a:xfrm>
            <a:off x="3108960" y="3555749"/>
            <a:ext cx="59740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03 </a:t>
            </a:r>
            <a:r>
              <a:rPr lang="zh-CN" altLang="en-US" sz="48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测试用例设计思路</a:t>
            </a:r>
          </a:p>
        </p:txBody>
      </p:sp>
      <p:pic>
        <p:nvPicPr>
          <p:cNvPr id="3" name="图片 2" descr="未标题-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/>
          <a:srcRect b="48225"/>
          <a:stretch>
            <a:fillRect/>
          </a:stretch>
        </p:blipFill>
        <p:spPr>
          <a:xfrm>
            <a:off x="2299443" y="-600075"/>
            <a:ext cx="10610850" cy="3662680"/>
          </a:xfrm>
          <a:prstGeom prst="rect">
            <a:avLst/>
          </a:prstGeom>
        </p:spPr>
      </p:pic>
      <p:cxnSp>
        <p:nvCxnSpPr>
          <p:cNvPr id="16" name="直接连接符 15"/>
          <p:cNvCxnSpPr/>
          <p:nvPr>
            <p:custDataLst>
              <p:tags r:id="rId6"/>
            </p:custDataLst>
          </p:nvPr>
        </p:nvCxnSpPr>
        <p:spPr>
          <a:xfrm>
            <a:off x="3313899" y="4697261"/>
            <a:ext cx="555912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-29210"/>
            <a:ext cx="12192000" cy="8458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2"/>
            </p:custDataLst>
          </p:nvPr>
        </p:nvCxnSpPr>
        <p:spPr>
          <a:xfrm>
            <a:off x="0" y="816610"/>
            <a:ext cx="12187555" cy="0"/>
          </a:xfrm>
          <a:prstGeom prst="line">
            <a:avLst/>
          </a:prstGeom>
          <a:ln w="101600" cmpd="thickThin"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未标题-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0908030" y="-1071880"/>
            <a:ext cx="4658995" cy="3105785"/>
          </a:xfrm>
          <a:prstGeom prst="rect">
            <a:avLst/>
          </a:prstGeom>
        </p:spPr>
      </p:pic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0" y="6536690"/>
            <a:ext cx="12191365" cy="321310"/>
          </a:xfrm>
          <a:prstGeom prst="rect">
            <a:avLst/>
          </a:prstGeom>
          <a:solidFill>
            <a:srgbClr val="1C2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095" y="6487795"/>
            <a:ext cx="3950335" cy="367665"/>
          </a:xfrm>
          <a:prstGeom prst="rect">
            <a:avLst/>
          </a:prstGeom>
        </p:spPr>
      </p:pic>
      <p:pic>
        <p:nvPicPr>
          <p:cNvPr id="77" name="图片 76" descr="3b333437303932343bcae9bcae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/>
          <a:stretch>
            <a:fillRect/>
          </a:stretch>
        </p:blipFill>
        <p:spPr>
          <a:xfrm>
            <a:off x="0" y="5712460"/>
            <a:ext cx="914400" cy="9144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52095" y="125730"/>
            <a:ext cx="10800080" cy="535940"/>
          </a:xfrm>
        </p:spPr>
        <p:txBody>
          <a:bodyPr>
            <a:normAutofit/>
          </a:bodyPr>
          <a:lstStyle/>
          <a:p>
            <a:pPr marL="0" algn="l" fontAlgn="auto">
              <a:lnSpc>
                <a:spcPct val="100000"/>
              </a:lnSpc>
              <a:buClrTx/>
              <a:buSzTx/>
              <a:buFontTx/>
            </a:pPr>
            <a:r>
              <a:rPr lang="en-US" altLang="zh-CN" sz="24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03 </a:t>
            </a:r>
            <a:r>
              <a:rPr lang="zh-CN" altLang="en-US" sz="24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测试用例设计思路</a:t>
            </a:r>
            <a:endParaRPr lang="zh-CN" altLang="en-US" sz="2400" dirty="0">
              <a:solidFill>
                <a:schemeClr val="bg1">
                  <a:alpha val="9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8000" y="3013710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02 </a:t>
            </a:r>
            <a:r>
              <a:rPr lang="zh-CN" altLang="en-US" sz="48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测试环境与工具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048000" y="3013710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02 </a:t>
            </a:r>
            <a:r>
              <a:rPr lang="zh-CN" altLang="en-US" sz="48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测试环境与工具</a:t>
            </a:r>
          </a:p>
        </p:txBody>
      </p:sp>
      <p:sp>
        <p:nvSpPr>
          <p:cNvPr id="3" name="矩形: 圆角 2"/>
          <p:cNvSpPr/>
          <p:nvPr>
            <p:custDataLst>
              <p:tags r:id="rId8"/>
            </p:custDataLst>
          </p:nvPr>
        </p:nvSpPr>
        <p:spPr>
          <a:xfrm>
            <a:off x="696595" y="2210027"/>
            <a:ext cx="5102525" cy="3612727"/>
          </a:xfrm>
          <a:prstGeom prst="roundRect">
            <a:avLst>
              <a:gd name="adj" fmla="val 0"/>
            </a:avLst>
          </a:prstGeom>
          <a:solidFill>
            <a:schemeClr val="tx1">
              <a:lumMod val="40000"/>
              <a:lumOff val="60000"/>
              <a:alpha val="15000"/>
            </a:schemeClr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endParaRPr lang="zh-CN" altLang="en-US" sz="144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1001413" y="3443270"/>
            <a:ext cx="4493524" cy="219087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针对关卡类（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XLLevel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）、道具类（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XLProp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）、游戏元素类（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AnimalPoint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）设计测试。</a:t>
            </a:r>
          </a:p>
        </p:txBody>
      </p:sp>
      <p:sp>
        <p:nvSpPr>
          <p:cNvPr id="5" name="圆角矩形 4"/>
          <p:cNvSpPr/>
          <p:nvPr>
            <p:custDataLst>
              <p:tags r:id="rId10"/>
            </p:custDataLst>
          </p:nvPr>
        </p:nvSpPr>
        <p:spPr>
          <a:xfrm>
            <a:off x="961406" y="1675326"/>
            <a:ext cx="793797" cy="777921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lt2"/>
                </a:solidFill>
                <a:latin typeface="+mn-ea"/>
                <a:cs typeface="+mn-ea"/>
                <a:sym typeface="+mn-ea"/>
              </a:rPr>
              <a:t>01</a:t>
            </a:r>
          </a:p>
        </p:txBody>
      </p:sp>
      <p:cxnSp>
        <p:nvCxnSpPr>
          <p:cNvPr id="6" name="直接连接符 5"/>
          <p:cNvCxnSpPr/>
          <p:nvPr>
            <p:custDataLst>
              <p:tags r:id="rId11"/>
            </p:custDataLst>
          </p:nvPr>
        </p:nvCxnSpPr>
        <p:spPr>
          <a:xfrm flipV="1">
            <a:off x="916318" y="3245138"/>
            <a:ext cx="4663079" cy="0"/>
          </a:xfrm>
          <a:prstGeom prst="line">
            <a:avLst/>
          </a:prstGeom>
          <a:ln w="22225"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矩形 6"/>
          <p:cNvSpPr/>
          <p:nvPr>
            <p:custDataLst>
              <p:tags r:id="rId12"/>
            </p:custDataLst>
          </p:nvPr>
        </p:nvSpPr>
        <p:spPr>
          <a:xfrm>
            <a:off x="964581" y="2649473"/>
            <a:ext cx="4492889" cy="4432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chemeClr val="accent1"/>
                </a:solidFill>
                <a:latin typeface="+mn-ea"/>
                <a:cs typeface="+mn-ea"/>
              </a:rPr>
              <a:t>核心模块测试设计</a:t>
            </a:r>
          </a:p>
        </p:txBody>
      </p:sp>
      <p:sp>
        <p:nvSpPr>
          <p:cNvPr id="8" name="矩形: 圆角 2"/>
          <p:cNvSpPr/>
          <p:nvPr>
            <p:custDataLst>
              <p:tags r:id="rId13"/>
            </p:custDataLst>
          </p:nvPr>
        </p:nvSpPr>
        <p:spPr>
          <a:xfrm>
            <a:off x="6394150" y="2210027"/>
            <a:ext cx="5102525" cy="3612727"/>
          </a:xfrm>
          <a:prstGeom prst="roundRect">
            <a:avLst>
              <a:gd name="adj" fmla="val 0"/>
            </a:avLst>
          </a:prstGeom>
          <a:solidFill>
            <a:schemeClr val="tx1">
              <a:lumMod val="40000"/>
              <a:lumOff val="60000"/>
              <a:alpha val="15000"/>
            </a:schemeClr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endParaRPr lang="zh-CN" altLang="en-US" sz="144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>
            <p:custDataLst>
              <p:tags r:id="rId14"/>
            </p:custDataLst>
          </p:nvPr>
        </p:nvSpPr>
        <p:spPr>
          <a:xfrm>
            <a:off x="6698968" y="3448350"/>
            <a:ext cx="4493524" cy="218071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检查类的属性设置、获取逻辑，以及对象状态是否符合预期，如通过断言判断对象是否为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null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、属性值是否正确设置。</a:t>
            </a:r>
          </a:p>
        </p:txBody>
      </p:sp>
      <p:sp>
        <p:nvSpPr>
          <p:cNvPr id="23" name="圆角矩形 22"/>
          <p:cNvSpPr/>
          <p:nvPr>
            <p:custDataLst>
              <p:tags r:id="rId15"/>
            </p:custDataLst>
          </p:nvPr>
        </p:nvSpPr>
        <p:spPr>
          <a:xfrm>
            <a:off x="6658961" y="1675326"/>
            <a:ext cx="793797" cy="777921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lt2"/>
                </a:solidFill>
                <a:latin typeface="+mn-ea"/>
                <a:cs typeface="+mn-ea"/>
                <a:sym typeface="+mn-ea"/>
              </a:rPr>
              <a:t>02</a:t>
            </a:r>
            <a:endParaRPr lang="en-US" altLang="zh-CN" sz="2400" b="1" dirty="0">
              <a:solidFill>
                <a:schemeClr val="lt2"/>
              </a:solidFill>
              <a:latin typeface="+mn-ea"/>
              <a:cs typeface="+mn-ea"/>
              <a:sym typeface="+mn-ea"/>
            </a:endParaRPr>
          </a:p>
        </p:txBody>
      </p:sp>
      <p:cxnSp>
        <p:nvCxnSpPr>
          <p:cNvPr id="24" name="直接连接符 23"/>
          <p:cNvCxnSpPr/>
          <p:nvPr>
            <p:custDataLst>
              <p:tags r:id="rId16"/>
            </p:custDataLst>
          </p:nvPr>
        </p:nvCxnSpPr>
        <p:spPr>
          <a:xfrm flipV="1">
            <a:off x="6614508" y="3250853"/>
            <a:ext cx="4662444" cy="0"/>
          </a:xfrm>
          <a:prstGeom prst="line">
            <a:avLst/>
          </a:prstGeom>
          <a:ln w="22225"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矩形 24"/>
          <p:cNvSpPr/>
          <p:nvPr>
            <p:custDataLst>
              <p:tags r:id="rId17"/>
            </p:custDataLst>
          </p:nvPr>
        </p:nvSpPr>
        <p:spPr>
          <a:xfrm>
            <a:off x="6664676" y="2649473"/>
            <a:ext cx="4492889" cy="4432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chemeClr val="accent1"/>
                </a:solidFill>
                <a:latin typeface="+mn-ea"/>
                <a:cs typeface="+mn-ea"/>
              </a:rPr>
              <a:t>测试类的属性设置与获取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-29210"/>
            <a:ext cx="12192000" cy="8458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2"/>
            </p:custDataLst>
          </p:nvPr>
        </p:nvCxnSpPr>
        <p:spPr>
          <a:xfrm>
            <a:off x="0" y="816610"/>
            <a:ext cx="12187555" cy="0"/>
          </a:xfrm>
          <a:prstGeom prst="line">
            <a:avLst/>
          </a:prstGeom>
          <a:ln w="101600" cmpd="thickThin"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未标题-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0908030" y="-1071880"/>
            <a:ext cx="4658995" cy="3105785"/>
          </a:xfrm>
          <a:prstGeom prst="rect">
            <a:avLst/>
          </a:prstGeom>
        </p:spPr>
      </p:pic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0" y="6536690"/>
            <a:ext cx="12191365" cy="321310"/>
          </a:xfrm>
          <a:prstGeom prst="rect">
            <a:avLst/>
          </a:prstGeom>
          <a:solidFill>
            <a:srgbClr val="1C2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095" y="6487795"/>
            <a:ext cx="3950335" cy="367665"/>
          </a:xfrm>
          <a:prstGeom prst="rect">
            <a:avLst/>
          </a:prstGeom>
        </p:spPr>
      </p:pic>
      <p:pic>
        <p:nvPicPr>
          <p:cNvPr id="77" name="图片 76" descr="3b333437303932343bcae9bcae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/>
          <a:stretch>
            <a:fillRect/>
          </a:stretch>
        </p:blipFill>
        <p:spPr>
          <a:xfrm>
            <a:off x="0" y="5712460"/>
            <a:ext cx="914400" cy="9144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52095" y="125730"/>
            <a:ext cx="10800080" cy="535940"/>
          </a:xfrm>
        </p:spPr>
        <p:txBody>
          <a:bodyPr>
            <a:normAutofit/>
          </a:bodyPr>
          <a:lstStyle/>
          <a:p>
            <a:pPr marL="0" algn="l" fontAlgn="auto">
              <a:lnSpc>
                <a:spcPct val="100000"/>
              </a:lnSpc>
              <a:buClrTx/>
              <a:buSzTx/>
              <a:buFontTx/>
            </a:pPr>
            <a:r>
              <a:rPr lang="en-US" altLang="zh-CN" sz="24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03 </a:t>
            </a:r>
            <a:r>
              <a:rPr lang="zh-CN" altLang="en-US" sz="24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测试用例设计思路</a:t>
            </a:r>
            <a:endParaRPr lang="zh-CN" altLang="en-US" sz="2400" dirty="0">
              <a:solidFill>
                <a:schemeClr val="bg1">
                  <a:alpha val="9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</a:endParaRPr>
          </a:p>
        </p:txBody>
      </p:sp>
      <p:pic>
        <p:nvPicPr>
          <p:cNvPr id="17" name="图片 16" descr="9"/>
          <p:cNvPicPr>
            <a:picLocks noChangeAspect="1"/>
          </p:cNvPicPr>
          <p:nvPr/>
        </p:nvPicPr>
        <p:blipFill>
          <a:blip r:embed="rId12"/>
          <a:srcRect r="-316" b="48750"/>
          <a:stretch>
            <a:fillRect/>
          </a:stretch>
        </p:blipFill>
        <p:spPr>
          <a:xfrm>
            <a:off x="1317625" y="1756410"/>
            <a:ext cx="3630930" cy="3514725"/>
          </a:xfrm>
          <a:prstGeom prst="rect">
            <a:avLst/>
          </a:prstGeom>
        </p:spPr>
      </p:pic>
      <p:pic>
        <p:nvPicPr>
          <p:cNvPr id="18" name="图片 17" descr="9"/>
          <p:cNvPicPr>
            <a:picLocks noChangeAspect="1"/>
          </p:cNvPicPr>
          <p:nvPr/>
        </p:nvPicPr>
        <p:blipFill>
          <a:blip r:embed="rId12"/>
          <a:srcRect t="51250" r="-3386"/>
          <a:stretch>
            <a:fillRect/>
          </a:stretch>
        </p:blipFill>
        <p:spPr>
          <a:xfrm>
            <a:off x="6057265" y="1927860"/>
            <a:ext cx="3742055" cy="33432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8112760" y="5554980"/>
            <a:ext cx="3216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MyTest </a:t>
            </a:r>
            <a:r>
              <a:rPr lang="zh-CN" altLang="en-US"/>
              <a:t>类代码部分截图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11"/>
          <p:cNvSpPr/>
          <p:nvPr>
            <p:custDataLst>
              <p:tags r:id="rId2"/>
            </p:custDataLst>
          </p:nvPr>
        </p:nvSpPr>
        <p:spPr>
          <a:xfrm>
            <a:off x="0" y="1317625"/>
            <a:ext cx="12192000" cy="3937000"/>
          </a:xfrm>
          <a:custGeom>
            <a:avLst/>
            <a:gdLst>
              <a:gd name="connsiteX0" fmla="*/ 0 w 12245751"/>
              <a:gd name="connsiteY0" fmla="*/ 0 h 2573947"/>
              <a:gd name="connsiteX1" fmla="*/ 12245751 w 12245751"/>
              <a:gd name="connsiteY1" fmla="*/ 0 h 2573947"/>
              <a:gd name="connsiteX2" fmla="*/ 12245751 w 12245751"/>
              <a:gd name="connsiteY2" fmla="*/ 2573948 h 2573947"/>
              <a:gd name="connsiteX3" fmla="*/ 0 w 12245751"/>
              <a:gd name="connsiteY3" fmla="*/ 2573948 h 257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45751" h="2573947">
                <a:moveTo>
                  <a:pt x="0" y="0"/>
                </a:moveTo>
                <a:lnTo>
                  <a:pt x="12245751" y="0"/>
                </a:lnTo>
                <a:lnTo>
                  <a:pt x="12245751" y="2573948"/>
                </a:lnTo>
                <a:lnTo>
                  <a:pt x="0" y="2573948"/>
                </a:lnTo>
                <a:close/>
              </a:path>
            </a:pathLst>
          </a:custGeom>
          <a:solidFill>
            <a:schemeClr val="accent6">
              <a:alpha val="70000"/>
            </a:schemeClr>
          </a:solidFill>
          <a:ln w="21664" cap="flat">
            <a:solidFill>
              <a:srgbClr val="0D293F"/>
            </a:solidFill>
            <a:prstDash val="solid"/>
            <a:miter/>
          </a:ln>
          <a:effectLst>
            <a:outerShdw blurRad="50800" dist="50800" dir="5400000" algn="ctr" rotWithShape="0">
              <a:srgbClr val="000000">
                <a:alpha val="100000"/>
              </a:srgb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2" name="图片 1" descr="大工桥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alphaModFix amt="40000"/>
          </a:blip>
          <a:srcRect t="15165"/>
          <a:stretch>
            <a:fillRect/>
          </a:stretch>
        </p:blipFill>
        <p:spPr>
          <a:xfrm>
            <a:off x="0" y="-36830"/>
            <a:ext cx="12191365" cy="6894830"/>
          </a:xfrm>
          <a:prstGeom prst="rect">
            <a:avLst/>
          </a:prstGeom>
        </p:spPr>
      </p:pic>
      <p:sp>
        <p:nvSpPr>
          <p:cNvPr id="17" name="矩形 16"/>
          <p:cNvSpPr/>
          <p:nvPr>
            <p:custDataLst>
              <p:tags r:id="rId4"/>
            </p:custDataLst>
          </p:nvPr>
        </p:nvSpPr>
        <p:spPr>
          <a:xfrm>
            <a:off x="3413760" y="3555749"/>
            <a:ext cx="53644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04 </a:t>
            </a:r>
            <a:r>
              <a:rPr lang="zh-CN" altLang="en-US" sz="4800" dirty="0">
                <a:solidFill>
                  <a:schemeClr val="bg1">
                    <a:alpha val="9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测试执行与结果</a:t>
            </a:r>
          </a:p>
        </p:txBody>
      </p:sp>
      <p:pic>
        <p:nvPicPr>
          <p:cNvPr id="3" name="图片 2" descr="未标题-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/>
          <a:srcRect b="48225"/>
          <a:stretch>
            <a:fillRect/>
          </a:stretch>
        </p:blipFill>
        <p:spPr>
          <a:xfrm>
            <a:off x="2299443" y="-600075"/>
            <a:ext cx="10610850" cy="3662680"/>
          </a:xfrm>
          <a:prstGeom prst="rect">
            <a:avLst/>
          </a:prstGeom>
        </p:spPr>
      </p:pic>
      <p:cxnSp>
        <p:nvCxnSpPr>
          <p:cNvPr id="16" name="直接连接符 15"/>
          <p:cNvCxnSpPr/>
          <p:nvPr>
            <p:custDataLst>
              <p:tags r:id="rId6"/>
            </p:custDataLst>
          </p:nvPr>
        </p:nvCxnSpPr>
        <p:spPr>
          <a:xfrm>
            <a:off x="3313899" y="4697261"/>
            <a:ext cx="555912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PRESENTATION_SOURCE" val="WPPAIGeneratePP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6"/>
  <p:tag name="KSO_WM_BEAUTIFY_FLAG" val="#wm#"/>
  <p:tag name="KSO_WM_TAG_VERSION" val="3.0"/>
  <p:tag name="KSO_WM_TEMPLATE_INDEX" val="929"/>
  <p:tag name="KSO_WM_TEMPLATE_CATEGORY" val="custom"/>
  <p:tag name="KSO_WM_UNIT_ID" val="custom929_4*i*6"/>
  <p:tag name="KSO_WM_UNIT_LAYERLEVEL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3"/>
  <p:tag name="KSO_WM_BEAUTIFY_FLAG" val="#wm#"/>
  <p:tag name="KSO_WM_TAG_VERSION" val="3.0"/>
  <p:tag name="KSO_WM_TEMPLATE_INDEX" val="929"/>
  <p:tag name="KSO_WM_TEMPLATE_CATEGORY" val="custom"/>
  <p:tag name="KSO_WM_UNIT_ID" val="custom929_4*i*3"/>
  <p:tag name="KSO_WM_UNIT_LAYERLEVE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custom929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INDEX" val="929"/>
  <p:tag name="KSO_WM_TEMPLATE_CATEGORY" val="custom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13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2476_2*l_h_f*1_2_1"/>
  <p:tag name="KSO_WM_TEMPLATE_CATEGORY" val="diagram"/>
  <p:tag name="KSO_WM_TEMPLATE_INDEX" val="20232476"/>
  <p:tag name="KSO_WM_UNIT_LAYERLEVEL" val="1_1_1"/>
  <p:tag name="KSO_WM_TAG_VERSION" val="3.0"/>
  <p:tag name="KSO_WM_BEAUTIFY_FLAG" val="#wm#"/>
  <p:tag name="KSO_WM_DIAGRAM_MAX_ITEMCNT" val="3"/>
  <p:tag name="KSO_WM_DIAGRAM_MIN_ITEMCNT" val="1"/>
  <p:tag name="KSO_WM_DIAGRAM_VIRTUALLY_FRAME" val="{&quot;height&quot;:132.15,&quot;left&quot;:68.1,&quot;top&quot;:331.05007874015746,&quot;width&quot;:74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UNIT_TEXT_LAYER_COUNT" val="1"/>
  <p:tag name="KSO_WM_UNIT_PRESET_TEXT" val="单击此处输入你的项正文，请尽量言简意赅的阐述观点，单击此处输入你的项正文。单击此处输入你的项正文，请尽量言简意赅的阐述观点。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4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2476_2*l_h_a*1_2_1"/>
  <p:tag name="KSO_WM_TEMPLATE_CATEGORY" val="diagram"/>
  <p:tag name="KSO_WM_TEMPLATE_INDEX" val="20232476"/>
  <p:tag name="KSO_WM_UNIT_LAYERLEVEL" val="1_1_1"/>
  <p:tag name="KSO_WM_TAG_VERSION" val="3.0"/>
  <p:tag name="KSO_WM_BEAUTIFY_FLAG" val="#wm#"/>
  <p:tag name="KSO_WM_DIAGRAM_MAX_ITEMCNT" val="3"/>
  <p:tag name="KSO_WM_DIAGRAM_MIN_ITEMCNT" val="1"/>
  <p:tag name="KSO_WM_DIAGRAM_VIRTUALLY_FRAME" val="{&quot;height&quot;:132.15,&quot;left&quot;:68.1,&quot;top&quot;:331.05007874015746,&quot;width&quot;:74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添加项标题"/>
  <p:tag name="KSO_WM_UNIT_TEXT_FILL_FORE_SCHEMECOLOR_INDEX" val="1"/>
  <p:tag name="KSO_WM_UNIT_TEXT_FILL_TYPE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13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2476_2*l_h_f*1_1_1"/>
  <p:tag name="KSO_WM_TEMPLATE_CATEGORY" val="diagram"/>
  <p:tag name="KSO_WM_TEMPLATE_INDEX" val="20232476"/>
  <p:tag name="KSO_WM_UNIT_LAYERLEVEL" val="1_1_1"/>
  <p:tag name="KSO_WM_TAG_VERSION" val="3.0"/>
  <p:tag name="KSO_WM_BEAUTIFY_FLAG" val="#wm#"/>
  <p:tag name="KSO_WM_DIAGRAM_MAX_ITEMCNT" val="3"/>
  <p:tag name="KSO_WM_DIAGRAM_MIN_ITEMCNT" val="1"/>
  <p:tag name="KSO_WM_DIAGRAM_VIRTUALLY_FRAME" val="{&quot;height&quot;:132.15,&quot;left&quot;:68.1,&quot;top&quot;:331.05007874015746,&quot;width&quot;:74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UNIT_TEXT_LAYER_COUNT" val="1"/>
  <p:tag name="KSO_WM_UNIT_PRESET_TEXT" val="单击此处输入你的项正文，请尽量言简意赅的阐述观点，单击此处输入你的项正文。单击此处输入你的项正文，请尽量言简意赅的阐述观点。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4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2476_2*l_h_a*1_1_1"/>
  <p:tag name="KSO_WM_TEMPLATE_CATEGORY" val="diagram"/>
  <p:tag name="KSO_WM_TEMPLATE_INDEX" val="20232476"/>
  <p:tag name="KSO_WM_UNIT_LAYERLEVEL" val="1_1_1"/>
  <p:tag name="KSO_WM_TAG_VERSION" val="3.0"/>
  <p:tag name="KSO_WM_BEAUTIFY_FLAG" val="#wm#"/>
  <p:tag name="KSO_WM_DIAGRAM_MAX_ITEMCNT" val="3"/>
  <p:tag name="KSO_WM_DIAGRAM_MIN_ITEMCNT" val="1"/>
  <p:tag name="KSO_WM_DIAGRAM_VIRTUALLY_FRAME" val="{&quot;height&quot;:132.15,&quot;left&quot;:68.1,&quot;top&quot;:331.05007874015746,&quot;width&quot;:74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添加项标题"/>
  <p:tag name="KSO_WM_UNIT_TEXT_FILL_FORE_SCHEMECOLOR_INDEX" val="1"/>
  <p:tag name="KSO_WM_UNIT_TEXT_FILL_TYPE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TEMPLATE_PLACEHOLDER_POS" val="0,405,960,540"/>
  <p:tag name="KSO_WM_SLIDE_SUBTYPE" val="pureTxt"/>
  <p:tag name="KSO_WM_SLIDE_ITEM_CNT" val="0"/>
  <p:tag name="KSO_WM_TEMPLATE_INDEX" val="929"/>
  <p:tag name="KSO_WM_SLIDE_THEME_ID" val="20237846"/>
  <p:tag name="KSO_WM_SLIDE_INDEX" val="3"/>
  <p:tag name="KSO_WM_BEAUTIFY_FLAG" val="#wm#"/>
  <p:tag name="KSO_WM_TEMPLATE_CATEGORY" val="custom"/>
  <p:tag name="KSO_WM_SLIDE_ID" val="custom929_3"/>
  <p:tag name="KSO_WM_SLIDE_LAYOUT" val="a_d_i"/>
  <p:tag name="KSO_WM_SLIDE_LAYOUT_CNT" val="1_2_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1"/>
  <p:tag name="KSO_WM_BEAUTIFY_FLAG" val="#wm#"/>
  <p:tag name="KSO_WM_TAG_VERSION" val="3.0"/>
  <p:tag name="KSO_WM_TEMPLATE_INDEX" val="929"/>
  <p:tag name="KSO_WM_TEMPLATE_CATEGORY" val="custom"/>
  <p:tag name="KSO_WM_UNIT_ID" val="custom929_3*i*1"/>
  <p:tag name="KSO_WM_UNIT_LAYERLEVEL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d"/>
  <p:tag name="KSO_WM_UNIT_INDEX" val="1"/>
  <p:tag name="KSO_WM_BEAUTIFY_FLAG" val="#wm#"/>
  <p:tag name="KSO_WM_TAG_VERSION" val="3.0"/>
  <p:tag name="KSO_WM_TEMPLATE_INDEX" val="929"/>
  <p:tag name="KSO_WM_TEMPLATE_CATEGORY" val="custom"/>
  <p:tag name="KSO_WM_UNIT_ID" val="custom929_3*d*1"/>
  <p:tag name="KSO_WM_UNIT_LAYERLEVEL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TEMPLATE_INDEX" val="929"/>
  <p:tag name="KSO_WM_TEMPLATE_CATEGORY" val="custom"/>
  <p:tag name="KSO_WM_UNIT_ID" val="custom929_3*a*1"/>
  <p:tag name="KSO_WM_UNIT_LAYERLEVEL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d"/>
  <p:tag name="KSO_WM_UNIT_INDEX" val="2"/>
  <p:tag name="KSO_WM_BEAUTIFY_FLAG" val="#wm#"/>
  <p:tag name="KSO_WM_TAG_VERSION" val="3.0"/>
  <p:tag name="KSO_WM_TEMPLATE_INDEX" val="929"/>
  <p:tag name="KSO_WM_TEMPLATE_CATEGORY" val="custom"/>
  <p:tag name="KSO_WM_UNIT_ID" val="custom929_3*d*2"/>
  <p:tag name="KSO_WM_UNIT_LAYERLEVEL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2"/>
  <p:tag name="KSO_WM_BEAUTIFY_FLAG" val="#wm#"/>
  <p:tag name="KSO_WM_TAG_VERSION" val="3.0"/>
  <p:tag name="KSO_WM_TEMPLATE_INDEX" val="929"/>
  <p:tag name="KSO_WM_TEMPLATE_CATEGORY" val="custom"/>
  <p:tag name="KSO_WM_UNIT_ID" val="custom929_3*i*2"/>
  <p:tag name="KSO_WM_UNIT_LAYERLEVEL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746*95.95"/>
  <p:tag name="KSO_WM_SLIDE_POSITION" val="54.8*410.65"/>
  <p:tag name="KSO_WM_SLIDE_LAYOUT" val="a_d_l"/>
  <p:tag name="KSO_WM_SLIDE_LAYOUT_CNT" val="1_1_1"/>
  <p:tag name="KSO_WM_SPECIAL_SOURCE" val="bdnull"/>
  <p:tag name="KSO_WM_TEMPLATE_INDEX" val="20231930"/>
  <p:tag name="KSO_WM_TEMPLATE_SUBCATEGORY" val="0"/>
  <p:tag name="KSO_WM_SLIDE_INDEX" val="1"/>
  <p:tag name="KSO_WM_TAG_VERSION" val="3.0"/>
  <p:tag name="KSO_WM_SLIDE_ID" val="custom20231930_1"/>
  <p:tag name="KSO_WM_SLIDE_ITEM_CNT" val="2"/>
  <p:tag name="KSO_WM_DIAGRAM_GROUP_CODE" val="l1-1"/>
  <p:tag name="KSO_WM_SLIDE_DIAGTYPE" val="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2"/>
  <p:tag name="KSO_WM_BEAUTIFY_FLAG" val="#wm#"/>
  <p:tag name="KSO_WM_TAG_VERSION" val="3.0"/>
  <p:tag name="KSO_WM_TEMPLATE_INDEX" val="929"/>
  <p:tag name="KSO_WM_TEMPLATE_CATEGORY" val="custom"/>
  <p:tag name="KSO_WM_UNIT_ID" val="custom929_4*i*2"/>
  <p:tag name="KSO_WM_UNIT_LAYERLEVE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7"/>
  <p:tag name="KSO_WM_BEAUTIFY_FLAG" val="#wm#"/>
  <p:tag name="KSO_WM_TAG_VERSION" val="3.0"/>
  <p:tag name="KSO_WM_TEMPLATE_INDEX" val="929"/>
  <p:tag name="KSO_WM_TEMPLATE_CATEGORY" val="custom"/>
  <p:tag name="KSO_WM_UNIT_ID" val="custom929_4*i*7"/>
  <p:tag name="KSO_WM_UNIT_LAYERLEVE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4"/>
  <p:tag name="KSO_WM_BEAUTIFY_FLAG" val="#wm#"/>
  <p:tag name="KSO_WM_TAG_VERSION" val="3.0"/>
  <p:tag name="KSO_WM_TEMPLATE_INDEX" val="929"/>
  <p:tag name="KSO_WM_TEMPLATE_CATEGORY" val="custom"/>
  <p:tag name="KSO_WM_UNIT_ID" val="custom929_4*i*4"/>
  <p:tag name="KSO_WM_UNIT_LAYERLEVEL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6"/>
  <p:tag name="KSO_WM_BEAUTIFY_FLAG" val="#wm#"/>
  <p:tag name="KSO_WM_TAG_VERSION" val="3.0"/>
  <p:tag name="KSO_WM_TEMPLATE_INDEX" val="929"/>
  <p:tag name="KSO_WM_TEMPLATE_CATEGORY" val="custom"/>
  <p:tag name="KSO_WM_UNIT_ID" val="custom929_4*i*6"/>
  <p:tag name="KSO_WM_UNIT_LAYERLEVEL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3"/>
  <p:tag name="KSO_WM_BEAUTIFY_FLAG" val="#wm#"/>
  <p:tag name="KSO_WM_TAG_VERSION" val="3.0"/>
  <p:tag name="KSO_WM_TEMPLATE_INDEX" val="929"/>
  <p:tag name="KSO_WM_TEMPLATE_CATEGORY" val="custom"/>
  <p:tag name="KSO_WM_UNIT_ID" val="custom929_4*i*3"/>
  <p:tag name="KSO_WM_UNIT_LAYERLEVEL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custom929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INDEX" val="929"/>
  <p:tag name="KSO_WM_TEMPLATE_CATEGORY" val="custo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2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973_1*l_h_i*1_1_3"/>
  <p:tag name="KSO_WM_TEMPLATE_CATEGORY" val="diagram"/>
  <p:tag name="KSO_WM_TEMPLATE_INDEX" val="20231973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326.5691338582677,&quot;left&quot;:54.85,&quot;top&quot;:131.91543307086613,&quot;width&quot;:850.4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3"/>
  <p:tag name="KSO_WM_UNIT_FILL_FORE_SCHEMECOLOR_INDEX_BRIGHTNESS" val="0.6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973_1*l_h_f*1_1_1"/>
  <p:tag name="KSO_WM_TEMPLATE_CATEGORY" val="diagram"/>
  <p:tag name="KSO_WM_TEMPLATE_INDEX" val="20231973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326.5691338582677,&quot;left&quot;:54.85,&quot;top&quot;:131.91543307086613,&quot;width&quot;:850.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132"/>
  <p:tag name="KSO_WM_UNIT_TEXT_TYPE" val="1"/>
  <p:tag name="KSO_WM_UNIT_TEXT_LAYER_COUNT" val="1"/>
  <p:tag name="KSO_WM_UNIT_PRESET_TEXT" val="单击此处添加正文，文字是您思想的提炼，请言简意赅的阐述您的观点。单击此处添加正文，文字是您思想的提炼，请言简意赅的阐述您的观点。单击此处添加正文，文字是您思想的提炼，请言简意赅的阐述您的观点"/>
  <p:tag name="KSO_WM_UNIT_TEXT_FILL_FORE_SCHEMECOLOR_INDEX" val="1"/>
  <p:tag name="KSO_WM_UNIT_TEXT_FILL_TYPE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973_1*l_h_i*1_1_1"/>
  <p:tag name="KSO_WM_TEMPLATE_CATEGORY" val="diagram"/>
  <p:tag name="KSO_WM_TEMPLATE_INDEX" val="20231973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326.5691338582677,&quot;left&quot;:54.85,&quot;top&quot;:131.91543307086613,&quot;width&quot;:850.4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PRESET_TEXT" val="01"/>
  <p:tag name="KSO_WM_UNIT_FILL_TYPE" val="1"/>
  <p:tag name="KSO_WM_UNIT_FILL_FORE_SCHEMECOLOR_INDEX" val="5"/>
  <p:tag name="KSO_WM_UNIT_FILL_FORE_SCHEMECOLOR_INDEX_BRIGHTNESS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973_1*l_h_i*1_1_2"/>
  <p:tag name="KSO_WM_TEMPLATE_CATEGORY" val="diagram"/>
  <p:tag name="KSO_WM_TEMPLATE_INDEX" val="20231973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326.5691338582677,&quot;left&quot;:54.85,&quot;top&quot;:131.91543307086613,&quot;width&quot;:850.4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1973_1*l_h_a*1_1_1"/>
  <p:tag name="KSO_WM_TEMPLATE_CATEGORY" val="diagram"/>
  <p:tag name="KSO_WM_TEMPLATE_INDEX" val="20231973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326.5691338582677,&quot;left&quot;:54.85,&quot;top&quot;:131.91543307086613,&quot;width&quot;:850.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标题"/>
  <p:tag name="KSO_WM_UNIT_TEXT_FILL_FORE_SCHEMECOLOR_INDEX" val="1"/>
  <p:tag name="KSO_WM_UNIT_TEXT_FILL_TYPE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973_1*l_h_i*1_2_3"/>
  <p:tag name="KSO_WM_TEMPLATE_CATEGORY" val="diagram"/>
  <p:tag name="KSO_WM_TEMPLATE_INDEX" val="20231973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326.5691338582677,&quot;left&quot;:54.85,&quot;top&quot;:131.91543307086613,&quot;width&quot;:850.4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3"/>
  <p:tag name="KSO_WM_UNIT_FILL_FORE_SCHEMECOLOR_INDEX_BRIGHTNESS" val="0.6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973_1*l_h_f*1_2_1"/>
  <p:tag name="KSO_WM_TEMPLATE_CATEGORY" val="diagram"/>
  <p:tag name="KSO_WM_TEMPLATE_INDEX" val="20231973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326.5691338582677,&quot;left&quot;:54.85,&quot;top&quot;:131.91543307086613,&quot;width&quot;:850.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132"/>
  <p:tag name="KSO_WM_UNIT_TEXT_TYPE" val="1"/>
  <p:tag name="KSO_WM_UNIT_TEXT_LAYER_COUNT" val="1"/>
  <p:tag name="KSO_WM_UNIT_PRESET_TEXT" val="单击此处添加正文，文字是您思想的提炼，请言简意赅的阐述您的观点。单击此处添加正文，文字是您思想的提炼，请言简意赅的阐述您的观点。单击此处添加正文，文字是您思想的提炼，请言简意赅的阐述您的观点"/>
  <p:tag name="KSO_WM_UNIT_TEXT_FILL_FORE_SCHEMECOLOR_INDEX" val="1"/>
  <p:tag name="KSO_WM_UNIT_TEXT_FILL_TYPE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973_1*l_h_i*1_2_1"/>
  <p:tag name="KSO_WM_TEMPLATE_CATEGORY" val="diagram"/>
  <p:tag name="KSO_WM_TEMPLATE_INDEX" val="20231973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326.5691338582677,&quot;left&quot;:54.85,&quot;top&quot;:131.91543307086613,&quot;width&quot;:850.4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PRESET_TEXT" val="02"/>
  <p:tag name="KSO_WM_UNIT_FILL_TYPE" val="1"/>
  <p:tag name="KSO_WM_UNIT_FILL_FORE_SCHEMECOLOR_INDEX" val="5"/>
  <p:tag name="KSO_WM_UNIT_FILL_FORE_SCHEMECOLOR_INDEX_BRIGHTNESS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973_1*l_h_i*1_2_2"/>
  <p:tag name="KSO_WM_TEMPLATE_CATEGORY" val="diagram"/>
  <p:tag name="KSO_WM_TEMPLATE_INDEX" val="20231973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326.5691338582677,&quot;left&quot;:54.85,&quot;top&quot;:131.91543307086613,&quot;width&quot;:850.4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1973_1*l_h_a*1_2_1"/>
  <p:tag name="KSO_WM_TEMPLATE_CATEGORY" val="diagram"/>
  <p:tag name="KSO_WM_TEMPLATE_INDEX" val="20231973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326.5691338582677,&quot;left&quot;:54.85,&quot;top&quot;:131.91543307086613,&quot;width&quot;:850.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标题"/>
  <p:tag name="KSO_WM_UNIT_TEXT_FILL_FORE_SCHEMECOLOR_INDEX" val="1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2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746*95.95"/>
  <p:tag name="KSO_WM_SLIDE_POSITION" val="54.8*410.65"/>
  <p:tag name="KSO_WM_SLIDE_LAYOUT" val="a_d_l"/>
  <p:tag name="KSO_WM_SLIDE_LAYOUT_CNT" val="1_1_1"/>
  <p:tag name="KSO_WM_SPECIAL_SOURCE" val="bdnull"/>
  <p:tag name="KSO_WM_TEMPLATE_INDEX" val="20231930"/>
  <p:tag name="KSO_WM_TEMPLATE_SUBCATEGORY" val="0"/>
  <p:tag name="KSO_WM_SLIDE_INDEX" val="1"/>
  <p:tag name="KSO_WM_TAG_VERSION" val="3.0"/>
  <p:tag name="KSO_WM_SLIDE_ID" val="custom20231930_1"/>
  <p:tag name="KSO_WM_SLIDE_ITEM_CNT" val="2"/>
  <p:tag name="KSO_WM_DIAGRAM_GROUP_CODE" val="l1-1"/>
  <p:tag name="KSO_WM_SLIDE_DIAGTYPE" val="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2"/>
  <p:tag name="KSO_WM_BEAUTIFY_FLAG" val="#wm#"/>
  <p:tag name="KSO_WM_TAG_VERSION" val="3.0"/>
  <p:tag name="KSO_WM_TEMPLATE_INDEX" val="929"/>
  <p:tag name="KSO_WM_TEMPLATE_CATEGORY" val="custom"/>
  <p:tag name="KSO_WM_UNIT_ID" val="custom929_4*i*2"/>
  <p:tag name="KSO_WM_UNIT_LAYERLEVEL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7"/>
  <p:tag name="KSO_WM_BEAUTIFY_FLAG" val="#wm#"/>
  <p:tag name="KSO_WM_TAG_VERSION" val="3.0"/>
  <p:tag name="KSO_WM_TEMPLATE_INDEX" val="929"/>
  <p:tag name="KSO_WM_TEMPLATE_CATEGORY" val="custom"/>
  <p:tag name="KSO_WM_UNIT_ID" val="custom929_4*i*7"/>
  <p:tag name="KSO_WM_UNIT_LAYERLEVEL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4"/>
  <p:tag name="KSO_WM_BEAUTIFY_FLAG" val="#wm#"/>
  <p:tag name="KSO_WM_TAG_VERSION" val="3.0"/>
  <p:tag name="KSO_WM_TEMPLATE_INDEX" val="929"/>
  <p:tag name="KSO_WM_TEMPLATE_CATEGORY" val="custom"/>
  <p:tag name="KSO_WM_UNIT_ID" val="custom929_4*i*4"/>
  <p:tag name="KSO_WM_UNIT_LAYERLEVEL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6"/>
  <p:tag name="KSO_WM_BEAUTIFY_FLAG" val="#wm#"/>
  <p:tag name="KSO_WM_TAG_VERSION" val="3.0"/>
  <p:tag name="KSO_WM_TEMPLATE_INDEX" val="929"/>
  <p:tag name="KSO_WM_TEMPLATE_CATEGORY" val="custom"/>
  <p:tag name="KSO_WM_UNIT_ID" val="custom929_4*i*6"/>
  <p:tag name="KSO_WM_UNIT_LAYERLEVEL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3"/>
  <p:tag name="KSO_WM_BEAUTIFY_FLAG" val="#wm#"/>
  <p:tag name="KSO_WM_TAG_VERSION" val="3.0"/>
  <p:tag name="KSO_WM_TEMPLATE_INDEX" val="929"/>
  <p:tag name="KSO_WM_TEMPLATE_CATEGORY" val="custom"/>
  <p:tag name="KSO_WM_UNIT_ID" val="custom929_4*i*3"/>
  <p:tag name="KSO_WM_UNIT_LAYERLEVEL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custom929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INDEX" val="929"/>
  <p:tag name="KSO_WM_TEMPLATE_CATEGORY" val="custom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TEMPLATE_PLACEHOLDER_POS" val="0,405,960,540"/>
  <p:tag name="KSO_WM_SLIDE_SUBTYPE" val="pureTxt"/>
  <p:tag name="KSO_WM_SLIDE_ITEM_CNT" val="0"/>
  <p:tag name="KSO_WM_TEMPLATE_INDEX" val="929"/>
  <p:tag name="KSO_WM_SLIDE_THEME_ID" val="20237846"/>
  <p:tag name="KSO_WM_SLIDE_INDEX" val="3"/>
  <p:tag name="KSO_WM_BEAUTIFY_FLAG" val="#wm#"/>
  <p:tag name="KSO_WM_TEMPLATE_CATEGORY" val="custom"/>
  <p:tag name="KSO_WM_SLIDE_ID" val="custom929_3"/>
  <p:tag name="KSO_WM_SLIDE_LAYOUT" val="a_d_i"/>
  <p:tag name="KSO_WM_SLIDE_LAYOUT_CNT" val="1_2_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1"/>
  <p:tag name="KSO_WM_BEAUTIFY_FLAG" val="#wm#"/>
  <p:tag name="KSO_WM_TAG_VERSION" val="3.0"/>
  <p:tag name="KSO_WM_TEMPLATE_INDEX" val="929"/>
  <p:tag name="KSO_WM_TEMPLATE_CATEGORY" val="custom"/>
  <p:tag name="KSO_WM_UNIT_ID" val="custom929_3*i*1"/>
  <p:tag name="KSO_WM_UNIT_LAYERLEVEL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d"/>
  <p:tag name="KSO_WM_UNIT_INDEX" val="1"/>
  <p:tag name="KSO_WM_BEAUTIFY_FLAG" val="#wm#"/>
  <p:tag name="KSO_WM_TAG_VERSION" val="3.0"/>
  <p:tag name="KSO_WM_TEMPLATE_INDEX" val="929"/>
  <p:tag name="KSO_WM_TEMPLATE_CATEGORY" val="custom"/>
  <p:tag name="KSO_WM_UNIT_ID" val="custom929_3*d*1"/>
  <p:tag name="KSO_WM_UNIT_LAYERLEVEL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2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TEMPLATE_INDEX" val="929"/>
  <p:tag name="KSO_WM_TEMPLATE_CATEGORY" val="custom"/>
  <p:tag name="KSO_WM_UNIT_ID" val="custom929_3*a*1"/>
  <p:tag name="KSO_WM_UNIT_LAYERLEVEL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d"/>
  <p:tag name="KSO_WM_UNIT_INDEX" val="2"/>
  <p:tag name="KSO_WM_BEAUTIFY_FLAG" val="#wm#"/>
  <p:tag name="KSO_WM_TAG_VERSION" val="3.0"/>
  <p:tag name="KSO_WM_TEMPLATE_INDEX" val="929"/>
  <p:tag name="KSO_WM_TEMPLATE_CATEGORY" val="custom"/>
  <p:tag name="KSO_WM_UNIT_ID" val="custom929_3*d*2"/>
  <p:tag name="KSO_WM_UNIT_LAYERLEVEL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2"/>
  <p:tag name="KSO_WM_BEAUTIFY_FLAG" val="#wm#"/>
  <p:tag name="KSO_WM_TAG_VERSION" val="3.0"/>
  <p:tag name="KSO_WM_TEMPLATE_INDEX" val="929"/>
  <p:tag name="KSO_WM_TEMPLATE_CATEGORY" val="custom"/>
  <p:tag name="KSO_WM_UNIT_ID" val="custom929_3*i*2"/>
  <p:tag name="KSO_WM_UNIT_LAYERLEVEL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746*95.95"/>
  <p:tag name="KSO_WM_SLIDE_POSITION" val="54.8*410.65"/>
  <p:tag name="KSO_WM_SLIDE_LAYOUT" val="a_d_l"/>
  <p:tag name="KSO_WM_SLIDE_LAYOUT_CNT" val="1_1_1"/>
  <p:tag name="KSO_WM_SPECIAL_SOURCE" val="bdnull"/>
  <p:tag name="KSO_WM_TEMPLATE_INDEX" val="20231930"/>
  <p:tag name="KSO_WM_TEMPLATE_SUBCATEGORY" val="0"/>
  <p:tag name="KSO_WM_SLIDE_INDEX" val="1"/>
  <p:tag name="KSO_WM_TAG_VERSION" val="3.0"/>
  <p:tag name="KSO_WM_SLIDE_ID" val="custom20231930_1"/>
  <p:tag name="KSO_WM_SLIDE_ITEM_CNT" val="2"/>
  <p:tag name="KSO_WM_DIAGRAM_GROUP_CODE" val="l1-1"/>
  <p:tag name="KSO_WM_SLIDE_DIAGTYPE" val="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2"/>
  <p:tag name="KSO_WM_BEAUTIFY_FLAG" val="#wm#"/>
  <p:tag name="KSO_WM_TAG_VERSION" val="3.0"/>
  <p:tag name="KSO_WM_TEMPLATE_INDEX" val="929"/>
  <p:tag name="KSO_WM_TEMPLATE_CATEGORY" val="custom"/>
  <p:tag name="KSO_WM_UNIT_ID" val="custom929_4*i*2"/>
  <p:tag name="KSO_WM_UNIT_LAYERLEVEL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7"/>
  <p:tag name="KSO_WM_BEAUTIFY_FLAG" val="#wm#"/>
  <p:tag name="KSO_WM_TAG_VERSION" val="3.0"/>
  <p:tag name="KSO_WM_TEMPLATE_INDEX" val="929"/>
  <p:tag name="KSO_WM_TEMPLATE_CATEGORY" val="custom"/>
  <p:tag name="KSO_WM_UNIT_ID" val="custom929_4*i*7"/>
  <p:tag name="KSO_WM_UNIT_LAYERLEVEL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4"/>
  <p:tag name="KSO_WM_BEAUTIFY_FLAG" val="#wm#"/>
  <p:tag name="KSO_WM_TAG_VERSION" val="3.0"/>
  <p:tag name="KSO_WM_TEMPLATE_INDEX" val="929"/>
  <p:tag name="KSO_WM_TEMPLATE_CATEGORY" val="custom"/>
  <p:tag name="KSO_WM_UNIT_ID" val="custom929_4*i*4"/>
  <p:tag name="KSO_WM_UNIT_LAYERLEVEL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6"/>
  <p:tag name="KSO_WM_BEAUTIFY_FLAG" val="#wm#"/>
  <p:tag name="KSO_WM_TAG_VERSION" val="3.0"/>
  <p:tag name="KSO_WM_TEMPLATE_INDEX" val="929"/>
  <p:tag name="KSO_WM_TEMPLATE_CATEGORY" val="custom"/>
  <p:tag name="KSO_WM_UNIT_ID" val="custom929_4*i*6"/>
  <p:tag name="KSO_WM_UNIT_LAYERLEVEL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3"/>
  <p:tag name="KSO_WM_BEAUTIFY_FLAG" val="#wm#"/>
  <p:tag name="KSO_WM_TAG_VERSION" val="3.0"/>
  <p:tag name="KSO_WM_TEMPLATE_INDEX" val="929"/>
  <p:tag name="KSO_WM_TEMPLATE_CATEGORY" val="custom"/>
  <p:tag name="KSO_WM_UNIT_ID" val="custom929_4*i*3"/>
  <p:tag name="KSO_WM_UNIT_LAYERLEVEL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custom929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INDEX" val="929"/>
  <p:tag name="KSO_WM_TEMPLATE_CATEGORY" val="custo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2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4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2476_2*l_h_a*1_2_1"/>
  <p:tag name="KSO_WM_TEMPLATE_CATEGORY" val="diagram"/>
  <p:tag name="KSO_WM_TEMPLATE_INDEX" val="20232476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7.00000000000006,&quot;left&quot;:54.8,&quot;top&quot;:119.62503937007872,&quot;width&quot;:756.3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添加项标题"/>
  <p:tag name="KSO_WM_UNIT_TEXT_FILL_FORE_SCHEMECOLOR_INDEX" val="1"/>
  <p:tag name="KSO_WM_UNIT_TEXT_FILL_TYPE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13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2476_2*l_h_f*1_1_1"/>
  <p:tag name="KSO_WM_TEMPLATE_CATEGORY" val="diagram"/>
  <p:tag name="KSO_WM_TEMPLATE_INDEX" val="20232476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7.00000000000006,&quot;left&quot;:54.8,&quot;top&quot;:119.62503937007872,&quot;width&quot;:756.3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UNIT_TEXT_LAYER_COUNT" val="1"/>
  <p:tag name="KSO_WM_UNIT_PRESET_TEXT" val="单击此处输入你的项正文，请尽量言简意赅的阐述观点，单击此处输入你的项正文。单击此处输入你的项正文，请尽量言简意赅的阐述观点。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4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2476_2*l_h_a*1_1_1"/>
  <p:tag name="KSO_WM_TEMPLATE_CATEGORY" val="diagram"/>
  <p:tag name="KSO_WM_TEMPLATE_INDEX" val="20232476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7.00000000000006,&quot;left&quot;:54.8,&quot;top&quot;:119.62503937007872,&quot;width&quot;:756.3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添加项标题"/>
  <p:tag name="KSO_WM_UNIT_TEXT_FILL_FORE_SCHEMECOLOR_INDEX" val="1"/>
  <p:tag name="KSO_WM_UNIT_TEXT_FILL_TYPE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13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2476_2*l_h_f*1_1_1"/>
  <p:tag name="KSO_WM_TEMPLATE_CATEGORY" val="diagram"/>
  <p:tag name="KSO_WM_TEMPLATE_INDEX" val="20232476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7.00000000000006,&quot;left&quot;:54.8,&quot;top&quot;:119.62503937007872,&quot;width&quot;:756.3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UNIT_TEXT_LAYER_COUNT" val="1"/>
  <p:tag name="KSO_WM_UNIT_PRESET_TEXT" val="单击此处输入你的项正文，请尽量言简意赅的阐述观点，单击此处输入你的项正文。单击此处输入你的项正文，请尽量言简意赅的阐述观点。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746*95.95"/>
  <p:tag name="KSO_WM_SLIDE_POSITION" val="54.8*410.65"/>
  <p:tag name="KSO_WM_SLIDE_LAYOUT" val="a_d_l"/>
  <p:tag name="KSO_WM_SLIDE_LAYOUT_CNT" val="1_1_1"/>
  <p:tag name="KSO_WM_SPECIAL_SOURCE" val="bdnull"/>
  <p:tag name="KSO_WM_TEMPLATE_INDEX" val="20231930"/>
  <p:tag name="KSO_WM_TEMPLATE_SUBCATEGORY" val="0"/>
  <p:tag name="KSO_WM_SLIDE_INDEX" val="1"/>
  <p:tag name="KSO_WM_TAG_VERSION" val="3.0"/>
  <p:tag name="KSO_WM_SLIDE_ID" val="custom20231930_1"/>
  <p:tag name="KSO_WM_SLIDE_ITEM_CNT" val="2"/>
  <p:tag name="KSO_WM_DIAGRAM_GROUP_CODE" val="l1-1"/>
  <p:tag name="KSO_WM_SLIDE_DIAGTYPE" val="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2"/>
  <p:tag name="KSO_WM_BEAUTIFY_FLAG" val="#wm#"/>
  <p:tag name="KSO_WM_TAG_VERSION" val="3.0"/>
  <p:tag name="KSO_WM_TEMPLATE_INDEX" val="929"/>
  <p:tag name="KSO_WM_TEMPLATE_CATEGORY" val="custom"/>
  <p:tag name="KSO_WM_UNIT_ID" val="custom929_4*i*2"/>
  <p:tag name="KSO_WM_UNIT_LAYERLEVEL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7"/>
  <p:tag name="KSO_WM_BEAUTIFY_FLAG" val="#wm#"/>
  <p:tag name="KSO_WM_TAG_VERSION" val="3.0"/>
  <p:tag name="KSO_WM_TEMPLATE_INDEX" val="929"/>
  <p:tag name="KSO_WM_TEMPLATE_CATEGORY" val="custom"/>
  <p:tag name="KSO_WM_UNIT_ID" val="custom929_4*i*7"/>
  <p:tag name="KSO_WM_UNIT_LAYERLEVEL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4"/>
  <p:tag name="KSO_WM_BEAUTIFY_FLAG" val="#wm#"/>
  <p:tag name="KSO_WM_TAG_VERSION" val="3.0"/>
  <p:tag name="KSO_WM_TEMPLATE_INDEX" val="929"/>
  <p:tag name="KSO_WM_TEMPLATE_CATEGORY" val="custom"/>
  <p:tag name="KSO_WM_UNIT_ID" val="custom929_4*i*4"/>
  <p:tag name="KSO_WM_UNIT_LAYERLEVEL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6"/>
  <p:tag name="KSO_WM_BEAUTIFY_FLAG" val="#wm#"/>
  <p:tag name="KSO_WM_TAG_VERSION" val="3.0"/>
  <p:tag name="KSO_WM_TEMPLATE_INDEX" val="929"/>
  <p:tag name="KSO_WM_TEMPLATE_CATEGORY" val="custom"/>
  <p:tag name="KSO_WM_UNIT_ID" val="custom929_4*i*6"/>
  <p:tag name="KSO_WM_UNIT_LAYERLEVEL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3"/>
  <p:tag name="KSO_WM_BEAUTIFY_FLAG" val="#wm#"/>
  <p:tag name="KSO_WM_TAG_VERSION" val="3.0"/>
  <p:tag name="KSO_WM_TEMPLATE_INDEX" val="929"/>
  <p:tag name="KSO_WM_TEMPLATE_CATEGORY" val="custom"/>
  <p:tag name="KSO_WM_UNIT_ID" val="custom929_4*i*3"/>
  <p:tag name="KSO_WM_UNIT_LAYERLEVEL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2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custom929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INDEX" val="929"/>
  <p:tag name="KSO_WM_TEMPLATE_CATEGORY" val="custom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4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2476_2*l_h_a*1_2_1"/>
  <p:tag name="KSO_WM_TEMPLATE_CATEGORY" val="diagram"/>
  <p:tag name="KSO_WM_TEMPLATE_INDEX" val="20232476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7.00000000000006,&quot;left&quot;:54.8,&quot;top&quot;:119.62503937007872,&quot;width&quot;:756.3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添加项标题"/>
  <p:tag name="KSO_WM_UNIT_TEXT_FILL_FORE_SCHEMECOLOR_INDEX" val="1"/>
  <p:tag name="KSO_WM_UNIT_TEXT_FILL_TYPE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13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2476_2*l_h_f*1_1_1"/>
  <p:tag name="KSO_WM_TEMPLATE_CATEGORY" val="diagram"/>
  <p:tag name="KSO_WM_TEMPLATE_INDEX" val="20232476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7.00000000000006,&quot;left&quot;:54.8,&quot;top&quot;:119.62503937007872,&quot;width&quot;:756.3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UNIT_TEXT_LAYER_COUNT" val="1"/>
  <p:tag name="KSO_WM_UNIT_PRESET_TEXT" val="单击此处输入你的项正文，请尽量言简意赅的阐述观点，单击此处输入你的项正文。单击此处输入你的项正文，请尽量言简意赅的阐述观点。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4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2476_2*l_h_a*1_1_1"/>
  <p:tag name="KSO_WM_TEMPLATE_CATEGORY" val="diagram"/>
  <p:tag name="KSO_WM_TEMPLATE_INDEX" val="20232476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7.00000000000006,&quot;left&quot;:54.8,&quot;top&quot;:119.62503937007872,&quot;width&quot;:756.3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添加项标题"/>
  <p:tag name="KSO_WM_UNIT_TEXT_FILL_FORE_SCHEMECOLOR_INDEX" val="1"/>
  <p:tag name="KSO_WM_UNIT_TEXT_FILL_TYPE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13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2476_2*l_h_f*1_1_1"/>
  <p:tag name="KSO_WM_TEMPLATE_CATEGORY" val="diagram"/>
  <p:tag name="KSO_WM_TEMPLATE_INDEX" val="20232476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7.00000000000006,&quot;left&quot;:54.8,&quot;top&quot;:119.62503937007872,&quot;width&quot;:756.3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UNIT_TEXT_LAYER_COUNT" val="1"/>
  <p:tag name="KSO_WM_UNIT_PRESET_TEXT" val="单击此处输入你的项正文，请尽量言简意赅的阐述观点，单击此处输入你的项正文。单击此处输入你的项正文，请尽量言简意赅的阐述观点。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746*95.95"/>
  <p:tag name="KSO_WM_SLIDE_POSITION" val="54.8*410.65"/>
  <p:tag name="KSO_WM_SLIDE_LAYOUT" val="a_d_l"/>
  <p:tag name="KSO_WM_SLIDE_LAYOUT_CNT" val="1_1_1"/>
  <p:tag name="KSO_WM_SPECIAL_SOURCE" val="bdnull"/>
  <p:tag name="KSO_WM_TEMPLATE_INDEX" val="20231930"/>
  <p:tag name="KSO_WM_TEMPLATE_SUBCATEGORY" val="0"/>
  <p:tag name="KSO_WM_SLIDE_INDEX" val="1"/>
  <p:tag name="KSO_WM_TAG_VERSION" val="3.0"/>
  <p:tag name="KSO_WM_SLIDE_ID" val="custom20231930_1"/>
  <p:tag name="KSO_WM_SLIDE_ITEM_CNT" val="2"/>
  <p:tag name="KSO_WM_DIAGRAM_GROUP_CODE" val="l1-1"/>
  <p:tag name="KSO_WM_SLIDE_DIAGTYPE" val="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2"/>
  <p:tag name="KSO_WM_BEAUTIFY_FLAG" val="#wm#"/>
  <p:tag name="KSO_WM_TAG_VERSION" val="3.0"/>
  <p:tag name="KSO_WM_TEMPLATE_INDEX" val="929"/>
  <p:tag name="KSO_WM_TEMPLATE_CATEGORY" val="custom"/>
  <p:tag name="KSO_WM_UNIT_ID" val="custom929_4*i*2"/>
  <p:tag name="KSO_WM_UNIT_LAYERLEVEL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7"/>
  <p:tag name="KSO_WM_BEAUTIFY_FLAG" val="#wm#"/>
  <p:tag name="KSO_WM_TAG_VERSION" val="3.0"/>
  <p:tag name="KSO_WM_TEMPLATE_INDEX" val="929"/>
  <p:tag name="KSO_WM_TEMPLATE_CATEGORY" val="custom"/>
  <p:tag name="KSO_WM_UNIT_ID" val="custom929_4*i*7"/>
  <p:tag name="KSO_WM_UNIT_LAYERLEVEL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4"/>
  <p:tag name="KSO_WM_BEAUTIFY_FLAG" val="#wm#"/>
  <p:tag name="KSO_WM_TAG_VERSION" val="3.0"/>
  <p:tag name="KSO_WM_TEMPLATE_INDEX" val="929"/>
  <p:tag name="KSO_WM_TEMPLATE_CATEGORY" val="custom"/>
  <p:tag name="KSO_WM_UNIT_ID" val="custom929_4*i*4"/>
  <p:tag name="KSO_WM_UNIT_LAYERLEVEL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6"/>
  <p:tag name="KSO_WM_BEAUTIFY_FLAG" val="#wm#"/>
  <p:tag name="KSO_WM_TAG_VERSION" val="3.0"/>
  <p:tag name="KSO_WM_TEMPLATE_INDEX" val="929"/>
  <p:tag name="KSO_WM_TEMPLATE_CATEGORY" val="custom"/>
  <p:tag name="KSO_WM_UNIT_ID" val="custom929_4*i*6"/>
  <p:tag name="KSO_WM_UNIT_LAYERLEVEL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3"/>
  <p:tag name="KSO_WM_BEAUTIFY_FLAG" val="#wm#"/>
  <p:tag name="KSO_WM_TAG_VERSION" val="3.0"/>
  <p:tag name="KSO_WM_TEMPLATE_INDEX" val="929"/>
  <p:tag name="KSO_WM_TEMPLATE_CATEGORY" val="custom"/>
  <p:tag name="KSO_WM_UNIT_ID" val="custom929_4*i*3"/>
  <p:tag name="KSO_WM_UNIT_LAYERLEVEL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custom929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INDEX" val="929"/>
  <p:tag name="KSO_WM_TEMPLATE_CATEGORY" val="custom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4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2476_2*l_h_a*1_2_1"/>
  <p:tag name="KSO_WM_TEMPLATE_CATEGORY" val="diagram"/>
  <p:tag name="KSO_WM_TEMPLATE_INDEX" val="20232476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7.00000000000006,&quot;left&quot;:54.8,&quot;top&quot;:119.62503937007872,&quot;width&quot;:756.3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添加项标题"/>
  <p:tag name="KSO_WM_UNIT_TEXT_FILL_FORE_SCHEMECOLOR_INDEX" val="1"/>
  <p:tag name="KSO_WM_UNIT_TEXT_FILL_TYPE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13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2476_2*l_h_f*1_1_1"/>
  <p:tag name="KSO_WM_TEMPLATE_CATEGORY" val="diagram"/>
  <p:tag name="KSO_WM_TEMPLATE_INDEX" val="20232476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7.00000000000006,&quot;left&quot;:54.8,&quot;top&quot;:119.62503937007872,&quot;width&quot;:756.3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UNIT_TEXT_LAYER_COUNT" val="1"/>
  <p:tag name="KSO_WM_UNIT_PRESET_TEXT" val="单击此处输入你的项正文，请尽量言简意赅的阐述观点，单击此处输入你的项正文。单击此处输入你的项正文，请尽量言简意赅的阐述观点。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4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2476_2*l_h_a*1_1_1"/>
  <p:tag name="KSO_WM_TEMPLATE_CATEGORY" val="diagram"/>
  <p:tag name="KSO_WM_TEMPLATE_INDEX" val="20232476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7.00000000000006,&quot;left&quot;:54.8,&quot;top&quot;:119.62503937007872,&quot;width&quot;:756.3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添加项标题"/>
  <p:tag name="KSO_WM_UNIT_TEXT_FILL_FORE_SCHEMECOLOR_INDEX" val="1"/>
  <p:tag name="KSO_WM_UNIT_TEXT_FILL_TYPE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13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2476_2*l_h_f*1_1_1"/>
  <p:tag name="KSO_WM_TEMPLATE_CATEGORY" val="diagram"/>
  <p:tag name="KSO_WM_TEMPLATE_INDEX" val="20232476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7.00000000000006,&quot;left&quot;:54.8,&quot;top&quot;:119.62503937007872,&quot;width&quot;:756.3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UNIT_TEXT_LAYER_COUNT" val="1"/>
  <p:tag name="KSO_WM_UNIT_PRESET_TEXT" val="单击此处输入你的项正文，请尽量言简意赅的阐述观点，单击此处输入你的项正文。单击此处输入你的项正文，请尽量言简意赅的阐述观点。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TEMPLATE_PLACEHOLDER_POS" val="0,405,960,540"/>
  <p:tag name="KSO_WM_SLIDE_SUBTYPE" val="pureTxt"/>
  <p:tag name="KSO_WM_SLIDE_ITEM_CNT" val="0"/>
  <p:tag name="KSO_WM_TEMPLATE_INDEX" val="929"/>
  <p:tag name="KSO_WM_SLIDE_THEME_ID" val="20237846"/>
  <p:tag name="KSO_WM_SLIDE_INDEX" val="3"/>
  <p:tag name="KSO_WM_BEAUTIFY_FLAG" val="#wm#"/>
  <p:tag name="KSO_WM_TEMPLATE_CATEGORY" val="custom"/>
  <p:tag name="KSO_WM_SLIDE_ID" val="custom929_3"/>
  <p:tag name="KSO_WM_SLIDE_LAYOUT" val="a_d_i"/>
  <p:tag name="KSO_WM_SLIDE_LAYOUT_CNT" val="1_2_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1"/>
  <p:tag name="KSO_WM_BEAUTIFY_FLAG" val="#wm#"/>
  <p:tag name="KSO_WM_TAG_VERSION" val="3.0"/>
  <p:tag name="KSO_WM_TEMPLATE_INDEX" val="929"/>
  <p:tag name="KSO_WM_TEMPLATE_CATEGORY" val="custom"/>
  <p:tag name="KSO_WM_UNIT_ID" val="custom929_3*i*1"/>
  <p:tag name="KSO_WM_UNIT_LAYERLEVEL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d"/>
  <p:tag name="KSO_WM_UNIT_INDEX" val="1"/>
  <p:tag name="KSO_WM_BEAUTIFY_FLAG" val="#wm#"/>
  <p:tag name="KSO_WM_TAG_VERSION" val="3.0"/>
  <p:tag name="KSO_WM_TEMPLATE_INDEX" val="929"/>
  <p:tag name="KSO_WM_TEMPLATE_CATEGORY" val="custom"/>
  <p:tag name="KSO_WM_UNIT_ID" val="custom929_3*d*1"/>
  <p:tag name="KSO_WM_UNIT_LAYERLEVEL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TEMPLATE_INDEX" val="929"/>
  <p:tag name="KSO_WM_TEMPLATE_CATEGORY" val="custom"/>
  <p:tag name="KSO_WM_UNIT_ID" val="custom929_3*a*1"/>
  <p:tag name="KSO_WM_UNIT_LAYERLEVEL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d"/>
  <p:tag name="KSO_WM_UNIT_INDEX" val="2"/>
  <p:tag name="KSO_WM_BEAUTIFY_FLAG" val="#wm#"/>
  <p:tag name="KSO_WM_TAG_VERSION" val="3.0"/>
  <p:tag name="KSO_WM_TEMPLATE_INDEX" val="929"/>
  <p:tag name="KSO_WM_TEMPLATE_CATEGORY" val="custom"/>
  <p:tag name="KSO_WM_UNIT_ID" val="custom929_3*d*2"/>
  <p:tag name="KSO_WM_UNIT_LAYERLEVEL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2"/>
  <p:tag name="KSO_WM_BEAUTIFY_FLAG" val="#wm#"/>
  <p:tag name="KSO_WM_TAG_VERSION" val="3.0"/>
  <p:tag name="KSO_WM_TEMPLATE_INDEX" val="929"/>
  <p:tag name="KSO_WM_TEMPLATE_CATEGORY" val="custom"/>
  <p:tag name="KSO_WM_UNIT_ID" val="custom929_3*i*2"/>
  <p:tag name="KSO_WM_UNIT_LAYERLEVEL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746*95.95"/>
  <p:tag name="KSO_WM_SLIDE_POSITION" val="54.8*410.65"/>
  <p:tag name="KSO_WM_SLIDE_LAYOUT" val="a_d_l"/>
  <p:tag name="KSO_WM_SLIDE_LAYOUT_CNT" val="1_1_1"/>
  <p:tag name="KSO_WM_SPECIAL_SOURCE" val="bdnull"/>
  <p:tag name="KSO_WM_TEMPLATE_INDEX" val="20231930"/>
  <p:tag name="KSO_WM_TEMPLATE_SUBCATEGORY" val="0"/>
  <p:tag name="KSO_WM_SLIDE_INDEX" val="1"/>
  <p:tag name="KSO_WM_TAG_VERSION" val="3.0"/>
  <p:tag name="KSO_WM_SLIDE_ID" val="custom20231930_1"/>
  <p:tag name="KSO_WM_SLIDE_ITEM_CNT" val="2"/>
  <p:tag name="KSO_WM_DIAGRAM_GROUP_CODE" val="l1-1"/>
  <p:tag name="KSO_WM_SLIDE_DIAGTYPE" val="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2"/>
  <p:tag name="KSO_WM_BEAUTIFY_FLAG" val="#wm#"/>
  <p:tag name="KSO_WM_TAG_VERSION" val="3.0"/>
  <p:tag name="KSO_WM_TEMPLATE_INDEX" val="929"/>
  <p:tag name="KSO_WM_TEMPLATE_CATEGORY" val="custom"/>
  <p:tag name="KSO_WM_UNIT_ID" val="custom929_4*i*2"/>
  <p:tag name="KSO_WM_UNIT_LAYERLEVEL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7"/>
  <p:tag name="KSO_WM_BEAUTIFY_FLAG" val="#wm#"/>
  <p:tag name="KSO_WM_TAG_VERSION" val="3.0"/>
  <p:tag name="KSO_WM_TEMPLATE_INDEX" val="929"/>
  <p:tag name="KSO_WM_TEMPLATE_CATEGORY" val="custom"/>
  <p:tag name="KSO_WM_UNIT_ID" val="custom929_4*i*7"/>
  <p:tag name="KSO_WM_UNIT_LAYERLEVEL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4"/>
  <p:tag name="KSO_WM_BEAUTIFY_FLAG" val="#wm#"/>
  <p:tag name="KSO_WM_TAG_VERSION" val="3.0"/>
  <p:tag name="KSO_WM_TEMPLATE_INDEX" val="929"/>
  <p:tag name="KSO_WM_TEMPLATE_CATEGORY" val="custom"/>
  <p:tag name="KSO_WM_UNIT_ID" val="custom929_4*i*4"/>
  <p:tag name="KSO_WM_UNIT_LAYERLEVEL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6"/>
  <p:tag name="KSO_WM_BEAUTIFY_FLAG" val="#wm#"/>
  <p:tag name="KSO_WM_TAG_VERSION" val="3.0"/>
  <p:tag name="KSO_WM_TEMPLATE_INDEX" val="929"/>
  <p:tag name="KSO_WM_TEMPLATE_CATEGORY" val="custom"/>
  <p:tag name="KSO_WM_UNIT_ID" val="custom929_4*i*6"/>
  <p:tag name="KSO_WM_UNIT_LAYERLEVEL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3"/>
  <p:tag name="KSO_WM_BEAUTIFY_FLAG" val="#wm#"/>
  <p:tag name="KSO_WM_TAG_VERSION" val="3.0"/>
  <p:tag name="KSO_WM_TEMPLATE_INDEX" val="929"/>
  <p:tag name="KSO_WM_TEMPLATE_CATEGORY" val="custom"/>
  <p:tag name="KSO_WM_UNIT_ID" val="custom929_4*i*3"/>
  <p:tag name="KSO_WM_UNIT_LAYERLEVEL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custom929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INDEX" val="929"/>
  <p:tag name="KSO_WM_TEMPLATE_CATEGORY" val="custom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186_1*l_h_f*1_1_1"/>
  <p:tag name="KSO_WM_TEMPLATE_CATEGORY" val="diagram"/>
  <p:tag name="KSO_WM_TEMPLATE_INDEX" val="20233186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48.25323486328125,&quot;left&quot;:54.746771653543306,&quot;top&quot;:121.15775264709956,&quot;width&quot;:85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50"/>
  <p:tag name="KSO_WM_UNIT_TEXT_TYPE" val="1"/>
  <p:tag name="KSO_WM_UNIT_TEXT_LAYER_COUNT" val="1"/>
  <p:tag name="KSO_WM_BEAUTIFY_FLAG" val="#wm#"/>
  <p:tag name="KSO_WM_UNIT_PRESET_TEXT" val="单击此处输入您的项正文，文字是您思想的提炼，请尽量言简意赅的阐述观点。单击此处输入您的智能图形项正文，文字是您思想的提炼。"/>
  <p:tag name="KSO_WM_UNIT_TEXT_FILL_FORE_SCHEMECOLOR_INDEX" val="1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186_1*l_h_a*1_1_1"/>
  <p:tag name="KSO_WM_TEMPLATE_CATEGORY" val="diagram"/>
  <p:tag name="KSO_WM_TEMPLATE_INDEX" val="20233186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48.25323486328125,&quot;left&quot;:54.746771653543306,&quot;top&quot;:121.15775264709956,&quot;width&quot;:85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0"/>
  <p:tag name="KSO_WM_UNIT_TEXT_TYPE" val="1"/>
  <p:tag name="KSO_WM_BEAUTIFY_FLAG" val="#wm#"/>
  <p:tag name="KSO_WM_UNIT_PRESET_TEXT" val="单击此处添加项标题"/>
  <p:tag name="KSO_WM_UNIT_TEXT_FILL_FORE_SCHEMECOLOR_INDEX" val="1"/>
  <p:tag name="KSO_WM_UNIT_TEXT_FILL_TYPE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3186_1*l_h_i*1_1_1"/>
  <p:tag name="KSO_WM_TEMPLATE_CATEGORY" val="diagram"/>
  <p:tag name="KSO_WM_TEMPLATE_INDEX" val="20233186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48.25323486328125,&quot;left&quot;:54.746771653543306,&quot;top&quot;:121.15775264709956,&quot;width&quot;:850.4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BEAUTIFY_FLAG" val="#wm#"/>
  <p:tag name="KSO_WM_UNIT_FILL_TYPE" val="1"/>
  <p:tag name="KSO_WM_UNIT_FILL_FORE_SCHEMECOLOR_INDEX" val="5"/>
  <p:tag name="KSO_WM_UNIT_FILL_FORE_SCHEMECOLOR_INDEX_BRIGHTNESS" val="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3186_1*l_h_f*1_2_1"/>
  <p:tag name="KSO_WM_TEMPLATE_CATEGORY" val="diagram"/>
  <p:tag name="KSO_WM_TEMPLATE_INDEX" val="20233186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48.25323486328125,&quot;left&quot;:54.746771653543306,&quot;top&quot;:121.15775264709956,&quot;width&quot;:85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50"/>
  <p:tag name="KSO_WM_UNIT_TEXT_TYPE" val="1"/>
  <p:tag name="KSO_WM_UNIT_TEXT_LAYER_COUNT" val="1"/>
  <p:tag name="KSO_WM_BEAUTIFY_FLAG" val="#wm#"/>
  <p:tag name="KSO_WM_UNIT_PRESET_TEXT" val="请尽量言简意赅的阐述观点，单击此处输入您的智能图形项正文，文字是您思想的提炼，请言简意赅的阐述观点。单击此处添加正文，文字是您思想的提炼。"/>
  <p:tag name="KSO_WM_UNIT_TEXT_FILL_FORE_SCHEMECOLOR_INDEX" val="1"/>
  <p:tag name="KSO_WM_UNIT_TEXT_FILL_TYPE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3186_1*l_h_a*1_2_1"/>
  <p:tag name="KSO_WM_TEMPLATE_CATEGORY" val="diagram"/>
  <p:tag name="KSO_WM_TEMPLATE_INDEX" val="20233186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48.25323486328125,&quot;left&quot;:54.746771653543306,&quot;top&quot;:121.15775264709956,&quot;width&quot;:85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0"/>
  <p:tag name="KSO_WM_UNIT_TEXT_TYPE" val="1"/>
  <p:tag name="KSO_WM_BEAUTIFY_FLAG" val="#wm#"/>
  <p:tag name="KSO_WM_UNIT_PRESET_TEXT" val="单击此处添加项标题"/>
  <p:tag name="KSO_WM_UNIT_TEXT_FILL_FORE_SCHEMECOLOR_INDEX" val="1"/>
  <p:tag name="KSO_WM_UNIT_TEXT_FILL_TYPE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3186_1*l_h_i*1_2_1"/>
  <p:tag name="KSO_WM_TEMPLATE_CATEGORY" val="diagram"/>
  <p:tag name="KSO_WM_TEMPLATE_INDEX" val="20233186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48.25323486328125,&quot;left&quot;:54.746771653543306,&quot;top&quot;:121.15775264709956,&quot;width&quot;:850.4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BEAUTIFY_FLAG" val="#wm#"/>
  <p:tag name="KSO_WM_UNIT_FILL_TYPE" val="1"/>
  <p:tag name="KSO_WM_UNIT_FILL_FORE_SCHEMECOLOR_INDEX" val="5"/>
  <p:tag name="KSO_WM_UNIT_FILL_FORE_SCHEMECOLOR_INDEX_BRIGHTNESS" val="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746*95.95"/>
  <p:tag name="KSO_WM_SLIDE_POSITION" val="54.8*410.65"/>
  <p:tag name="KSO_WM_SLIDE_LAYOUT" val="a_d_l"/>
  <p:tag name="KSO_WM_SLIDE_LAYOUT_CNT" val="1_1_1"/>
  <p:tag name="KSO_WM_SPECIAL_SOURCE" val="bdnull"/>
  <p:tag name="KSO_WM_TEMPLATE_INDEX" val="20231930"/>
  <p:tag name="KSO_WM_TEMPLATE_SUBCATEGORY" val="0"/>
  <p:tag name="KSO_WM_SLIDE_INDEX" val="1"/>
  <p:tag name="KSO_WM_TAG_VERSION" val="3.0"/>
  <p:tag name="KSO_WM_SLIDE_ID" val="custom20231930_1"/>
  <p:tag name="KSO_WM_SLIDE_ITEM_CNT" val="2"/>
  <p:tag name="KSO_WM_DIAGRAM_GROUP_CODE" val="l1-1"/>
  <p:tag name="KSO_WM_SLIDE_DIAGTYPE" val="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2"/>
  <p:tag name="KSO_WM_BEAUTIFY_FLAG" val="#wm#"/>
  <p:tag name="KSO_WM_TAG_VERSION" val="3.0"/>
  <p:tag name="KSO_WM_TEMPLATE_INDEX" val="929"/>
  <p:tag name="KSO_WM_TEMPLATE_CATEGORY" val="custom"/>
  <p:tag name="KSO_WM_UNIT_ID" val="custom929_4*i*2"/>
  <p:tag name="KSO_WM_UNIT_LAYERLEVEL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7"/>
  <p:tag name="KSO_WM_BEAUTIFY_FLAG" val="#wm#"/>
  <p:tag name="KSO_WM_TAG_VERSION" val="3.0"/>
  <p:tag name="KSO_WM_TEMPLATE_INDEX" val="929"/>
  <p:tag name="KSO_WM_TEMPLATE_CATEGORY" val="custom"/>
  <p:tag name="KSO_WM_UNIT_ID" val="custom929_4*i*7"/>
  <p:tag name="KSO_WM_UNIT_LAYERLEVEL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4"/>
  <p:tag name="KSO_WM_BEAUTIFY_FLAG" val="#wm#"/>
  <p:tag name="KSO_WM_TAG_VERSION" val="3.0"/>
  <p:tag name="KSO_WM_TEMPLATE_INDEX" val="929"/>
  <p:tag name="KSO_WM_TEMPLATE_CATEGORY" val="custom"/>
  <p:tag name="KSO_WM_UNIT_ID" val="custom929_4*i*4"/>
  <p:tag name="KSO_WM_UNIT_LAYERLEVEL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6"/>
  <p:tag name="KSO_WM_BEAUTIFY_FLAG" val="#wm#"/>
  <p:tag name="KSO_WM_TAG_VERSION" val="3.0"/>
  <p:tag name="KSO_WM_TEMPLATE_INDEX" val="929"/>
  <p:tag name="KSO_WM_TEMPLATE_CATEGORY" val="custom"/>
  <p:tag name="KSO_WM_UNIT_ID" val="custom929_4*i*6"/>
  <p:tag name="KSO_WM_UNIT_LAYERLEVEL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3"/>
  <p:tag name="KSO_WM_BEAUTIFY_FLAG" val="#wm#"/>
  <p:tag name="KSO_WM_TAG_VERSION" val="3.0"/>
  <p:tag name="KSO_WM_TEMPLATE_INDEX" val="929"/>
  <p:tag name="KSO_WM_TEMPLATE_CATEGORY" val="custom"/>
  <p:tag name="KSO_WM_UNIT_ID" val="custom929_4*i*3"/>
  <p:tag name="KSO_WM_UNIT_LAYERLEVEL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custom929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INDEX" val="929"/>
  <p:tag name="KSO_WM_TEMPLATE_CATEGORY" val="custom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186_1*l_h_f*1_1_1"/>
  <p:tag name="KSO_WM_TEMPLATE_CATEGORY" val="diagram"/>
  <p:tag name="KSO_WM_TEMPLATE_INDEX" val="20233186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48.25323486328125,&quot;left&quot;:54.746771653543306,&quot;top&quot;:121.15775264709956,&quot;width&quot;:85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50"/>
  <p:tag name="KSO_WM_UNIT_TEXT_TYPE" val="1"/>
  <p:tag name="KSO_WM_UNIT_TEXT_LAYER_COUNT" val="1"/>
  <p:tag name="KSO_WM_BEAUTIFY_FLAG" val="#wm#"/>
  <p:tag name="KSO_WM_UNIT_PRESET_TEXT" val="单击此处输入您的项正文，文字是您思想的提炼，请尽量言简意赅的阐述观点。单击此处输入您的智能图形项正文，文字是您思想的提炼。"/>
  <p:tag name="KSO_WM_UNIT_TEXT_FILL_FORE_SCHEMECOLOR_INDEX" val="1"/>
  <p:tag name="KSO_WM_UNIT_TEXT_FILL_TYPE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186_1*l_h_a*1_1_1"/>
  <p:tag name="KSO_WM_TEMPLATE_CATEGORY" val="diagram"/>
  <p:tag name="KSO_WM_TEMPLATE_INDEX" val="20233186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48.25323486328125,&quot;left&quot;:54.746771653543306,&quot;top&quot;:121.15775264709956,&quot;width&quot;:85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0"/>
  <p:tag name="KSO_WM_UNIT_TEXT_TYPE" val="1"/>
  <p:tag name="KSO_WM_BEAUTIFY_FLAG" val="#wm#"/>
  <p:tag name="KSO_WM_UNIT_PRESET_TEXT" val="单击此处添加项标题"/>
  <p:tag name="KSO_WM_UNIT_TEXT_FILL_FORE_SCHEMECOLOR_INDEX" val="1"/>
  <p:tag name="KSO_WM_UNIT_TEXT_FILL_TYPE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3186_1*l_h_i*1_1_1"/>
  <p:tag name="KSO_WM_TEMPLATE_CATEGORY" val="diagram"/>
  <p:tag name="KSO_WM_TEMPLATE_INDEX" val="20233186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48.25323486328125,&quot;left&quot;:54.746771653543306,&quot;top&quot;:121.15775264709956,&quot;width&quot;:850.4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BEAUTIFY_FLAG" val="#wm#"/>
  <p:tag name="KSO_WM_UNIT_FILL_TYPE" val="1"/>
  <p:tag name="KSO_WM_UNIT_FILL_FORE_SCHEMECOLOR_INDEX" val="5"/>
  <p:tag name="KSO_WM_UNIT_FILL_FORE_SCHEMECOLOR_INDEX_BRIGHTNESS" val="0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3186_1*l_h_f*1_2_1"/>
  <p:tag name="KSO_WM_TEMPLATE_CATEGORY" val="diagram"/>
  <p:tag name="KSO_WM_TEMPLATE_INDEX" val="20233186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48.25323486328125,&quot;left&quot;:54.746771653543306,&quot;top&quot;:121.15775264709956,&quot;width&quot;:85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50"/>
  <p:tag name="KSO_WM_UNIT_TEXT_TYPE" val="1"/>
  <p:tag name="KSO_WM_UNIT_TEXT_LAYER_COUNT" val="1"/>
  <p:tag name="KSO_WM_BEAUTIFY_FLAG" val="#wm#"/>
  <p:tag name="KSO_WM_UNIT_PRESET_TEXT" val="请尽量言简意赅的阐述观点，单击此处输入您的智能图形项正文，文字是您思想的提炼，请言简意赅的阐述观点。单击此处添加正文，文字是您思想的提炼。"/>
  <p:tag name="KSO_WM_UNIT_TEXT_FILL_FORE_SCHEMECOLOR_INDEX" val="1"/>
  <p:tag name="KSO_WM_UNIT_TEXT_FILL_TYPE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3186_1*l_h_a*1_2_1"/>
  <p:tag name="KSO_WM_TEMPLATE_CATEGORY" val="diagram"/>
  <p:tag name="KSO_WM_TEMPLATE_INDEX" val="20233186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48.25323486328125,&quot;left&quot;:54.746771653543306,&quot;top&quot;:121.15775264709956,&quot;width&quot;:85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0"/>
  <p:tag name="KSO_WM_UNIT_TEXT_TYPE" val="1"/>
  <p:tag name="KSO_WM_BEAUTIFY_FLAG" val="#wm#"/>
  <p:tag name="KSO_WM_UNIT_PRESET_TEXT" val="单击此处添加项标题"/>
  <p:tag name="KSO_WM_UNIT_TEXT_FILL_FORE_SCHEMECOLOR_INDEX" val="1"/>
  <p:tag name="KSO_WM_UNIT_TEXT_FILL_TYPE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3186_1*l_h_i*1_2_1"/>
  <p:tag name="KSO_WM_TEMPLATE_CATEGORY" val="diagram"/>
  <p:tag name="KSO_WM_TEMPLATE_INDEX" val="20233186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48.25323486328125,&quot;left&quot;:54.746771653543306,&quot;top&quot;:121.15775264709956,&quot;width&quot;:850.4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BEAUTIFY_FLAG" val="#wm#"/>
  <p:tag name="KSO_WM_UNIT_FILL_TYPE" val="1"/>
  <p:tag name="KSO_WM_UNIT_FILL_FORE_SCHEMECOLOR_INDEX" val="5"/>
  <p:tag name="KSO_WM_UNIT_FILL_FORE_SCHEMECOLOR_INDEX_BRIGHTNESS" val="0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TEMPLATE_PLACEHOLDER_POS" val="0,405,960,540"/>
  <p:tag name="KSO_WM_SLIDE_SUBTYPE" val="pureTxt"/>
  <p:tag name="KSO_WM_SLIDE_ITEM_CNT" val="0"/>
  <p:tag name="KSO_WM_TEMPLATE_INDEX" val="929"/>
  <p:tag name="KSO_WM_SLIDE_THEME_ID" val="20237846"/>
  <p:tag name="KSO_WM_SLIDE_INDEX" val="3"/>
  <p:tag name="KSO_WM_BEAUTIFY_FLAG" val="#wm#"/>
  <p:tag name="KSO_WM_TEMPLATE_CATEGORY" val="custom"/>
  <p:tag name="KSO_WM_SLIDE_ID" val="custom929_3"/>
  <p:tag name="KSO_WM_SLIDE_LAYOUT" val="a_d_i"/>
  <p:tag name="KSO_WM_SLIDE_LAYOUT_CNT" val="1_2_2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1"/>
  <p:tag name="KSO_WM_BEAUTIFY_FLAG" val="#wm#"/>
  <p:tag name="KSO_WM_TAG_VERSION" val="3.0"/>
  <p:tag name="KSO_WM_TEMPLATE_INDEX" val="929"/>
  <p:tag name="KSO_WM_TEMPLATE_CATEGORY" val="custom"/>
  <p:tag name="KSO_WM_UNIT_ID" val="custom929_3*i*1"/>
  <p:tag name="KSO_WM_UNIT_LAYERLEVEL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d"/>
  <p:tag name="KSO_WM_UNIT_INDEX" val="1"/>
  <p:tag name="KSO_WM_BEAUTIFY_FLAG" val="#wm#"/>
  <p:tag name="KSO_WM_TAG_VERSION" val="3.0"/>
  <p:tag name="KSO_WM_TEMPLATE_INDEX" val="929"/>
  <p:tag name="KSO_WM_TEMPLATE_CATEGORY" val="custom"/>
  <p:tag name="KSO_WM_UNIT_ID" val="custom929_3*d*1"/>
  <p:tag name="KSO_WM_UNIT_LAYERLEVEL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TEMPLATE_INDEX" val="929"/>
  <p:tag name="KSO_WM_TEMPLATE_CATEGORY" val="custom"/>
  <p:tag name="KSO_WM_UNIT_ID" val="custom929_3*a*1"/>
  <p:tag name="KSO_WM_UNIT_LAYERLEVEL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d"/>
  <p:tag name="KSO_WM_UNIT_INDEX" val="2"/>
  <p:tag name="KSO_WM_BEAUTIFY_FLAG" val="#wm#"/>
  <p:tag name="KSO_WM_TAG_VERSION" val="3.0"/>
  <p:tag name="KSO_WM_TEMPLATE_INDEX" val="929"/>
  <p:tag name="KSO_WM_TEMPLATE_CATEGORY" val="custom"/>
  <p:tag name="KSO_WM_UNIT_ID" val="custom929_3*d*2"/>
  <p:tag name="KSO_WM_UNIT_LAYERLEVEL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2"/>
  <p:tag name="KSO_WM_BEAUTIFY_FLAG" val="#wm#"/>
  <p:tag name="KSO_WM_TAG_VERSION" val="3.0"/>
  <p:tag name="KSO_WM_TEMPLATE_INDEX" val="929"/>
  <p:tag name="KSO_WM_TEMPLATE_CATEGORY" val="custom"/>
  <p:tag name="KSO_WM_UNIT_ID" val="custom929_3*i*2"/>
  <p:tag name="KSO_WM_UNIT_LAYERLEVEL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746*95.95"/>
  <p:tag name="KSO_WM_SLIDE_POSITION" val="54.8*410.65"/>
  <p:tag name="KSO_WM_SLIDE_LAYOUT" val="a_d_l"/>
  <p:tag name="KSO_WM_SLIDE_LAYOUT_CNT" val="1_1_1"/>
  <p:tag name="KSO_WM_SPECIAL_SOURCE" val="bdnull"/>
  <p:tag name="KSO_WM_TEMPLATE_INDEX" val="20231930"/>
  <p:tag name="KSO_WM_TEMPLATE_SUBCATEGORY" val="0"/>
  <p:tag name="KSO_WM_SLIDE_INDEX" val="1"/>
  <p:tag name="KSO_WM_TAG_VERSION" val="3.0"/>
  <p:tag name="KSO_WM_SLIDE_ID" val="custom20231930_1"/>
  <p:tag name="KSO_WM_SLIDE_ITEM_CNT" val="2"/>
  <p:tag name="KSO_WM_DIAGRAM_GROUP_CODE" val="l1-1"/>
  <p:tag name="KSO_WM_SLIDE_DIAGTYPE" val="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2"/>
  <p:tag name="KSO_WM_BEAUTIFY_FLAG" val="#wm#"/>
  <p:tag name="KSO_WM_TAG_VERSION" val="3.0"/>
  <p:tag name="KSO_WM_TEMPLATE_INDEX" val="929"/>
  <p:tag name="KSO_WM_TEMPLATE_CATEGORY" val="custom"/>
  <p:tag name="KSO_WM_UNIT_ID" val="custom929_4*i*2"/>
  <p:tag name="KSO_WM_UNIT_LAYERLEVEL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7"/>
  <p:tag name="KSO_WM_BEAUTIFY_FLAG" val="#wm#"/>
  <p:tag name="KSO_WM_TAG_VERSION" val="3.0"/>
  <p:tag name="KSO_WM_TEMPLATE_INDEX" val="929"/>
  <p:tag name="KSO_WM_TEMPLATE_CATEGORY" val="custom"/>
  <p:tag name="KSO_WM_UNIT_ID" val="custom929_4*i*7"/>
  <p:tag name="KSO_WM_UNIT_LAYERLEVEL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4"/>
  <p:tag name="KSO_WM_BEAUTIFY_FLAG" val="#wm#"/>
  <p:tag name="KSO_WM_TAG_VERSION" val="3.0"/>
  <p:tag name="KSO_WM_TEMPLATE_INDEX" val="929"/>
  <p:tag name="KSO_WM_TEMPLATE_CATEGORY" val="custom"/>
  <p:tag name="KSO_WM_UNIT_ID" val="custom929_4*i*4"/>
  <p:tag name="KSO_WM_UNIT_LAYERLEVEL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6"/>
  <p:tag name="KSO_WM_BEAUTIFY_FLAG" val="#wm#"/>
  <p:tag name="KSO_WM_TAG_VERSION" val="3.0"/>
  <p:tag name="KSO_WM_TEMPLATE_INDEX" val="929"/>
  <p:tag name="KSO_WM_TEMPLATE_CATEGORY" val="custom"/>
  <p:tag name="KSO_WM_UNIT_ID" val="custom929_4*i*6"/>
  <p:tag name="KSO_WM_UNIT_LAYERLEVEL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3"/>
  <p:tag name="KSO_WM_BEAUTIFY_FLAG" val="#wm#"/>
  <p:tag name="KSO_WM_TAG_VERSION" val="3.0"/>
  <p:tag name="KSO_WM_TEMPLATE_INDEX" val="929"/>
  <p:tag name="KSO_WM_TEMPLATE_CATEGORY" val="custom"/>
  <p:tag name="KSO_WM_UNIT_ID" val="custom929_4*i*3"/>
  <p:tag name="KSO_WM_UNIT_LAYERLEVEL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4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custom929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INDEX" val="929"/>
  <p:tag name="KSO_WM_TEMPLATE_CATEGORY" val="custom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4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2476_2*l_h_a*1_2_1"/>
  <p:tag name="KSO_WM_TEMPLATE_CATEGORY" val="diagram"/>
  <p:tag name="KSO_WM_TEMPLATE_INDEX" val="20232476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7.00000000000006,&quot;left&quot;:54.8,&quot;top&quot;:119.62503937007872,&quot;width&quot;:756.3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添加项标题"/>
  <p:tag name="KSO_WM_UNIT_TEXT_FILL_FORE_SCHEMECOLOR_INDEX" val="1"/>
  <p:tag name="KSO_WM_UNIT_TEXT_FILL_TYPE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13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2476_2*l_h_f*1_1_1"/>
  <p:tag name="KSO_WM_TEMPLATE_CATEGORY" val="diagram"/>
  <p:tag name="KSO_WM_TEMPLATE_INDEX" val="20232476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7.00000000000006,&quot;left&quot;:54.8,&quot;top&quot;:119.62503937007872,&quot;width&quot;:756.3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UNIT_TEXT_LAYER_COUNT" val="1"/>
  <p:tag name="KSO_WM_UNIT_PRESET_TEXT" val="单击此处输入你的项正文，请尽量言简意赅的阐述观点，单击此处输入你的项正文。单击此处输入你的项正文，请尽量言简意赅的阐述观点。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4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2476_2*l_h_a*1_1_1"/>
  <p:tag name="KSO_WM_TEMPLATE_CATEGORY" val="diagram"/>
  <p:tag name="KSO_WM_TEMPLATE_INDEX" val="20232476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7.00000000000006,&quot;left&quot;:54.8,&quot;top&quot;:119.62503937007872,&quot;width&quot;:756.3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添加项标题"/>
  <p:tag name="KSO_WM_UNIT_TEXT_FILL_FORE_SCHEMECOLOR_INDEX" val="1"/>
  <p:tag name="KSO_WM_UNIT_TEXT_FILL_TYPE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13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2476_2*l_h_f*1_1_1"/>
  <p:tag name="KSO_WM_TEMPLATE_CATEGORY" val="diagram"/>
  <p:tag name="KSO_WM_TEMPLATE_INDEX" val="20232476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7.00000000000006,&quot;left&quot;:54.8,&quot;top&quot;:119.62503937007872,&quot;width&quot;:756.3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UNIT_TEXT_LAYER_COUNT" val="1"/>
  <p:tag name="KSO_WM_UNIT_PRESET_TEXT" val="单击此处输入你的项正文，请尽量言简意赅的阐述观点，单击此处输入你的项正文。单击此处输入你的项正文，请尽量言简意赅的阐述观点。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endPage"/>
  <p:tag name="KSO_WM_TEMPLATE_SUBCATEGORY" val="29"/>
  <p:tag name="KSO_WM_TEMPLATE_COLOR_TYPE" val="0"/>
  <p:tag name="KSO_WM_TAG_VERSION" val="3.0"/>
  <p:tag name="KSO_WM_TEMPLATE_PLACEHOLDER_POS" val="264,279.375,696,399.375"/>
  <p:tag name="KSO_WM_SLIDE_SUBTYPE" val="pureTxt"/>
  <p:tag name="KSO_WM_SLIDE_ITEM_CNT" val="0"/>
  <p:tag name="KSO_WM_TEMPLATE_INDEX" val="929"/>
  <p:tag name="KSO_WM_SLIDE_THEME_ID" val="20238997"/>
  <p:tag name="KSO_WM_SLIDE_INDEX" val="5"/>
  <p:tag name="KSO_WM_BEAUTIFY_FLAG" val="#wm#"/>
  <p:tag name="KSO_WM_TEMPLATE_CATEGORY" val="custom"/>
  <p:tag name="KSO_WM_SLIDE_ID" val="custom929_5"/>
  <p:tag name="KSO_WM_SLIDE_LAYOUT" val="a_d_f_i"/>
  <p:tag name="KSO_WM_SLIDE_LAYOUT_CNT" val="1_2_2_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d"/>
  <p:tag name="KSO_WM_UNIT_INDEX" val="1"/>
  <p:tag name="KSO_WM_BEAUTIFY_FLAG" val="#wm#"/>
  <p:tag name="KSO_WM_TAG_VERSION" val="3.0"/>
  <p:tag name="KSO_WM_TEMPLATE_INDEX" val="929"/>
  <p:tag name="KSO_WM_TEMPLATE_CATEGORY" val="custom"/>
  <p:tag name="KSO_WM_UNIT_ID" val="custom929_5*d*1"/>
  <p:tag name="KSO_WM_UNIT_LAYERLEVEL" val="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1"/>
  <p:tag name="KSO_WM_BEAUTIFY_FLAG" val="#wm#"/>
  <p:tag name="KSO_WM_TAG_VERSION" val="3.0"/>
  <p:tag name="KSO_WM_TEMPLATE_INDEX" val="929"/>
  <p:tag name="KSO_WM_TEMPLATE_CATEGORY" val="custom"/>
  <p:tag name="KSO_WM_UNIT_ID" val="custom929_5*i*1"/>
  <p:tag name="KSO_WM_UNIT_LAYERLEVEL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d"/>
  <p:tag name="KSO_WM_UNIT_INDEX" val="2"/>
  <p:tag name="KSO_WM_BEAUTIFY_FLAG" val="#wm#"/>
  <p:tag name="KSO_WM_TAG_VERSION" val="3.0"/>
  <p:tag name="KSO_WM_TEMPLATE_INDEX" val="929"/>
  <p:tag name="KSO_WM_TEMPLATE_CATEGORY" val="custom"/>
  <p:tag name="KSO_WM_UNIT_ID" val="custom929_5*d*2"/>
  <p:tag name="KSO_WM_UNIT_LAYERLEVEL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TEMPLATE_INDEX" val="929"/>
  <p:tag name="KSO_WM_TEMPLATE_CATEGORY" val="custom"/>
  <p:tag name="KSO_WM_UNIT_ID" val="custom929_5*a*1"/>
  <p:tag name="KSO_WM_UNIT_LAYERLEVEL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4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2"/>
  <p:tag name="KSO_WM_BEAUTIFY_FLAG" val="#wm#"/>
  <p:tag name="KSO_WM_TAG_VERSION" val="3.0"/>
  <p:tag name="KSO_WM_TEMPLATE_INDEX" val="929"/>
  <p:tag name="KSO_WM_TEMPLATE_CATEGORY" val="custom"/>
  <p:tag name="KSO_WM_UNIT_ID" val="custom929_5*f*2"/>
  <p:tag name="KSO_WM_UNIT_LAYERLEVEL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TEMPLATE_INDEX" val="929"/>
  <p:tag name="KSO_WM_TEMPLATE_CATEGORY" val="custom"/>
  <p:tag name="KSO_WM_UNIT_ID" val="custom929_5*f*1"/>
  <p:tag name="KSO_WM_UNIT_LAYERLEVEL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4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4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4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4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6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6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6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6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8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8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8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8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8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8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9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9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9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9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9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9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0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0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0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0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0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TEMPLATE_PLACEHOLDER_POS" val="240,279.375,718,399.375"/>
  <p:tag name="KSO_WM_SLIDE_SUBTYPE" val="pureTxt"/>
  <p:tag name="KSO_WM_SLIDE_ITEM_CNT" val="0"/>
  <p:tag name="KSO_WM_TEMPLATE_INDEX" val="929"/>
  <p:tag name="KSO_WM_SLIDE_THEME_ID" val="20238335"/>
  <p:tag name="KSO_WM_SLIDE_INDEX" val="1"/>
  <p:tag name="KSO_WM_BEAUTIFY_FLAG" val="#wm#"/>
  <p:tag name="KSO_WM_TEMPLATE_CATEGORY" val="custom"/>
  <p:tag name="KSO_WM_TEMPLATE_THUMBS_INDEX" val="1、5"/>
  <p:tag name="KSO_WM_SLIDE_ID" val="custom929_1"/>
  <p:tag name="KSO_WM_SLIDE_LAYOUT" val="a_d_f_i"/>
  <p:tag name="KSO_WM_SLIDE_LAYOUT_CNT" val="1_2_2_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d"/>
  <p:tag name="KSO_WM_UNIT_INDEX" val="1"/>
  <p:tag name="KSO_WM_BEAUTIFY_FLAG" val="#wm#"/>
  <p:tag name="KSO_WM_TAG_VERSION" val="3.0"/>
  <p:tag name="KSO_WM_TEMPLATE_INDEX" val="929"/>
  <p:tag name="KSO_WM_TEMPLATE_CATEGORY" val="custom"/>
  <p:tag name="KSO_WM_UNIT_ID" val="custom929_1*d*1"/>
  <p:tag name="KSO_WM_UNIT_LAYERLEVEL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1"/>
  <p:tag name="KSO_WM_BEAUTIFY_FLAG" val="#wm#"/>
  <p:tag name="KSO_WM_TAG_VERSION" val="3.0"/>
  <p:tag name="KSO_WM_TEMPLATE_INDEX" val="929"/>
  <p:tag name="KSO_WM_TEMPLATE_CATEGORY" val="custom"/>
  <p:tag name="KSO_WM_UNIT_ID" val="custom929_1*i*1"/>
  <p:tag name="KSO_WM_UNIT_LAYERLEVEL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d"/>
  <p:tag name="KSO_WM_UNIT_INDEX" val="2"/>
  <p:tag name="KSO_WM_BEAUTIFY_FLAG" val="#wm#"/>
  <p:tag name="KSO_WM_TAG_VERSION" val="3.0"/>
  <p:tag name="KSO_WM_TEMPLATE_INDEX" val="929"/>
  <p:tag name="KSO_WM_TEMPLATE_CATEGORY" val="custom"/>
  <p:tag name="KSO_WM_UNIT_ID" val="custom929_1*d*2"/>
  <p:tag name="KSO_WM_UNIT_LAYERLEVEL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TEMPLATE_INDEX" val="929"/>
  <p:tag name="KSO_WM_TEMPLATE_CATEGORY" val="custom"/>
  <p:tag name="KSO_WM_UNIT_ID" val="custom929_1*a*1"/>
  <p:tag name="KSO_WM_UNIT_LAYERLEVEL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2"/>
  <p:tag name="KSO_WM_BEAUTIFY_FLAG" val="#wm#"/>
  <p:tag name="KSO_WM_TAG_VERSION" val="3.0"/>
  <p:tag name="KSO_WM_TEMPLATE_INDEX" val="929"/>
  <p:tag name="KSO_WM_TEMPLATE_CATEGORY" val="custom"/>
  <p:tag name="KSO_WM_UNIT_ID" val="custom929_1*f*2"/>
  <p:tag name="KSO_WM_UNIT_LAYERLEVEL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TEMPLATE_INDEX" val="929"/>
  <p:tag name="KSO_WM_TEMPLATE_CATEGORY" val="custom"/>
  <p:tag name="KSO_WM_UNIT_ID" val="custom929_1*f*1"/>
  <p:tag name="KSO_WM_UNIT_LAYERLEVEL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TEMPLATE_PLACEHOLDER_POS" val="0,405,960,540"/>
  <p:tag name="KSO_WM_SLIDE_SUBTYPE" val="pureTxt"/>
  <p:tag name="KSO_WM_SLIDE_ITEM_CNT" val="0"/>
  <p:tag name="KSO_WM_TEMPLATE_INDEX" val="929"/>
  <p:tag name="KSO_WM_SLIDE_THEME_ID" val="20237846"/>
  <p:tag name="KSO_WM_SLIDE_INDEX" val="3"/>
  <p:tag name="KSO_WM_BEAUTIFY_FLAG" val="#wm#"/>
  <p:tag name="KSO_WM_TEMPLATE_CATEGORY" val="custom"/>
  <p:tag name="KSO_WM_SLIDE_ID" val="custom929_3"/>
  <p:tag name="KSO_WM_SLIDE_LAYOUT" val="a_d_i"/>
  <p:tag name="KSO_WM_SLIDE_LAYOUT_CNT" val="1_2_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1"/>
  <p:tag name="KSO_WM_BEAUTIFY_FLAG" val="#wm#"/>
  <p:tag name="KSO_WM_TAG_VERSION" val="3.0"/>
  <p:tag name="KSO_WM_TEMPLATE_INDEX" val="929"/>
  <p:tag name="KSO_WM_TEMPLATE_CATEGORY" val="custom"/>
  <p:tag name="KSO_WM_UNIT_ID" val="custom929_3*i*1"/>
  <p:tag name="KSO_WM_UNIT_LAYERLEVE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d"/>
  <p:tag name="KSO_WM_UNIT_INDEX" val="1"/>
  <p:tag name="KSO_WM_BEAUTIFY_FLAG" val="#wm#"/>
  <p:tag name="KSO_WM_TAG_VERSION" val="3.0"/>
  <p:tag name="KSO_WM_TEMPLATE_INDEX" val="929"/>
  <p:tag name="KSO_WM_TEMPLATE_CATEGORY" val="custom"/>
  <p:tag name="KSO_WM_UNIT_ID" val="custom929_3*d*1"/>
  <p:tag name="KSO_WM_UNIT_LAYERLEVEL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TEMPLATE_INDEX" val="929"/>
  <p:tag name="KSO_WM_TEMPLATE_CATEGORY" val="custom"/>
  <p:tag name="KSO_WM_UNIT_ID" val="custom929_3*a*1"/>
  <p:tag name="KSO_WM_UNIT_LAYERLEVE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d"/>
  <p:tag name="KSO_WM_UNIT_INDEX" val="2"/>
  <p:tag name="KSO_WM_BEAUTIFY_FLAG" val="#wm#"/>
  <p:tag name="KSO_WM_TAG_VERSION" val="3.0"/>
  <p:tag name="KSO_WM_TEMPLATE_INDEX" val="929"/>
  <p:tag name="KSO_WM_TEMPLATE_CATEGORY" val="custom"/>
  <p:tag name="KSO_WM_UNIT_ID" val="custom929_3*d*2"/>
  <p:tag name="KSO_WM_UNIT_LAYERLEVE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2"/>
  <p:tag name="KSO_WM_BEAUTIFY_FLAG" val="#wm#"/>
  <p:tag name="KSO_WM_TAG_VERSION" val="3.0"/>
  <p:tag name="KSO_WM_TEMPLATE_INDEX" val="929"/>
  <p:tag name="KSO_WM_TEMPLATE_CATEGORY" val="custom"/>
  <p:tag name="KSO_WM_UNIT_ID" val="custom929_3*i*2"/>
  <p:tag name="KSO_WM_UNIT_LAYERLEVE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746*95.95"/>
  <p:tag name="KSO_WM_SLIDE_POSITION" val="54.8*410.65"/>
  <p:tag name="KSO_WM_SLIDE_LAYOUT" val="a_d_l"/>
  <p:tag name="KSO_WM_SLIDE_LAYOUT_CNT" val="1_1_1"/>
  <p:tag name="KSO_WM_SPECIAL_SOURCE" val="bdnull"/>
  <p:tag name="KSO_WM_TEMPLATE_INDEX" val="20231930"/>
  <p:tag name="KSO_WM_TEMPLATE_SUBCATEGORY" val="0"/>
  <p:tag name="KSO_WM_SLIDE_INDEX" val="1"/>
  <p:tag name="KSO_WM_TAG_VERSION" val="3.0"/>
  <p:tag name="KSO_WM_SLIDE_ID" val="custom20231930_1"/>
  <p:tag name="KSO_WM_SLIDE_ITEM_CNT" val="2"/>
  <p:tag name="KSO_WM_DIAGRAM_GROUP_CODE" val="l1-1"/>
  <p:tag name="KSO_WM_SLIDE_DIAGTYPE" val="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2"/>
  <p:tag name="KSO_WM_BEAUTIFY_FLAG" val="#wm#"/>
  <p:tag name="KSO_WM_TAG_VERSION" val="3.0"/>
  <p:tag name="KSO_WM_TEMPLATE_INDEX" val="929"/>
  <p:tag name="KSO_WM_TEMPLATE_CATEGORY" val="custom"/>
  <p:tag name="KSO_WM_UNIT_ID" val="custom929_4*i*2"/>
  <p:tag name="KSO_WM_UNIT_LAYERLEVEL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7"/>
  <p:tag name="KSO_WM_BEAUTIFY_FLAG" val="#wm#"/>
  <p:tag name="KSO_WM_TAG_VERSION" val="3.0"/>
  <p:tag name="KSO_WM_TEMPLATE_INDEX" val="929"/>
  <p:tag name="KSO_WM_TEMPLATE_CATEGORY" val="custom"/>
  <p:tag name="KSO_WM_UNIT_ID" val="custom929_4*i*7"/>
  <p:tag name="KSO_WM_UNIT_LAYERLEVEL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4"/>
  <p:tag name="KSO_WM_BEAUTIFY_FLAG" val="#wm#"/>
  <p:tag name="KSO_WM_TAG_VERSION" val="3.0"/>
  <p:tag name="KSO_WM_TEMPLATE_INDEX" val="929"/>
  <p:tag name="KSO_WM_TEMPLATE_CATEGORY" val="custom"/>
  <p:tag name="KSO_WM_UNIT_ID" val="custom929_4*i*4"/>
  <p:tag name="KSO_WM_UNIT_LAYERLEVEL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6"/>
  <p:tag name="KSO_WM_BEAUTIFY_FLAG" val="#wm#"/>
  <p:tag name="KSO_WM_TAG_VERSION" val="3.0"/>
  <p:tag name="KSO_WM_TEMPLATE_INDEX" val="929"/>
  <p:tag name="KSO_WM_TEMPLATE_CATEGORY" val="custom"/>
  <p:tag name="KSO_WM_UNIT_ID" val="custom929_4*i*6"/>
  <p:tag name="KSO_WM_UNIT_LAYERLEVEL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3"/>
  <p:tag name="KSO_WM_BEAUTIFY_FLAG" val="#wm#"/>
  <p:tag name="KSO_WM_TAG_VERSION" val="3.0"/>
  <p:tag name="KSO_WM_TEMPLATE_INDEX" val="929"/>
  <p:tag name="KSO_WM_TEMPLATE_CATEGORY" val="custom"/>
  <p:tag name="KSO_WM_UNIT_ID" val="custom929_4*i*3"/>
  <p:tag name="KSO_WM_UNIT_LAYERLEVEL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31930_1*i*2"/>
  <p:tag name="KSO_WM_TEMPLATE_CATEGORY" val="custom"/>
  <p:tag name="KSO_WM_TEMPLATE_INDEX" val="20231930"/>
  <p:tag name="KSO_WM_UNIT_LAYERLEVEL" val="1"/>
  <p:tag name="KSO_WM_TAG_VERSION" val="3.0"/>
  <p:tag name="KSO_WM_DIAGRAM_GROUP_CODE" val="l1-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13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2476_2*l_h_f*1_2_1"/>
  <p:tag name="KSO_WM_TEMPLATE_CATEGORY" val="diagram"/>
  <p:tag name="KSO_WM_TEMPLATE_INDEX" val="20232476"/>
  <p:tag name="KSO_WM_UNIT_LAYERLEVEL" val="1_1_1"/>
  <p:tag name="KSO_WM_TAG_VERSION" val="3.0"/>
  <p:tag name="KSO_WM_BEAUTIFY_FLAG" val="#wm#"/>
  <p:tag name="KSO_WM_DIAGRAM_MAX_ITEMCNT" val="3"/>
  <p:tag name="KSO_WM_DIAGRAM_MIN_ITEMCNT" val="1"/>
  <p:tag name="KSO_WM_DIAGRAM_VIRTUALLY_FRAME" val="{&quot;height&quot;:387.00000000000006,&quot;left&quot;:54.8,&quot;top&quot;:119.62503937007872,&quot;width&quot;:756.3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UNIT_TEXT_LAYER_COUNT" val="1"/>
  <p:tag name="KSO_WM_UNIT_PRESET_TEXT" val="单击此处输入你的项正文，请尽量言简意赅的阐述观点，单击此处输入你的项正文。单击此处输入你的项正文，请尽量言简意赅的阐述观点。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4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2476_2*l_h_a*1_2_1"/>
  <p:tag name="KSO_WM_TEMPLATE_CATEGORY" val="diagram"/>
  <p:tag name="KSO_WM_TEMPLATE_INDEX" val="20232476"/>
  <p:tag name="KSO_WM_UNIT_LAYERLEVEL" val="1_1_1"/>
  <p:tag name="KSO_WM_TAG_VERSION" val="3.0"/>
  <p:tag name="KSO_WM_BEAUTIFY_FLAG" val="#wm#"/>
  <p:tag name="KSO_WM_DIAGRAM_MAX_ITEMCNT" val="3"/>
  <p:tag name="KSO_WM_DIAGRAM_MIN_ITEMCNT" val="1"/>
  <p:tag name="KSO_WM_DIAGRAM_VIRTUALLY_FRAME" val="{&quot;height&quot;:387.00000000000006,&quot;left&quot;:54.8,&quot;top&quot;:119.62503937007872,&quot;width&quot;:756.3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添加项标题"/>
  <p:tag name="KSO_WM_UNIT_TEXT_FILL_FORE_SCHEMECOLOR_INDEX" val="1"/>
  <p:tag name="KSO_WM_UNIT_TEXT_FILL_TYPE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13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2476_2*l_h_f*1_1_1"/>
  <p:tag name="KSO_WM_TEMPLATE_CATEGORY" val="diagram"/>
  <p:tag name="KSO_WM_TEMPLATE_INDEX" val="20232476"/>
  <p:tag name="KSO_WM_UNIT_LAYERLEVEL" val="1_1_1"/>
  <p:tag name="KSO_WM_TAG_VERSION" val="3.0"/>
  <p:tag name="KSO_WM_BEAUTIFY_FLAG" val="#wm#"/>
  <p:tag name="KSO_WM_DIAGRAM_MAX_ITEMCNT" val="3"/>
  <p:tag name="KSO_WM_DIAGRAM_MIN_ITEMCNT" val="1"/>
  <p:tag name="KSO_WM_DIAGRAM_VIRTUALLY_FRAME" val="{&quot;height&quot;:387.00000000000006,&quot;left&quot;:54.8,&quot;top&quot;:119.62503937007872,&quot;width&quot;:756.3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UNIT_TEXT_LAYER_COUNT" val="1"/>
  <p:tag name="KSO_WM_UNIT_PRESET_TEXT" val="单击此处输入你的项正文，请尽量言简意赅的阐述观点，单击此处输入你的项正文。单击此处输入你的项正文，请尽量言简意赅的阐述观点。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4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2476_2*l_h_a*1_1_1"/>
  <p:tag name="KSO_WM_TEMPLATE_CATEGORY" val="diagram"/>
  <p:tag name="KSO_WM_TEMPLATE_INDEX" val="20232476"/>
  <p:tag name="KSO_WM_UNIT_LAYERLEVEL" val="1_1_1"/>
  <p:tag name="KSO_WM_TAG_VERSION" val="3.0"/>
  <p:tag name="KSO_WM_BEAUTIFY_FLAG" val="#wm#"/>
  <p:tag name="KSO_WM_DIAGRAM_MAX_ITEMCNT" val="3"/>
  <p:tag name="KSO_WM_DIAGRAM_MIN_ITEMCNT" val="1"/>
  <p:tag name="KSO_WM_DIAGRAM_VIRTUALLY_FRAME" val="{&quot;height&quot;:387.00000000000006,&quot;left&quot;:54.8,&quot;top&quot;:119.62503937007872,&quot;width&quot;:756.3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添加项标题"/>
  <p:tag name="KSO_WM_UNIT_TEXT_FILL_FORE_SCHEMECOLOR_INDEX" val="1"/>
  <p:tag name="KSO_WM_UNIT_TEXT_FILL_TYPE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custom929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INDEX" val="929"/>
  <p:tag name="KSO_WM_TEMPLATE_CATEGORY" val="custo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INDEX" val="929"/>
  <p:tag name="KSO_WM_TEMPLATE_CATEGORY" val="custom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TEMPLATE_PLACEHOLDER_POS" val="0,405,960,540"/>
  <p:tag name="KSO_WM_SLIDE_SUBTYPE" val="pureTxt"/>
  <p:tag name="KSO_WM_SLIDE_ITEM_CNT" val="0"/>
  <p:tag name="KSO_WM_TEMPLATE_INDEX" val="929"/>
  <p:tag name="KSO_WM_SLIDE_THEME_ID" val="20237846"/>
  <p:tag name="KSO_WM_SLIDE_INDEX" val="3"/>
  <p:tag name="KSO_WM_BEAUTIFY_FLAG" val="#wm#"/>
  <p:tag name="KSO_WM_TEMPLATE_CATEGORY" val="custom"/>
  <p:tag name="KSO_WM_SLIDE_ID" val="custom929_3"/>
  <p:tag name="KSO_WM_SLIDE_LAYOUT" val="a_d_i"/>
  <p:tag name="KSO_WM_SLIDE_LAYOUT_CNT" val="1_2_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1"/>
  <p:tag name="KSO_WM_BEAUTIFY_FLAG" val="#wm#"/>
  <p:tag name="KSO_WM_TAG_VERSION" val="3.0"/>
  <p:tag name="KSO_WM_TEMPLATE_INDEX" val="929"/>
  <p:tag name="KSO_WM_TEMPLATE_CATEGORY" val="custom"/>
  <p:tag name="KSO_WM_UNIT_ID" val="custom929_3*i*1"/>
  <p:tag name="KSO_WM_UNIT_LAYERLEVEL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d"/>
  <p:tag name="KSO_WM_UNIT_INDEX" val="1"/>
  <p:tag name="KSO_WM_BEAUTIFY_FLAG" val="#wm#"/>
  <p:tag name="KSO_WM_TAG_VERSION" val="3.0"/>
  <p:tag name="KSO_WM_TEMPLATE_INDEX" val="929"/>
  <p:tag name="KSO_WM_TEMPLATE_CATEGORY" val="custom"/>
  <p:tag name="KSO_WM_UNIT_ID" val="custom929_3*d*1"/>
  <p:tag name="KSO_WM_UNIT_LAYERLEVEL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TEMPLATE_INDEX" val="929"/>
  <p:tag name="KSO_WM_TEMPLATE_CATEGORY" val="custom"/>
  <p:tag name="KSO_WM_UNIT_ID" val="custom929_3*a*1"/>
  <p:tag name="KSO_WM_UNIT_LAYERLEVEL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d"/>
  <p:tag name="KSO_WM_UNIT_INDEX" val="2"/>
  <p:tag name="KSO_WM_BEAUTIFY_FLAG" val="#wm#"/>
  <p:tag name="KSO_WM_TAG_VERSION" val="3.0"/>
  <p:tag name="KSO_WM_TEMPLATE_INDEX" val="929"/>
  <p:tag name="KSO_WM_TEMPLATE_CATEGORY" val="custom"/>
  <p:tag name="KSO_WM_UNIT_ID" val="custom929_3*d*2"/>
  <p:tag name="KSO_WM_UNIT_LAYERLEVEL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2"/>
  <p:tag name="KSO_WM_BEAUTIFY_FLAG" val="#wm#"/>
  <p:tag name="KSO_WM_TAG_VERSION" val="3.0"/>
  <p:tag name="KSO_WM_TEMPLATE_INDEX" val="929"/>
  <p:tag name="KSO_WM_TEMPLATE_CATEGORY" val="custom"/>
  <p:tag name="KSO_WM_UNIT_ID" val="custom929_3*i*2"/>
  <p:tag name="KSO_WM_UNIT_LAYERLEVE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746*95.95"/>
  <p:tag name="KSO_WM_SLIDE_POSITION" val="54.8*410.65"/>
  <p:tag name="KSO_WM_SLIDE_LAYOUT" val="a_d_l"/>
  <p:tag name="KSO_WM_SLIDE_LAYOUT_CNT" val="1_1_1"/>
  <p:tag name="KSO_WM_SPECIAL_SOURCE" val="bdnull"/>
  <p:tag name="KSO_WM_TEMPLATE_INDEX" val="20231930"/>
  <p:tag name="KSO_WM_TEMPLATE_SUBCATEGORY" val="0"/>
  <p:tag name="KSO_WM_SLIDE_INDEX" val="1"/>
  <p:tag name="KSO_WM_TAG_VERSION" val="3.0"/>
  <p:tag name="KSO_WM_SLIDE_ID" val="custom20231930_1"/>
  <p:tag name="KSO_WM_SLIDE_ITEM_CNT" val="2"/>
  <p:tag name="KSO_WM_DIAGRAM_GROUP_CODE" val="l1-1"/>
  <p:tag name="KSO_WM_SLIDE_DIAGTYPE" val="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2"/>
  <p:tag name="KSO_WM_BEAUTIFY_FLAG" val="#wm#"/>
  <p:tag name="KSO_WM_TAG_VERSION" val="3.0"/>
  <p:tag name="KSO_WM_TEMPLATE_INDEX" val="929"/>
  <p:tag name="KSO_WM_TEMPLATE_CATEGORY" val="custom"/>
  <p:tag name="KSO_WM_UNIT_ID" val="custom929_4*i*2"/>
  <p:tag name="KSO_WM_UNIT_LAYERLEVEL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7"/>
  <p:tag name="KSO_WM_BEAUTIFY_FLAG" val="#wm#"/>
  <p:tag name="KSO_WM_TAG_VERSION" val="3.0"/>
  <p:tag name="KSO_WM_TEMPLATE_INDEX" val="929"/>
  <p:tag name="KSO_WM_TEMPLATE_CATEGORY" val="custom"/>
  <p:tag name="KSO_WM_UNIT_ID" val="custom929_4*i*7"/>
  <p:tag name="KSO_WM_UNIT_LAYERLEVEL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DECORATE_TYPE" val="i_bg"/>
  <p:tag name="KSO_WM_UNIT_INDEX" val="4"/>
  <p:tag name="KSO_WM_BEAUTIFY_FLAG" val="#wm#"/>
  <p:tag name="KSO_WM_TAG_VERSION" val="3.0"/>
  <p:tag name="KSO_WM_TEMPLATE_INDEX" val="929"/>
  <p:tag name="KSO_WM_TEMPLATE_CATEGORY" val="custom"/>
  <p:tag name="KSO_WM_UNIT_ID" val="custom929_4*i*4"/>
  <p:tag name="KSO_WM_UNIT_LAYERLEVEL" val="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C2A3E"/>
      </a:accent1>
      <a:accent2>
        <a:srgbClr val="1C2A3E"/>
      </a:accent2>
      <a:accent3>
        <a:srgbClr val="1C2A3E"/>
      </a:accent3>
      <a:accent4>
        <a:srgbClr val="1C2A3E"/>
      </a:accent4>
      <a:accent5>
        <a:srgbClr val="1C2A3E"/>
      </a:accent5>
      <a:accent6>
        <a:srgbClr val="1C2A3E"/>
      </a:accent6>
      <a:hlink>
        <a:srgbClr val="000000"/>
      </a:hlink>
      <a:folHlink>
        <a:srgbClr val="000000"/>
      </a:folHlink>
    </a:clrScheme>
    <a:fontScheme name="Office">
      <a:majorFont>
        <a:latin typeface="思源黑体 CN Bold"/>
        <a:ea typeface="思源黑体 CN Bold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Medium"/>
        <a:ea typeface="思源黑体 CN Bold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1175</Words>
  <Application>Microsoft Office PowerPoint</Application>
  <PresentationFormat>宽屏</PresentationFormat>
  <Paragraphs>89</Paragraphs>
  <Slides>18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思源黑体 CN Bold</vt:lpstr>
      <vt:lpstr>思源黑体 CN Medium</vt:lpstr>
      <vt:lpstr>Arial</vt:lpstr>
      <vt:lpstr>Calibri</vt:lpstr>
      <vt:lpstr>WPS</vt:lpstr>
      <vt:lpstr>Office 主题​​</vt:lpstr>
      <vt:lpstr>PowerPoint 演示文稿</vt:lpstr>
      <vt:lpstr>PowerPoint 演示文稿</vt:lpstr>
      <vt:lpstr>01 项目背景</vt:lpstr>
      <vt:lpstr>PowerPoint 演示文稿</vt:lpstr>
      <vt:lpstr>02 测试环境与工具</vt:lpstr>
      <vt:lpstr>PowerPoint 演示文稿</vt:lpstr>
      <vt:lpstr>03 测试用例设计思路</vt:lpstr>
      <vt:lpstr>03 测试用例设计思路</vt:lpstr>
      <vt:lpstr>PowerPoint 演示文稿</vt:lpstr>
      <vt:lpstr>04 测试执行与结果——正常流程验证（一）</vt:lpstr>
      <vt:lpstr>04 测试执行与结果——断言失败案例（二）</vt:lpstr>
      <vt:lpstr>04 测试执行与结果——断言失败案例（二）</vt:lpstr>
      <vt:lpstr>PowerPoint 演示文稿</vt:lpstr>
      <vt:lpstr>05 问题分析</vt:lpstr>
      <vt:lpstr>05 优化方向</vt:lpstr>
      <vt:lpstr>PowerPoint 演示文稿</vt:lpstr>
      <vt:lpstr>06 总结与收获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 S</dc:creator>
  <cp:lastModifiedBy>忠赫 李</cp:lastModifiedBy>
  <cp:revision>6</cp:revision>
  <dcterms:created xsi:type="dcterms:W3CDTF">2023-08-09T12:44:00Z</dcterms:created>
  <dcterms:modified xsi:type="dcterms:W3CDTF">2025-06-13T01:52:18Z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697E654611FF4563BF6469A1F297B021_12</vt:lpwstr>
  </property>
</Properties>
</file>