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777E-BC33-4481-B439-C7690D491E5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/>
              <a:t>队列”是在消息的传输过程中保存消息的容器。</a:t>
            </a:r>
          </a:p>
        </p:txBody>
      </p:sp>
    </p:spTree>
    <p:extLst>
      <p:ext uri="{BB962C8B-B14F-4D97-AF65-F5344CB8AC3E}">
        <p14:creationId xmlns:p14="http://schemas.microsoft.com/office/powerpoint/2010/main" val="1383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为什么会需要消息队列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zh-CN" altLang="en-US" dirty="0"/>
              <a:t>在高并发环境下，由于来不及同步处理，请求往往会发生堵塞，比如说，大量的</a:t>
            </a:r>
            <a:r>
              <a:rPr lang="en-US" altLang="zh-CN" dirty="0"/>
              <a:t>insert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之类的请求同时到达</a:t>
            </a:r>
            <a:r>
              <a:rPr lang="en-US" altLang="zh-CN" dirty="0"/>
              <a:t>MySQL</a:t>
            </a:r>
            <a:r>
              <a:rPr lang="zh-CN" altLang="en-US" dirty="0"/>
              <a:t>，直接导致无数的行锁表锁，甚至最后请求会堆积过多，从而触发</a:t>
            </a:r>
            <a:r>
              <a:rPr lang="en-US" altLang="zh-CN" dirty="0"/>
              <a:t>too many connections</a:t>
            </a:r>
            <a:r>
              <a:rPr lang="zh-CN" altLang="en-US" dirty="0"/>
              <a:t>错误。通过使用消息队列，我们可以异步处理请求，从而缓解系统的压力。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2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异步处理</a:t>
            </a:r>
            <a:endParaRPr lang="en-US" altLang="zh-CN" dirty="0" smtClean="0"/>
          </a:p>
          <a:p>
            <a:r>
              <a:rPr lang="zh-CN" altLang="en-US" dirty="0" smtClean="0"/>
              <a:t>应用解耦</a:t>
            </a:r>
            <a:endParaRPr lang="en-US" altLang="zh-CN" dirty="0" smtClean="0"/>
          </a:p>
          <a:p>
            <a:r>
              <a:rPr lang="zh-CN" altLang="en-US" dirty="0"/>
              <a:t>流量削</a:t>
            </a:r>
            <a:r>
              <a:rPr lang="zh-CN" altLang="en-US" dirty="0" smtClean="0"/>
              <a:t>锋</a:t>
            </a:r>
            <a:endParaRPr lang="en-US" altLang="zh-CN" dirty="0" smtClean="0"/>
          </a:p>
          <a:p>
            <a:r>
              <a:rPr lang="zh-CN" altLang="en-US" dirty="0"/>
              <a:t>日志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消息通讯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17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串行方式：将注册信息写入数据库成功后，发送注册邮件，再发送注册短信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并行方式：将注册信息写入数据库成功后，发送注册邮件的同时，发送注册短信。</a:t>
            </a:r>
          </a:p>
        </p:txBody>
      </p:sp>
    </p:spTree>
    <p:extLst>
      <p:ext uri="{BB962C8B-B14F-4D97-AF65-F5344CB8AC3E}">
        <p14:creationId xmlns:p14="http://schemas.microsoft.com/office/powerpoint/2010/main" val="31743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消息队列对比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339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常见的</a:t>
            </a:r>
            <a:r>
              <a:rPr lang="en-US" altLang="zh-CN" sz="2000" dirty="0" smtClean="0"/>
              <a:t>MQ</a:t>
            </a:r>
            <a:r>
              <a:rPr lang="zh-CN" altLang="en-US" sz="2000" dirty="0" smtClean="0"/>
              <a:t>有</a:t>
            </a:r>
            <a:r>
              <a:rPr lang="en-US" altLang="zh-CN" sz="2000" dirty="0" err="1"/>
              <a:t>ActiveMQ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RabbitMQ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ZeroMQ</a:t>
            </a:r>
            <a:r>
              <a:rPr lang="zh-CN" altLang="en-US" sz="2000" dirty="0"/>
              <a:t>、</a:t>
            </a:r>
            <a:r>
              <a:rPr lang="en-US" altLang="zh-CN" sz="2000" dirty="0"/>
              <a:t>Kafka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MetaMQ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RocketMQ</a:t>
            </a:r>
            <a:endParaRPr lang="en-US" altLang="zh-CN" sz="2000" dirty="0" smtClean="0"/>
          </a:p>
          <a:p>
            <a:r>
              <a:rPr lang="en-US" altLang="zh-CN" sz="2000" dirty="0" err="1" smtClean="0"/>
              <a:t>ZeroMQ</a:t>
            </a:r>
            <a:r>
              <a:rPr lang="zh-CN" altLang="en-US" sz="2000" dirty="0" smtClean="0"/>
              <a:t>：基于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语言开发的，可以在任何平台任何代码连接，高异步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引擎，不支持消息持久化，并不是安全可靠的消息传输。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RabbitMQ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基于</a:t>
            </a:r>
            <a:r>
              <a:rPr lang="en-US" altLang="zh-CN" sz="2000" dirty="0" err="1"/>
              <a:t>Erlang</a:t>
            </a:r>
            <a:r>
              <a:rPr lang="zh-CN" altLang="en-US" sz="2000" dirty="0"/>
              <a:t>语言</a:t>
            </a:r>
            <a:r>
              <a:rPr lang="zh-CN" altLang="en-US" sz="2000" dirty="0" smtClean="0"/>
              <a:t>编写，扩张性比较好，还可以通过</a:t>
            </a:r>
            <a:r>
              <a:rPr lang="zh-CN" altLang="en-US" sz="2000" dirty="0"/>
              <a:t>使用</a:t>
            </a:r>
            <a:r>
              <a:rPr lang="en-US" altLang="zh-CN" sz="2000" dirty="0"/>
              <a:t>HTTP</a:t>
            </a:r>
            <a:r>
              <a:rPr lang="zh-CN" altLang="en-US" sz="2000" dirty="0"/>
              <a:t>这种非消息的传输</a:t>
            </a:r>
            <a:r>
              <a:rPr lang="zh-CN" altLang="en-US" sz="2000" dirty="0" smtClean="0"/>
              <a:t>协议。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ActiveMQ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介于</a:t>
            </a:r>
            <a:r>
              <a:rPr lang="en-US" altLang="zh-CN" sz="2000" dirty="0" err="1"/>
              <a:t>ZeroMQ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RabbitMQ</a:t>
            </a:r>
            <a:r>
              <a:rPr lang="zh-CN" altLang="en-US" sz="2000" dirty="0"/>
              <a:t>之间</a:t>
            </a:r>
            <a:r>
              <a:rPr lang="zh-CN" altLang="en-US" sz="2000" dirty="0" smtClean="0"/>
              <a:t>。它</a:t>
            </a:r>
            <a:r>
              <a:rPr lang="zh-CN" altLang="en-US" sz="2000" dirty="0"/>
              <a:t>易于实现高级场景，而且只需付出</a:t>
            </a:r>
            <a:r>
              <a:rPr lang="zh-CN" altLang="en-US" sz="2000" dirty="0" smtClean="0"/>
              <a:t>低消耗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支持多种协议，支持持久化，但是不够轻巧</a:t>
            </a:r>
            <a:endParaRPr lang="en-US" altLang="zh-CN" sz="2000" dirty="0" smtClean="0"/>
          </a:p>
          <a:p>
            <a:r>
              <a:rPr lang="en-US" altLang="zh-CN" sz="2000" dirty="0" smtClean="0"/>
              <a:t>Apollo</a:t>
            </a:r>
            <a:r>
              <a:rPr lang="zh-CN" altLang="en-US" sz="2000" dirty="0" smtClean="0"/>
              <a:t>：为</a:t>
            </a:r>
            <a:r>
              <a:rPr lang="zh-CN" altLang="en-US" sz="2000" dirty="0"/>
              <a:t>最快、最强健的</a:t>
            </a:r>
            <a:r>
              <a:rPr lang="en-US" altLang="zh-CN" sz="2000" dirty="0"/>
              <a:t>STOMP</a:t>
            </a:r>
            <a:r>
              <a:rPr lang="zh-CN" altLang="en-US" sz="2000" dirty="0" smtClean="0"/>
              <a:t>服务器，支持多种协议、</a:t>
            </a:r>
            <a:r>
              <a:rPr lang="zh-CN" altLang="en-US" sz="2000" dirty="0"/>
              <a:t>支持对消息的多种处理，支持安全性处理，支持</a:t>
            </a:r>
            <a:r>
              <a:rPr lang="en-US" altLang="zh-CN" sz="2000" dirty="0"/>
              <a:t>REST</a:t>
            </a:r>
            <a:r>
              <a:rPr lang="zh-CN" altLang="en-US" sz="2000" dirty="0"/>
              <a:t>管理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，目前使用不广泛</a:t>
            </a:r>
            <a:endParaRPr lang="en-US" altLang="zh-CN" sz="2000" dirty="0" smtClean="0"/>
          </a:p>
          <a:p>
            <a:r>
              <a:rPr lang="en-US" altLang="zh-CN" sz="2000" dirty="0" smtClean="0"/>
              <a:t>Kafka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开发并开源的一个分布式流</a:t>
            </a:r>
            <a:r>
              <a:rPr lang="zh-CN" altLang="en-US" sz="2000" dirty="0" smtClean="0"/>
              <a:t>平台，</a:t>
            </a:r>
            <a:r>
              <a:rPr lang="zh-CN" altLang="en-US" sz="2000" dirty="0"/>
              <a:t>以</a:t>
            </a:r>
            <a:r>
              <a:rPr lang="en-US" altLang="zh-CN" sz="2000" dirty="0"/>
              <a:t>Pull</a:t>
            </a:r>
            <a:r>
              <a:rPr lang="zh-CN" altLang="en-US" sz="2000" dirty="0"/>
              <a:t>的形式消费</a:t>
            </a:r>
            <a:r>
              <a:rPr lang="zh-CN" altLang="en-US" sz="2000" dirty="0" smtClean="0"/>
              <a:t>消息。快速持久化，高吞吐，自动实现复杂均衡、自动支持分布式。</a:t>
            </a:r>
            <a:r>
              <a:rPr lang="zh-CN" altLang="en-US" sz="2000" dirty="0"/>
              <a:t>可以达到</a:t>
            </a:r>
            <a:r>
              <a:rPr lang="en-US" altLang="zh-CN" sz="2000" dirty="0"/>
              <a:t>10W/s</a:t>
            </a:r>
            <a:r>
              <a:rPr lang="zh-CN" altLang="en-US" sz="2000" dirty="0"/>
              <a:t>的吞吐</a:t>
            </a:r>
            <a:r>
              <a:rPr lang="zh-CN" altLang="en-US" sz="2000" dirty="0" smtClean="0"/>
              <a:t>速率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RocketMQ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具有高吞吐量、高可用性、适合大规模分布式系统应用的特点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08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两种模式定义、区别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点对点：不可重复</a:t>
            </a:r>
            <a:endParaRPr lang="en-US" altLang="zh-CN" dirty="0" smtClean="0"/>
          </a:p>
          <a:p>
            <a:r>
              <a:rPr lang="zh-CN" altLang="en-US" dirty="0" smtClean="0"/>
              <a:t>发布和订阅：可重复</a:t>
            </a:r>
            <a:endParaRPr lang="en-US" altLang="zh-CN" dirty="0" smtClean="0"/>
          </a:p>
          <a:p>
            <a:r>
              <a:rPr lang="zh-CN" altLang="en-US" dirty="0"/>
              <a:t>点对点</a:t>
            </a:r>
            <a:r>
              <a:rPr lang="zh-CN" altLang="en-US" dirty="0" smtClean="0"/>
              <a:t>模式、一个消息只能被一个消费者接受</a:t>
            </a:r>
            <a:endParaRPr lang="en-US" altLang="zh-CN" dirty="0" smtClean="0"/>
          </a:p>
          <a:p>
            <a:r>
              <a:rPr lang="zh-CN" altLang="en-US" dirty="0"/>
              <a:t>发布</a:t>
            </a:r>
            <a:r>
              <a:rPr lang="zh-CN" altLang="en-US" dirty="0" smtClean="0"/>
              <a:t>订阅模式、一个消息可以有多个订阅者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5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393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消息队列</vt:lpstr>
      <vt:lpstr>什么是消息队列</vt:lpstr>
      <vt:lpstr>为什么会需要消息队列</vt:lpstr>
      <vt:lpstr>使用场景</vt:lpstr>
      <vt:lpstr>异步处理</vt:lpstr>
      <vt:lpstr>消息队列对比</vt:lpstr>
      <vt:lpstr>两种模式定义、区别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</dc:title>
  <dc:creator>李中喜</dc:creator>
  <cp:lastModifiedBy>李中喜</cp:lastModifiedBy>
  <cp:revision>9</cp:revision>
  <dcterms:created xsi:type="dcterms:W3CDTF">2018-02-26T10:55:46Z</dcterms:created>
  <dcterms:modified xsi:type="dcterms:W3CDTF">2018-03-01T10:51:52Z</dcterms:modified>
</cp:coreProperties>
</file>