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6ABAF-6BF9-3B64-178B-4132C31C6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73B3D-4A43-4E53-10C5-AEB18DDA0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AE0F5-0B7E-278B-F68B-0177F246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7D21-EEED-A941-8DDA-5FFF2A62ECF9}" type="datetimeFigureOut">
              <a:rPr kumimoji="1" lang="zh-CN" altLang="en-US" smtClean="0"/>
              <a:t>2024/4/8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A59E4-C4C7-DA52-2E6F-A8BC0395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3F588-6A3E-E4A4-EEC5-D62CA5FB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8E8E-AD09-E649-861A-AA56D80F1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5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D6D5C-1BBF-379A-8BF8-E5FDD34A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D885C7-1B66-4ACB-8EDE-98255EB51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7B056-0485-1308-8C3C-1B26AD37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7D21-EEED-A941-8DDA-5FFF2A62ECF9}" type="datetimeFigureOut">
              <a:rPr kumimoji="1" lang="zh-CN" altLang="en-US" smtClean="0"/>
              <a:t>2024/4/8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0AA3C-1EC2-18FD-876D-66FDD78E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2C0C6-146A-EBF0-ADBD-E66543B7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8E8E-AD09-E649-861A-AA56D80F1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614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A583DA-29EC-407C-7182-204CFE235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44533C-81C1-5974-68D7-981C868BF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3BA82-E5E5-19A7-F01F-973E0937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7D21-EEED-A941-8DDA-5FFF2A62ECF9}" type="datetimeFigureOut">
              <a:rPr kumimoji="1" lang="zh-CN" altLang="en-US" smtClean="0"/>
              <a:t>2024/4/8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2586C-8543-D558-90FA-5745B610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9686E-C03E-F86A-0C1C-7C9404B1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8E8E-AD09-E649-861A-AA56D80F1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71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8E04F-A63F-30A5-97EF-8FFE5ADE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C3CD3-9E15-BE07-6B8F-092BC2C41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1AEC2-A8A0-048C-E8C7-E624C548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7D21-EEED-A941-8DDA-5FFF2A62ECF9}" type="datetimeFigureOut">
              <a:rPr kumimoji="1" lang="zh-CN" altLang="en-US" smtClean="0"/>
              <a:t>2024/4/8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2B08F-499E-5205-9A51-45CF71A1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3D8BD-1CF6-9F01-E667-6264C51A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8E8E-AD09-E649-861A-AA56D80F1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53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BFDB9-E024-CF56-80AE-A3EA12E9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FAA6F-3E3E-A810-5178-14159798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3EF89-0C9E-2758-4B00-D083B659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7D21-EEED-A941-8DDA-5FFF2A62ECF9}" type="datetimeFigureOut">
              <a:rPr kumimoji="1" lang="zh-CN" altLang="en-US" smtClean="0"/>
              <a:t>2024/4/8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D0309-0ABE-883E-56D2-EE0579C8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43016-5E10-A0E6-042A-1C12FB04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8E8E-AD09-E649-861A-AA56D80F1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94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A9D94-F0D8-7DBB-E5E2-93F50C4A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21813-9861-A038-2D38-FD2B1A892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C8AE1-A949-924F-00B0-B5C135BD4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863F0-F1F2-CC1D-E9EB-E34D5F07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7D21-EEED-A941-8DDA-5FFF2A62ECF9}" type="datetimeFigureOut">
              <a:rPr kumimoji="1" lang="zh-CN" altLang="en-US" smtClean="0"/>
              <a:t>2024/4/8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64168B-6E9E-0942-20FE-3A46D246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D9045E-59C0-48F3-2294-8DF2B1E0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8E8E-AD09-E649-861A-AA56D80F1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155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7967C-FA01-A80F-DE54-8EAFAFBB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D7F620-B11D-C2A2-123F-C53B4B2D4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2BA509-E091-041A-A902-94228A35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B1E975-6E65-CDD1-F09B-2D51CBCBA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C34289-B79B-D4C7-F927-022174B1A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3A1CB-04CF-95B4-45B5-2D0603A5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7D21-EEED-A941-8DDA-5FFF2A62ECF9}" type="datetimeFigureOut">
              <a:rPr kumimoji="1" lang="zh-CN" altLang="en-US" smtClean="0"/>
              <a:t>2024/4/8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C30F75-8322-D635-9624-96916A44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8AA8E0-299F-2D58-6F52-2483EC8C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8E8E-AD09-E649-861A-AA56D80F1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848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5F7B6-6B19-0342-657F-285FD05F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53F0A8-BA3F-8225-15D9-C6610D38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7D21-EEED-A941-8DDA-5FFF2A62ECF9}" type="datetimeFigureOut">
              <a:rPr kumimoji="1" lang="zh-CN" altLang="en-US" smtClean="0"/>
              <a:t>2024/4/8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7D4CF4-5D17-4892-D28F-0572CA68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9EE9A4-F918-B6A7-ED46-70D08BB0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8E8E-AD09-E649-861A-AA56D80F1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44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5AF30D-C3A9-7A17-AA65-E74F5CA8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7D21-EEED-A941-8DDA-5FFF2A62ECF9}" type="datetimeFigureOut">
              <a:rPr kumimoji="1" lang="zh-CN" altLang="en-US" smtClean="0"/>
              <a:t>2024/4/8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2DE359-51B6-10EA-705F-F3C27FBA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B1ED1F-F889-98DD-D36E-8FE63949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8E8E-AD09-E649-861A-AA56D80F1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72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298E7-2BB3-7154-62B7-AB361BD7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38475-594F-C521-FED0-68E841706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0C2FC7-FDBD-F317-37B0-761599ACD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73909-B054-4F8B-B7F3-E0242420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7D21-EEED-A941-8DDA-5FFF2A62ECF9}" type="datetimeFigureOut">
              <a:rPr kumimoji="1" lang="zh-CN" altLang="en-US" smtClean="0"/>
              <a:t>2024/4/8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DF29F7-F34D-C558-04E8-AEDAD853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37D76D-8723-14F2-DA71-F501FE18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8E8E-AD09-E649-861A-AA56D80F1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70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2C035-6CDC-0A78-A071-10B1B72B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C5874C-D091-1838-1BDE-F68EC0F5D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04CF56-17B5-1035-EC57-C78ADB2EC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06A29-9191-AC3A-48D5-F1326361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7D21-EEED-A941-8DDA-5FFF2A62ECF9}" type="datetimeFigureOut">
              <a:rPr kumimoji="1" lang="zh-CN" altLang="en-US" smtClean="0"/>
              <a:t>2024/4/8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9480DB-7C45-ECC6-9233-1AFFA58F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AC90F2-5B27-7E9A-9DC8-6770803B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8E8E-AD09-E649-861A-AA56D80F1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47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300754-14CE-D3C5-7B2E-E2B51588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9FA4-4C04-3C75-D0E5-89B7942CC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F7007-B8A7-7156-F1F8-5B6D3A733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DA7D21-EEED-A941-8DDA-5FFF2A62ECF9}" type="datetimeFigureOut">
              <a:rPr kumimoji="1" lang="zh-CN" altLang="en-US" smtClean="0"/>
              <a:t>2024/4/8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71A30-4432-BAA4-C8EE-C596B5A0D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6A908-6F5C-7751-C138-34841EADD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3C8E8E-AD09-E649-861A-AA56D80F11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517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DC5B1-D33C-D427-B2D4-FC08518A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ED1C5-26A8-E653-33FC-ACAD02DA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给定：微博的好友列表和各用户关注的微博账号列表。</a:t>
            </a:r>
            <a:endParaRPr lang="en-US" altLang="zh-CN" b="0" i="0" dirty="0">
              <a:solidFill>
                <a:srgbClr val="000000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任务：为微博创建一个新的推荐系统。</a:t>
            </a:r>
            <a:endParaRPr lang="en-US" altLang="zh-CN" b="0" i="0" dirty="0">
              <a:solidFill>
                <a:srgbClr val="000000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对于每个微博用户，找出</a:t>
            </a:r>
            <a:r>
              <a:rPr lang="zh-CN" altLang="en-US" b="0" i="0" dirty="0">
                <a:solidFill>
                  <a:schemeClr val="accent6"/>
                </a:solidFill>
                <a:effectLst/>
                <a:highlight>
                  <a:srgbClr val="F7F7F7"/>
                </a:highlight>
                <a:latin typeface="-apple-system"/>
              </a:rPr>
              <a:t>该用户没有关注但至少有一个他们的好友关注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的微博账号。</a:t>
            </a:r>
            <a:endParaRPr lang="en-US" altLang="zh-CN" dirty="0">
              <a:solidFill>
                <a:srgbClr val="000000"/>
              </a:solidFill>
              <a:highlight>
                <a:srgbClr val="F7F7F7"/>
              </a:highlight>
              <a:latin typeface="-apple-system"/>
            </a:endParaRPr>
          </a:p>
          <a:p>
            <a:pPr lvl="1"/>
            <a:endParaRPr lang="en-US" altLang="zh-CN" b="0" i="0" dirty="0">
              <a:solidFill>
                <a:srgbClr val="000000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输出：用户</a:t>
            </a:r>
            <a:r>
              <a:rPr lang="en" altLang="zh-CN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ID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和向该用户推荐的微博账号</a:t>
            </a:r>
            <a:r>
              <a:rPr lang="en" altLang="zh-CN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ID</a:t>
            </a:r>
            <a:r>
              <a:rPr lang="zh-CN" altLang="en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61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66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-apple-system</vt:lpstr>
      <vt:lpstr>等线</vt:lpstr>
      <vt:lpstr>等线 Light</vt:lpstr>
      <vt:lpstr>Arial</vt:lpstr>
      <vt:lpstr>Office 主题​​</vt:lpstr>
      <vt:lpstr>Exercise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鸿鑫 魏</dc:creator>
  <cp:lastModifiedBy>鸿鑫 魏</cp:lastModifiedBy>
  <cp:revision>2</cp:revision>
  <dcterms:created xsi:type="dcterms:W3CDTF">2024-04-08T05:49:35Z</dcterms:created>
  <dcterms:modified xsi:type="dcterms:W3CDTF">2024-04-08T05:54:30Z</dcterms:modified>
</cp:coreProperties>
</file>