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319588" cy="3240088"/>
  <p:notesSz cx="6858000" cy="9144000"/>
  <p:defaultTextStyle>
    <a:defPPr>
      <a:defRPr lang="zh-CN"/>
    </a:defPPr>
    <a:lvl1pPr marL="0" algn="l" defTabSz="362834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1pPr>
    <a:lvl2pPr marL="181417" algn="l" defTabSz="362834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2pPr>
    <a:lvl3pPr marL="362834" algn="l" defTabSz="362834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3pPr>
    <a:lvl4pPr marL="544251" algn="l" defTabSz="362834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4pPr>
    <a:lvl5pPr marL="725668" algn="l" defTabSz="362834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5pPr>
    <a:lvl6pPr marL="907085" algn="l" defTabSz="362834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088502" algn="l" defTabSz="362834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269919" algn="l" defTabSz="362834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1451336" algn="l" defTabSz="362834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30264"/>
            <a:ext cx="3671650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701796"/>
            <a:ext cx="323969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2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72505"/>
            <a:ext cx="93141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72505"/>
            <a:ext cx="2740239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0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07773"/>
            <a:ext cx="3725645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168310"/>
            <a:ext cx="372564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7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862523"/>
            <a:ext cx="1835825" cy="20558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862523"/>
            <a:ext cx="1835825" cy="20558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72506"/>
            <a:ext cx="3725645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94272"/>
            <a:ext cx="1827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183532"/>
            <a:ext cx="1827388" cy="17407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94272"/>
            <a:ext cx="1836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183532"/>
            <a:ext cx="1836388" cy="17407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7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4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66513"/>
            <a:ext cx="218679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1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66513"/>
            <a:ext cx="218679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72506"/>
            <a:ext cx="3725645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862523"/>
            <a:ext cx="3725645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63C8-B86A-4744-9651-F3B22E6E5DF6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003082"/>
            <a:ext cx="145786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37A1-0D9D-4666-A9A3-FCDB4AA31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0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7636" y="1022482"/>
            <a:ext cx="2844316" cy="1195124"/>
            <a:chOff x="737636" y="922757"/>
            <a:chExt cx="2844316" cy="1195124"/>
          </a:xfrm>
        </p:grpSpPr>
        <p:grpSp>
          <p:nvGrpSpPr>
            <p:cNvPr id="90" name="组合 89"/>
            <p:cNvGrpSpPr/>
            <p:nvPr/>
          </p:nvGrpSpPr>
          <p:grpSpPr>
            <a:xfrm>
              <a:off x="809644" y="1014800"/>
              <a:ext cx="1368152" cy="1103081"/>
              <a:chOff x="1763688" y="2355777"/>
              <a:chExt cx="2736304" cy="2206162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1763688" y="2355777"/>
                <a:ext cx="2736304" cy="2206162"/>
                <a:chOff x="1763688" y="2355777"/>
                <a:chExt cx="2736304" cy="2206162"/>
              </a:xfrm>
            </p:grpSpPr>
            <p:sp>
              <p:nvSpPr>
                <p:cNvPr id="167" name="椭圆 166"/>
                <p:cNvSpPr/>
                <p:nvPr/>
              </p:nvSpPr>
              <p:spPr>
                <a:xfrm>
                  <a:off x="3707904" y="2636912"/>
                  <a:ext cx="360040" cy="36004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8" name="椭圆 167"/>
                <p:cNvSpPr/>
                <p:nvPr/>
              </p:nvSpPr>
              <p:spPr>
                <a:xfrm rot="3196833">
                  <a:off x="2879852" y="2517777"/>
                  <a:ext cx="720000" cy="39600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9" name="椭圆 168"/>
                <p:cNvSpPr/>
                <p:nvPr/>
              </p:nvSpPr>
              <p:spPr>
                <a:xfrm>
                  <a:off x="4139952" y="3789040"/>
                  <a:ext cx="360040" cy="36004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0" name="椭圆 169"/>
                <p:cNvSpPr/>
                <p:nvPr/>
              </p:nvSpPr>
              <p:spPr>
                <a:xfrm>
                  <a:off x="1763688" y="3573016"/>
                  <a:ext cx="360040" cy="36004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1" name="椭圆 170"/>
                <p:cNvSpPr/>
                <p:nvPr/>
              </p:nvSpPr>
              <p:spPr>
                <a:xfrm>
                  <a:off x="2411760" y="3841939"/>
                  <a:ext cx="1224000" cy="72000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" name="椭圆 171"/>
                <p:cNvSpPr/>
                <p:nvPr/>
              </p:nvSpPr>
              <p:spPr>
                <a:xfrm rot="873547">
                  <a:off x="3041888" y="3108734"/>
                  <a:ext cx="1044000" cy="72000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3" name="椭圆 172"/>
                <p:cNvSpPr/>
                <p:nvPr/>
              </p:nvSpPr>
              <p:spPr>
                <a:xfrm>
                  <a:off x="2051720" y="2637036"/>
                  <a:ext cx="1116000" cy="111600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>
                <a:off x="1943708" y="2605276"/>
                <a:ext cx="2299888" cy="1647448"/>
                <a:chOff x="1943708" y="2605276"/>
                <a:chExt cx="2299888" cy="1647448"/>
              </a:xfrm>
            </p:grpSpPr>
            <p:cxnSp>
              <p:nvCxnSpPr>
                <p:cNvPr id="149" name="直接连接符 148"/>
                <p:cNvCxnSpPr>
                  <a:stCxn id="136" idx="1"/>
                  <a:endCxn id="135" idx="5"/>
                </p:cNvCxnSpPr>
                <p:nvPr/>
              </p:nvCxnSpPr>
              <p:spPr>
                <a:xfrm flipH="1" flipV="1">
                  <a:off x="3172212" y="2605276"/>
                  <a:ext cx="121588" cy="23892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50" name="直接连接符 149"/>
                <p:cNvCxnSpPr>
                  <a:stCxn id="139" idx="6"/>
                  <a:endCxn id="148" idx="2"/>
                </p:cNvCxnSpPr>
                <p:nvPr/>
              </p:nvCxnSpPr>
              <p:spPr>
                <a:xfrm>
                  <a:off x="2474474" y="2831311"/>
                  <a:ext cx="247712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51" name="直接连接符 150"/>
                <p:cNvCxnSpPr>
                  <a:stCxn id="146" idx="6"/>
                  <a:endCxn id="144" idx="2"/>
                </p:cNvCxnSpPr>
                <p:nvPr/>
              </p:nvCxnSpPr>
              <p:spPr>
                <a:xfrm flipV="1">
                  <a:off x="3131840" y="3248980"/>
                  <a:ext cx="360040" cy="7200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52" name="直接连接符 151"/>
                <p:cNvCxnSpPr>
                  <a:stCxn id="144" idx="5"/>
                  <a:endCxn id="142" idx="1"/>
                </p:cNvCxnSpPr>
                <p:nvPr/>
              </p:nvCxnSpPr>
              <p:spPr>
                <a:xfrm>
                  <a:off x="3676268" y="3325356"/>
                  <a:ext cx="207288" cy="2072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53" name="直接连接符 152"/>
                <p:cNvCxnSpPr>
                  <a:stCxn id="146" idx="4"/>
                  <a:endCxn id="141" idx="0"/>
                </p:cNvCxnSpPr>
                <p:nvPr/>
              </p:nvCxnSpPr>
              <p:spPr>
                <a:xfrm>
                  <a:off x="3023828" y="3429000"/>
                  <a:ext cx="0" cy="43204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ysDash"/>
                </a:ln>
                <a:effectLst/>
              </p:spPr>
            </p:cxnSp>
            <p:cxnSp>
              <p:nvCxnSpPr>
                <p:cNvPr id="154" name="直接连接符 153"/>
                <p:cNvCxnSpPr>
                  <a:stCxn id="141" idx="3"/>
                  <a:endCxn id="147" idx="7"/>
                </p:cNvCxnSpPr>
                <p:nvPr/>
              </p:nvCxnSpPr>
              <p:spPr>
                <a:xfrm flipH="1">
                  <a:off x="2668156" y="4045436"/>
                  <a:ext cx="279296" cy="2072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55" name="直接连接符 154"/>
                <p:cNvCxnSpPr>
                  <a:stCxn id="146" idx="7"/>
                  <a:endCxn id="136" idx="3"/>
                </p:cNvCxnSpPr>
                <p:nvPr/>
              </p:nvCxnSpPr>
              <p:spPr>
                <a:xfrm flipV="1">
                  <a:off x="3100204" y="2996952"/>
                  <a:ext cx="193596" cy="24766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56" name="直接连接符 155"/>
                <p:cNvCxnSpPr>
                  <a:stCxn id="136" idx="6"/>
                  <a:endCxn id="133" idx="2"/>
                </p:cNvCxnSpPr>
                <p:nvPr/>
              </p:nvCxnSpPr>
              <p:spPr>
                <a:xfrm flipV="1">
                  <a:off x="3478188" y="2816932"/>
                  <a:ext cx="301724" cy="1036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ysDash"/>
                </a:ln>
                <a:effectLst/>
              </p:spPr>
            </p:cxnSp>
            <p:cxnSp>
              <p:nvCxnSpPr>
                <p:cNvPr id="157" name="直接连接符 156"/>
                <p:cNvCxnSpPr>
                  <a:stCxn id="143" idx="6"/>
                  <a:endCxn id="142" idx="2"/>
                </p:cNvCxnSpPr>
                <p:nvPr/>
              </p:nvCxnSpPr>
              <p:spPr>
                <a:xfrm flipV="1">
                  <a:off x="3563888" y="3609020"/>
                  <a:ext cx="288032" cy="7200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ysDash"/>
                </a:ln>
                <a:effectLst/>
              </p:spPr>
            </p:cxnSp>
            <p:cxnSp>
              <p:nvCxnSpPr>
                <p:cNvPr id="158" name="直接连接符 157"/>
                <p:cNvCxnSpPr>
                  <a:stCxn id="146" idx="5"/>
                  <a:endCxn id="143" idx="1"/>
                </p:cNvCxnSpPr>
                <p:nvPr/>
              </p:nvCxnSpPr>
              <p:spPr>
                <a:xfrm>
                  <a:off x="3100204" y="3397364"/>
                  <a:ext cx="279296" cy="20728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59" name="直接连接符 158"/>
                <p:cNvCxnSpPr>
                  <a:stCxn id="143" idx="4"/>
                  <a:endCxn id="140" idx="0"/>
                </p:cNvCxnSpPr>
                <p:nvPr/>
              </p:nvCxnSpPr>
              <p:spPr>
                <a:xfrm>
                  <a:off x="3455876" y="3789040"/>
                  <a:ext cx="0" cy="43204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ysDash"/>
                </a:ln>
                <a:effectLst/>
              </p:spPr>
            </p:cxnSp>
            <p:cxnSp>
              <p:nvCxnSpPr>
                <p:cNvPr id="160" name="直接连接符 159"/>
                <p:cNvCxnSpPr>
                  <a:stCxn id="141" idx="5"/>
                  <a:endCxn id="140" idx="1"/>
                </p:cNvCxnSpPr>
                <p:nvPr/>
              </p:nvCxnSpPr>
              <p:spPr>
                <a:xfrm>
                  <a:off x="3100204" y="4045436"/>
                  <a:ext cx="279296" cy="20728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61" name="直接连接符 160"/>
                <p:cNvCxnSpPr>
                  <a:stCxn id="139" idx="3"/>
                  <a:endCxn id="138" idx="0"/>
                </p:cNvCxnSpPr>
                <p:nvPr/>
              </p:nvCxnSpPr>
              <p:spPr>
                <a:xfrm flipH="1">
                  <a:off x="2159732" y="2907687"/>
                  <a:ext cx="130354" cy="3096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62" name="直接连接符 161"/>
                <p:cNvCxnSpPr>
                  <a:stCxn id="138" idx="5"/>
                  <a:endCxn id="134" idx="1"/>
                </p:cNvCxnSpPr>
                <p:nvPr/>
              </p:nvCxnSpPr>
              <p:spPr>
                <a:xfrm>
                  <a:off x="2236108" y="3401732"/>
                  <a:ext cx="298632" cy="18950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63" name="直接连接符 162"/>
                <p:cNvCxnSpPr>
                  <a:stCxn id="138" idx="3"/>
                  <a:endCxn id="137" idx="0"/>
                </p:cNvCxnSpPr>
                <p:nvPr/>
              </p:nvCxnSpPr>
              <p:spPr>
                <a:xfrm flipH="1">
                  <a:off x="1943708" y="3401732"/>
                  <a:ext cx="139648" cy="24329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ysDash"/>
                </a:ln>
                <a:effectLst/>
              </p:spPr>
            </p:cxnSp>
            <p:cxnSp>
              <p:nvCxnSpPr>
                <p:cNvPr id="164" name="直接连接符 163"/>
                <p:cNvCxnSpPr>
                  <a:stCxn id="142" idx="5"/>
                  <a:endCxn id="145" idx="1"/>
                </p:cNvCxnSpPr>
                <p:nvPr/>
              </p:nvCxnSpPr>
              <p:spPr>
                <a:xfrm>
                  <a:off x="4036308" y="3685396"/>
                  <a:ext cx="207288" cy="20728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ysDash"/>
                </a:ln>
                <a:effectLst/>
              </p:spPr>
            </p:cxnSp>
            <p:cxnSp>
              <p:nvCxnSpPr>
                <p:cNvPr id="165" name="直接连接符 164"/>
                <p:cNvCxnSpPr>
                  <a:stCxn id="134" idx="7"/>
                  <a:endCxn id="146" idx="3"/>
                </p:cNvCxnSpPr>
                <p:nvPr/>
              </p:nvCxnSpPr>
              <p:spPr>
                <a:xfrm flipV="1">
                  <a:off x="2687492" y="3397364"/>
                  <a:ext cx="259960" cy="19387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66" name="直接连接符 165"/>
                <p:cNvCxnSpPr>
                  <a:stCxn id="148" idx="5"/>
                  <a:endCxn id="146" idx="0"/>
                </p:cNvCxnSpPr>
                <p:nvPr/>
              </p:nvCxnSpPr>
              <p:spPr>
                <a:xfrm>
                  <a:off x="2906574" y="2907687"/>
                  <a:ext cx="117254" cy="30528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</p:grpSp>
          <p:grpSp>
            <p:nvGrpSpPr>
              <p:cNvPr id="132" name="组合 131"/>
              <p:cNvGrpSpPr/>
              <p:nvPr/>
            </p:nvGrpSpPr>
            <p:grpSpPr>
              <a:xfrm>
                <a:off x="1835696" y="2420888"/>
                <a:ext cx="2592288" cy="2016224"/>
                <a:chOff x="1835696" y="2420888"/>
                <a:chExt cx="2592288" cy="2016224"/>
              </a:xfrm>
            </p:grpSpPr>
            <p:sp>
              <p:nvSpPr>
                <p:cNvPr id="133" name="椭圆 132"/>
                <p:cNvSpPr/>
                <p:nvPr/>
              </p:nvSpPr>
              <p:spPr>
                <a:xfrm>
                  <a:off x="3779912" y="2708920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2503104" y="3559605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2987824" y="2420888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3262164" y="2812564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altLang="zh-CN" sz="900" kern="0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4</a:t>
                  </a:r>
                  <a:endParaRPr lang="zh-CN" altLang="en-US" sz="900" kern="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1835696" y="3645024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2051720" y="3217344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2258450" y="2723299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altLang="zh-CN" sz="900" kern="0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1</a:t>
                  </a:r>
                  <a:endParaRPr lang="zh-CN" altLang="en-US" sz="900" kern="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3347864" y="4221088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>
                  <a:off x="2915816" y="3861048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altLang="zh-CN" sz="900" kern="0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3</a:t>
                  </a:r>
                  <a:endParaRPr lang="zh-CN" altLang="en-US" sz="900" kern="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3851920" y="3501008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altLang="zh-CN" sz="900" kern="0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2</a:t>
                  </a:r>
                  <a:endParaRPr lang="zh-CN" altLang="en-US" sz="900" kern="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347864" y="3573016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3491880" y="3140968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211960" y="3861048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915816" y="3212976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2483768" y="4221088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2722186" y="2723299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zh-CN" altLang="en-US" sz="1800" kern="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2285808" y="1047356"/>
              <a:ext cx="1296144" cy="1008112"/>
              <a:chOff x="4716016" y="2413991"/>
              <a:chExt cx="2592288" cy="2016224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4824028" y="2598379"/>
                <a:ext cx="2299888" cy="1647448"/>
                <a:chOff x="1943708" y="2605276"/>
                <a:chExt cx="2299888" cy="1647448"/>
              </a:xfrm>
            </p:grpSpPr>
            <p:cxnSp>
              <p:nvCxnSpPr>
                <p:cNvPr id="112" name="直接连接符 111"/>
                <p:cNvCxnSpPr>
                  <a:stCxn id="109" idx="6"/>
                  <a:endCxn id="107" idx="2"/>
                </p:cNvCxnSpPr>
                <p:nvPr/>
              </p:nvCxnSpPr>
              <p:spPr>
                <a:xfrm flipV="1">
                  <a:off x="3131840" y="3248980"/>
                  <a:ext cx="360040" cy="7200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13" name="直接连接符 112"/>
                <p:cNvCxnSpPr>
                  <a:stCxn id="107" idx="5"/>
                  <a:endCxn id="105" idx="1"/>
                </p:cNvCxnSpPr>
                <p:nvPr/>
              </p:nvCxnSpPr>
              <p:spPr>
                <a:xfrm>
                  <a:off x="3676268" y="3325356"/>
                  <a:ext cx="207288" cy="2072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14" name="直接连接符 113"/>
                <p:cNvCxnSpPr>
                  <a:stCxn id="109" idx="4"/>
                  <a:endCxn id="104" idx="0"/>
                </p:cNvCxnSpPr>
                <p:nvPr/>
              </p:nvCxnSpPr>
              <p:spPr>
                <a:xfrm>
                  <a:off x="3023828" y="3429000"/>
                  <a:ext cx="0" cy="43204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15" name="直接连接符 114"/>
                <p:cNvCxnSpPr>
                  <a:stCxn id="104" idx="3"/>
                  <a:endCxn id="110" idx="7"/>
                </p:cNvCxnSpPr>
                <p:nvPr/>
              </p:nvCxnSpPr>
              <p:spPr>
                <a:xfrm flipH="1">
                  <a:off x="2668156" y="4045436"/>
                  <a:ext cx="279296" cy="2072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16" name="直接连接符 115"/>
                <p:cNvCxnSpPr>
                  <a:stCxn id="109" idx="7"/>
                  <a:endCxn id="99" idx="3"/>
                </p:cNvCxnSpPr>
                <p:nvPr/>
              </p:nvCxnSpPr>
              <p:spPr>
                <a:xfrm flipV="1">
                  <a:off x="3100204" y="2996952"/>
                  <a:ext cx="193596" cy="24766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17" name="直接连接符 116"/>
                <p:cNvCxnSpPr>
                  <a:stCxn id="99" idx="1"/>
                  <a:endCxn id="98" idx="5"/>
                </p:cNvCxnSpPr>
                <p:nvPr/>
              </p:nvCxnSpPr>
              <p:spPr>
                <a:xfrm flipH="1" flipV="1">
                  <a:off x="3172212" y="2605276"/>
                  <a:ext cx="121588" cy="23892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18" name="直接连接符 117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3478188" y="2816932"/>
                  <a:ext cx="301724" cy="1036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19" name="直接连接符 118"/>
                <p:cNvCxnSpPr>
                  <a:stCxn id="106" idx="6"/>
                  <a:endCxn id="105" idx="2"/>
                </p:cNvCxnSpPr>
                <p:nvPr/>
              </p:nvCxnSpPr>
              <p:spPr>
                <a:xfrm flipV="1">
                  <a:off x="3563888" y="3609020"/>
                  <a:ext cx="288032" cy="7200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20" name="直接连接符 119"/>
                <p:cNvCxnSpPr>
                  <a:stCxn id="109" idx="5"/>
                  <a:endCxn id="106" idx="1"/>
                </p:cNvCxnSpPr>
                <p:nvPr/>
              </p:nvCxnSpPr>
              <p:spPr>
                <a:xfrm>
                  <a:off x="3100204" y="3397364"/>
                  <a:ext cx="279296" cy="20728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21" name="直接连接符 120"/>
                <p:cNvCxnSpPr>
                  <a:stCxn id="106" idx="4"/>
                  <a:endCxn id="103" idx="0"/>
                </p:cNvCxnSpPr>
                <p:nvPr/>
              </p:nvCxnSpPr>
              <p:spPr>
                <a:xfrm>
                  <a:off x="3455876" y="3789040"/>
                  <a:ext cx="0" cy="43204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22" name="直接连接符 121"/>
                <p:cNvCxnSpPr>
                  <a:stCxn id="104" idx="5"/>
                  <a:endCxn id="103" idx="1"/>
                </p:cNvCxnSpPr>
                <p:nvPr/>
              </p:nvCxnSpPr>
              <p:spPr>
                <a:xfrm>
                  <a:off x="3100204" y="4045436"/>
                  <a:ext cx="279296" cy="20728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23" name="直接连接符 122"/>
                <p:cNvCxnSpPr>
                  <a:stCxn id="102" idx="3"/>
                  <a:endCxn id="101" idx="0"/>
                </p:cNvCxnSpPr>
                <p:nvPr/>
              </p:nvCxnSpPr>
              <p:spPr>
                <a:xfrm flipH="1">
                  <a:off x="2159732" y="2907687"/>
                  <a:ext cx="130354" cy="3096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24" name="直接连接符 123"/>
                <p:cNvCxnSpPr>
                  <a:stCxn id="101" idx="5"/>
                  <a:endCxn id="97" idx="1"/>
                </p:cNvCxnSpPr>
                <p:nvPr/>
              </p:nvCxnSpPr>
              <p:spPr>
                <a:xfrm>
                  <a:off x="2236108" y="3401732"/>
                  <a:ext cx="298632" cy="18950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25" name="直接连接符 124"/>
                <p:cNvCxnSpPr>
                  <a:stCxn id="101" idx="3"/>
                  <a:endCxn id="100" idx="0"/>
                </p:cNvCxnSpPr>
                <p:nvPr/>
              </p:nvCxnSpPr>
              <p:spPr>
                <a:xfrm flipH="1">
                  <a:off x="1943708" y="3401732"/>
                  <a:ext cx="139648" cy="24329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26" name="直接连接符 125"/>
                <p:cNvCxnSpPr>
                  <a:stCxn id="105" idx="5"/>
                  <a:endCxn id="108" idx="1"/>
                </p:cNvCxnSpPr>
                <p:nvPr/>
              </p:nvCxnSpPr>
              <p:spPr>
                <a:xfrm>
                  <a:off x="4036308" y="3685396"/>
                  <a:ext cx="207288" cy="20728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27" name="直接连接符 126"/>
                <p:cNvCxnSpPr>
                  <a:stCxn id="97" idx="7"/>
                  <a:endCxn id="109" idx="3"/>
                </p:cNvCxnSpPr>
                <p:nvPr/>
              </p:nvCxnSpPr>
              <p:spPr>
                <a:xfrm flipV="1">
                  <a:off x="2687492" y="3397364"/>
                  <a:ext cx="259960" cy="19387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128" name="直接连接符 127"/>
                <p:cNvCxnSpPr>
                  <a:stCxn id="102" idx="6"/>
                  <a:endCxn id="111" idx="2"/>
                </p:cNvCxnSpPr>
                <p:nvPr/>
              </p:nvCxnSpPr>
              <p:spPr>
                <a:xfrm>
                  <a:off x="2474474" y="2831311"/>
                  <a:ext cx="247712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129" name="直接连接符 128"/>
                <p:cNvCxnSpPr>
                  <a:stCxn id="111" idx="5"/>
                  <a:endCxn id="109" idx="0"/>
                </p:cNvCxnSpPr>
                <p:nvPr/>
              </p:nvCxnSpPr>
              <p:spPr>
                <a:xfrm>
                  <a:off x="2906574" y="2907687"/>
                  <a:ext cx="117254" cy="30528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</p:grpSp>
          <p:grpSp>
            <p:nvGrpSpPr>
              <p:cNvPr id="95" name="组合 94"/>
              <p:cNvGrpSpPr/>
              <p:nvPr/>
            </p:nvGrpSpPr>
            <p:grpSpPr>
              <a:xfrm>
                <a:off x="4716016" y="2413991"/>
                <a:ext cx="2592288" cy="2016224"/>
                <a:chOff x="4716016" y="2413991"/>
                <a:chExt cx="2592288" cy="2016224"/>
              </a:xfrm>
            </p:grpSpPr>
            <p:sp>
              <p:nvSpPr>
                <p:cNvPr id="96" name="椭圆 95"/>
                <p:cNvSpPr/>
                <p:nvPr/>
              </p:nvSpPr>
              <p:spPr>
                <a:xfrm>
                  <a:off x="6660232" y="2702023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shade val="51000"/>
                        <a:satMod val="130000"/>
                      </a:srgbClr>
                    </a:gs>
                    <a:gs pos="80000">
                      <a:srgbClr val="4F81BD">
                        <a:shade val="93000"/>
                        <a:satMod val="130000"/>
                      </a:srgbClr>
                    </a:gs>
                    <a:gs pos="100000">
                      <a:srgbClr val="4F81B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5383424" y="3552708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504D">
                        <a:shade val="51000"/>
                        <a:satMod val="130000"/>
                      </a:srgbClr>
                    </a:gs>
                    <a:gs pos="80000">
                      <a:srgbClr val="C0504D">
                        <a:shade val="93000"/>
                        <a:satMod val="130000"/>
                      </a:srgbClr>
                    </a:gs>
                    <a:gs pos="100000">
                      <a:srgbClr val="C0504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5868144" y="2413991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shade val="51000"/>
                        <a:satMod val="130000"/>
                      </a:srgbClr>
                    </a:gs>
                    <a:gs pos="80000">
                      <a:srgbClr val="4F81BD">
                        <a:shade val="93000"/>
                        <a:satMod val="130000"/>
                      </a:srgbClr>
                    </a:gs>
                    <a:gs pos="100000">
                      <a:srgbClr val="4F81B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6142484" y="2805667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shade val="51000"/>
                        <a:satMod val="130000"/>
                      </a:srgbClr>
                    </a:gs>
                    <a:gs pos="80000">
                      <a:srgbClr val="4F81BD">
                        <a:shade val="93000"/>
                        <a:satMod val="130000"/>
                      </a:srgbClr>
                    </a:gs>
                    <a:gs pos="100000">
                      <a:srgbClr val="4F81B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716016" y="3638127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shade val="51000"/>
                        <a:satMod val="130000"/>
                      </a:srgbClr>
                    </a:gs>
                    <a:gs pos="80000">
                      <a:srgbClr val="4F81BD">
                        <a:shade val="93000"/>
                        <a:satMod val="130000"/>
                      </a:srgbClr>
                    </a:gs>
                    <a:gs pos="100000">
                      <a:srgbClr val="4F81B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4932040" y="3210447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504D">
                        <a:shade val="51000"/>
                        <a:satMod val="130000"/>
                      </a:srgbClr>
                    </a:gs>
                    <a:gs pos="80000">
                      <a:srgbClr val="C0504D">
                        <a:shade val="93000"/>
                        <a:satMod val="130000"/>
                      </a:srgbClr>
                    </a:gs>
                    <a:gs pos="100000">
                      <a:srgbClr val="C0504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5138770" y="2716402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hade val="51000"/>
                        <a:satMod val="130000"/>
                      </a:sysClr>
                    </a:gs>
                    <a:gs pos="80000">
                      <a:sysClr val="windowText" lastClr="000000">
                        <a:shade val="93000"/>
                        <a:satMod val="130000"/>
                      </a:sysClr>
                    </a:gs>
                    <a:gs pos="100000">
                      <a:sysClr val="windowText" lastClr="000000">
                        <a:shade val="94000"/>
                        <a:satMod val="135000"/>
                      </a:sysClr>
                    </a:gs>
                  </a:gsLst>
                  <a:lin ang="16200000" scaled="0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6228184" y="4214191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shade val="51000"/>
                        <a:satMod val="130000"/>
                      </a:srgbClr>
                    </a:gs>
                    <a:gs pos="80000">
                      <a:srgbClr val="4F81BD">
                        <a:shade val="93000"/>
                        <a:satMod val="130000"/>
                      </a:srgbClr>
                    </a:gs>
                    <a:gs pos="100000">
                      <a:srgbClr val="4F81B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5796136" y="3854151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Text" lastClr="000000">
                        <a:shade val="51000"/>
                        <a:satMod val="130000"/>
                      </a:sysClr>
                    </a:gs>
                    <a:gs pos="80000">
                      <a:sysClr val="windowText" lastClr="000000">
                        <a:shade val="93000"/>
                        <a:satMod val="130000"/>
                      </a:sysClr>
                    </a:gs>
                    <a:gs pos="100000">
                      <a:sysClr val="windowText" lastClr="000000">
                        <a:shade val="94000"/>
                        <a:satMod val="135000"/>
                      </a:sysClr>
                    </a:gs>
                  </a:gsLst>
                  <a:lin ang="16200000" scaled="0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6732240" y="3494111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504D">
                        <a:shade val="51000"/>
                        <a:satMod val="130000"/>
                      </a:srgbClr>
                    </a:gs>
                    <a:gs pos="80000">
                      <a:srgbClr val="C0504D">
                        <a:shade val="93000"/>
                        <a:satMod val="130000"/>
                      </a:srgbClr>
                    </a:gs>
                    <a:gs pos="100000">
                      <a:srgbClr val="C0504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6228184" y="3566119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504D">
                        <a:shade val="51000"/>
                        <a:satMod val="130000"/>
                      </a:srgbClr>
                    </a:gs>
                    <a:gs pos="80000">
                      <a:srgbClr val="C0504D">
                        <a:shade val="93000"/>
                        <a:satMod val="130000"/>
                      </a:srgbClr>
                    </a:gs>
                    <a:gs pos="100000">
                      <a:srgbClr val="C0504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6372200" y="3134071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504D">
                        <a:shade val="51000"/>
                        <a:satMod val="130000"/>
                      </a:srgbClr>
                    </a:gs>
                    <a:gs pos="80000">
                      <a:srgbClr val="C0504D">
                        <a:shade val="93000"/>
                        <a:satMod val="130000"/>
                      </a:srgbClr>
                    </a:gs>
                    <a:gs pos="100000">
                      <a:srgbClr val="C0504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>
                  <a:off x="7092280" y="3854151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shade val="51000"/>
                        <a:satMod val="130000"/>
                      </a:srgbClr>
                    </a:gs>
                    <a:gs pos="80000">
                      <a:srgbClr val="4F81BD">
                        <a:shade val="93000"/>
                        <a:satMod val="130000"/>
                      </a:srgbClr>
                    </a:gs>
                    <a:gs pos="100000">
                      <a:srgbClr val="4F81B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5796136" y="3206079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504D">
                        <a:shade val="51000"/>
                        <a:satMod val="130000"/>
                      </a:srgbClr>
                    </a:gs>
                    <a:gs pos="80000">
                      <a:srgbClr val="C0504D">
                        <a:shade val="93000"/>
                        <a:satMod val="130000"/>
                      </a:srgbClr>
                    </a:gs>
                    <a:gs pos="100000">
                      <a:srgbClr val="C0504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5364088" y="4214191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F81BD">
                        <a:shade val="51000"/>
                        <a:satMod val="130000"/>
                      </a:srgbClr>
                    </a:gs>
                    <a:gs pos="80000">
                      <a:srgbClr val="4F81BD">
                        <a:shade val="93000"/>
                        <a:satMod val="130000"/>
                      </a:srgbClr>
                    </a:gs>
                    <a:gs pos="100000">
                      <a:srgbClr val="4F81B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5602506" y="2716402"/>
                  <a:ext cx="216024" cy="2160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504D">
                        <a:shade val="51000"/>
                        <a:satMod val="130000"/>
                      </a:srgbClr>
                    </a:gs>
                    <a:gs pos="80000">
                      <a:srgbClr val="C0504D">
                        <a:shade val="93000"/>
                        <a:satMod val="130000"/>
                      </a:srgbClr>
                    </a:gs>
                    <a:gs pos="100000">
                      <a:srgbClr val="C0504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endPara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92" name="文本框 91"/>
            <p:cNvSpPr txBox="1"/>
            <p:nvPr/>
          </p:nvSpPr>
          <p:spPr>
            <a:xfrm>
              <a:off x="737636" y="922757"/>
              <a:ext cx="180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177796" y="922757"/>
              <a:ext cx="180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10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组合 252"/>
          <p:cNvGrpSpPr>
            <a:grpSpLocks noChangeAspect="1"/>
          </p:cNvGrpSpPr>
          <p:nvPr/>
        </p:nvGrpSpPr>
        <p:grpSpPr>
          <a:xfrm>
            <a:off x="1135208" y="444873"/>
            <a:ext cx="2049173" cy="2350342"/>
            <a:chOff x="2872611" y="1210624"/>
            <a:chExt cx="3415287" cy="3917236"/>
          </a:xfrm>
        </p:grpSpPr>
        <p:sp>
          <p:nvSpPr>
            <p:cNvPr id="254" name="流程图: 数据 253"/>
            <p:cNvSpPr/>
            <p:nvPr/>
          </p:nvSpPr>
          <p:spPr>
            <a:xfrm>
              <a:off x="2872611" y="3284455"/>
              <a:ext cx="3398778" cy="1843405"/>
            </a:xfrm>
            <a:prstGeom prst="flowChartInputOutpu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5" name="流程图: 数据 254"/>
            <p:cNvSpPr/>
            <p:nvPr/>
          </p:nvSpPr>
          <p:spPr>
            <a:xfrm>
              <a:off x="2872611" y="1210624"/>
              <a:ext cx="3398778" cy="1843405"/>
            </a:xfrm>
            <a:prstGeom prst="flowChartInputOutpu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3592691" y="1498656"/>
              <a:ext cx="1555373" cy="2880320"/>
              <a:chOff x="1259632" y="1928099"/>
              <a:chExt cx="1555373" cy="2880320"/>
            </a:xfrm>
          </p:grpSpPr>
          <p:cxnSp>
            <p:nvCxnSpPr>
              <p:cNvPr id="315" name="直接连接符 314"/>
              <p:cNvCxnSpPr>
                <a:stCxn id="290" idx="4"/>
                <a:endCxn id="263" idx="0"/>
              </p:cNvCxnSpPr>
              <p:nvPr/>
            </p:nvCxnSpPr>
            <p:spPr>
              <a:xfrm>
                <a:off x="2815005" y="2158525"/>
                <a:ext cx="0" cy="190101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</a:ln>
              <a:effectLst/>
            </p:spPr>
          </p:cxnSp>
          <p:cxnSp>
            <p:nvCxnSpPr>
              <p:cNvPr id="316" name="直接连接符 315"/>
              <p:cNvCxnSpPr>
                <a:stCxn id="300" idx="4"/>
                <a:endCxn id="273" idx="0"/>
              </p:cNvCxnSpPr>
              <p:nvPr/>
            </p:nvCxnSpPr>
            <p:spPr>
              <a:xfrm>
                <a:off x="2469367" y="2849801"/>
                <a:ext cx="0" cy="190101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</a:ln>
              <a:effectLst/>
            </p:spPr>
          </p:cxnSp>
          <p:cxnSp>
            <p:nvCxnSpPr>
              <p:cNvPr id="317" name="直接连接符 316"/>
              <p:cNvCxnSpPr>
                <a:stCxn id="292" idx="4"/>
                <a:endCxn id="265" idx="0"/>
              </p:cNvCxnSpPr>
              <p:nvPr/>
            </p:nvCxnSpPr>
            <p:spPr>
              <a:xfrm>
                <a:off x="2181335" y="1928099"/>
                <a:ext cx="0" cy="190101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</a:ln>
              <a:effectLst/>
            </p:spPr>
          </p:cxnSp>
          <p:cxnSp>
            <p:nvCxnSpPr>
              <p:cNvPr id="318" name="直接连接符 317"/>
              <p:cNvCxnSpPr>
                <a:stCxn id="291" idx="4"/>
                <a:endCxn id="264" idx="0"/>
              </p:cNvCxnSpPr>
              <p:nvPr/>
            </p:nvCxnSpPr>
            <p:spPr>
              <a:xfrm>
                <a:off x="1793559" y="2839073"/>
                <a:ext cx="0" cy="190101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</a:ln>
              <a:effectLst/>
            </p:spPr>
          </p:cxnSp>
          <p:cxnSp>
            <p:nvCxnSpPr>
              <p:cNvPr id="319" name="直接连接符 318"/>
              <p:cNvCxnSpPr>
                <a:stCxn id="296" idx="4"/>
                <a:endCxn id="269" idx="0"/>
              </p:cNvCxnSpPr>
              <p:nvPr/>
            </p:nvCxnSpPr>
            <p:spPr>
              <a:xfrm>
                <a:off x="1597835" y="2170028"/>
                <a:ext cx="0" cy="190101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</a:ln>
              <a:effectLst/>
            </p:spPr>
          </p:cxnSp>
          <p:cxnSp>
            <p:nvCxnSpPr>
              <p:cNvPr id="320" name="直接连接符 319"/>
              <p:cNvCxnSpPr>
                <a:stCxn id="294" idx="4"/>
                <a:endCxn id="267" idx="0"/>
              </p:cNvCxnSpPr>
              <p:nvPr/>
            </p:nvCxnSpPr>
            <p:spPr>
              <a:xfrm>
                <a:off x="1259632" y="2907408"/>
                <a:ext cx="0" cy="190101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</a:ln>
              <a:effectLst/>
            </p:spPr>
          </p:cxnSp>
        </p:grpSp>
        <p:sp>
          <p:nvSpPr>
            <p:cNvPr id="257" name="TextBox 121"/>
            <p:cNvSpPr txBox="1"/>
            <p:nvPr/>
          </p:nvSpPr>
          <p:spPr>
            <a:xfrm>
              <a:off x="5121368" y="1226054"/>
              <a:ext cx="116653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Layer 1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8" name="组合 257"/>
            <p:cNvGrpSpPr/>
            <p:nvPr/>
          </p:nvGrpSpPr>
          <p:grpSpPr>
            <a:xfrm>
              <a:off x="3506281" y="1325837"/>
              <a:ext cx="2073831" cy="1612979"/>
              <a:chOff x="4716016" y="2413991"/>
              <a:chExt cx="2592288" cy="2016224"/>
            </a:xfrm>
          </p:grpSpPr>
          <p:grpSp>
            <p:nvGrpSpPr>
              <p:cNvPr id="288" name="组合 287"/>
              <p:cNvGrpSpPr/>
              <p:nvPr/>
            </p:nvGrpSpPr>
            <p:grpSpPr>
              <a:xfrm>
                <a:off x="5354794" y="2598379"/>
                <a:ext cx="1409082" cy="1647448"/>
                <a:chOff x="2474474" y="2605276"/>
                <a:chExt cx="1409082" cy="1647448"/>
              </a:xfrm>
            </p:grpSpPr>
            <p:cxnSp>
              <p:nvCxnSpPr>
                <p:cNvPr id="306" name="直接连接符 305"/>
                <p:cNvCxnSpPr>
                  <a:stCxn id="303" idx="6"/>
                  <a:endCxn id="301" idx="2"/>
                </p:cNvCxnSpPr>
                <p:nvPr/>
              </p:nvCxnSpPr>
              <p:spPr>
                <a:xfrm flipV="1">
                  <a:off x="3131840" y="3248980"/>
                  <a:ext cx="360040" cy="7200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307" name="直接连接符 306"/>
                <p:cNvCxnSpPr>
                  <a:stCxn id="301" idx="5"/>
                  <a:endCxn id="299" idx="1"/>
                </p:cNvCxnSpPr>
                <p:nvPr/>
              </p:nvCxnSpPr>
              <p:spPr>
                <a:xfrm>
                  <a:off x="3676268" y="3325356"/>
                  <a:ext cx="207288" cy="2072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308" name="直接连接符 307"/>
                <p:cNvCxnSpPr>
                  <a:stCxn id="303" idx="4"/>
                  <a:endCxn id="298" idx="0"/>
                </p:cNvCxnSpPr>
                <p:nvPr/>
              </p:nvCxnSpPr>
              <p:spPr>
                <a:xfrm>
                  <a:off x="3023828" y="3429000"/>
                  <a:ext cx="0" cy="43204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309" name="直接连接符 308"/>
                <p:cNvCxnSpPr>
                  <a:stCxn id="298" idx="3"/>
                  <a:endCxn id="304" idx="7"/>
                </p:cNvCxnSpPr>
                <p:nvPr/>
              </p:nvCxnSpPr>
              <p:spPr>
                <a:xfrm flipH="1">
                  <a:off x="2668156" y="4045436"/>
                  <a:ext cx="279296" cy="20728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310" name="直接连接符 309"/>
                <p:cNvCxnSpPr>
                  <a:stCxn id="303" idx="7"/>
                  <a:endCxn id="293" idx="3"/>
                </p:cNvCxnSpPr>
                <p:nvPr/>
              </p:nvCxnSpPr>
              <p:spPr>
                <a:xfrm flipV="1">
                  <a:off x="3100204" y="2996952"/>
                  <a:ext cx="193596" cy="24766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311" name="直接连接符 310"/>
                <p:cNvCxnSpPr>
                  <a:stCxn id="293" idx="1"/>
                  <a:endCxn id="292" idx="5"/>
                </p:cNvCxnSpPr>
                <p:nvPr/>
              </p:nvCxnSpPr>
              <p:spPr>
                <a:xfrm flipH="1" flipV="1">
                  <a:off x="3172212" y="2605276"/>
                  <a:ext cx="121588" cy="23892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312" name="直接连接符 311"/>
                <p:cNvCxnSpPr>
                  <a:stCxn id="293" idx="6"/>
                  <a:endCxn id="290" idx="2"/>
                </p:cNvCxnSpPr>
                <p:nvPr/>
              </p:nvCxnSpPr>
              <p:spPr>
                <a:xfrm flipV="1">
                  <a:off x="3478188" y="2816932"/>
                  <a:ext cx="301724" cy="1036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313" name="直接连接符 312"/>
                <p:cNvCxnSpPr>
                  <a:stCxn id="296" idx="6"/>
                  <a:endCxn id="305" idx="2"/>
                </p:cNvCxnSpPr>
                <p:nvPr/>
              </p:nvCxnSpPr>
              <p:spPr>
                <a:xfrm>
                  <a:off x="2474474" y="2831311"/>
                  <a:ext cx="247712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  <p:cxnSp>
              <p:nvCxnSpPr>
                <p:cNvPr id="314" name="直接连接符 313"/>
                <p:cNvCxnSpPr>
                  <a:stCxn id="305" idx="5"/>
                  <a:endCxn id="303" idx="0"/>
                </p:cNvCxnSpPr>
                <p:nvPr/>
              </p:nvCxnSpPr>
              <p:spPr>
                <a:xfrm>
                  <a:off x="2906574" y="2907687"/>
                  <a:ext cx="117254" cy="30528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79646"/>
                  </a:solidFill>
                  <a:prstDash val="solid"/>
                </a:ln>
                <a:effectLst/>
              </p:spPr>
            </p:cxnSp>
          </p:grpSp>
          <p:grpSp>
            <p:nvGrpSpPr>
              <p:cNvPr id="289" name="组合 288"/>
              <p:cNvGrpSpPr/>
              <p:nvPr/>
            </p:nvGrpSpPr>
            <p:grpSpPr>
              <a:xfrm>
                <a:off x="4716016" y="2413991"/>
                <a:ext cx="2592288" cy="2016224"/>
                <a:chOff x="4716016" y="2413991"/>
                <a:chExt cx="2592288" cy="2016224"/>
              </a:xfrm>
            </p:grpSpPr>
            <p:sp>
              <p:nvSpPr>
                <p:cNvPr id="290" name="椭圆 289"/>
                <p:cNvSpPr/>
                <p:nvPr/>
              </p:nvSpPr>
              <p:spPr>
                <a:xfrm>
                  <a:off x="6660232" y="2702023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91" name="椭圆 290"/>
                <p:cNvSpPr/>
                <p:nvPr/>
              </p:nvSpPr>
              <p:spPr>
                <a:xfrm>
                  <a:off x="5383424" y="3552708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92" name="椭圆 291"/>
                <p:cNvSpPr/>
                <p:nvPr/>
              </p:nvSpPr>
              <p:spPr>
                <a:xfrm>
                  <a:off x="5868144" y="241399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6142484" y="2805667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94" name="椭圆 293"/>
                <p:cNvSpPr/>
                <p:nvPr/>
              </p:nvSpPr>
              <p:spPr>
                <a:xfrm>
                  <a:off x="4716016" y="3638127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4932040" y="3210447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96" name="椭圆 295"/>
                <p:cNvSpPr/>
                <p:nvPr/>
              </p:nvSpPr>
              <p:spPr>
                <a:xfrm>
                  <a:off x="5138770" y="2716402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97" name="椭圆 296"/>
                <p:cNvSpPr/>
                <p:nvPr/>
              </p:nvSpPr>
              <p:spPr>
                <a:xfrm>
                  <a:off x="6228184" y="421419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98" name="椭圆 297"/>
                <p:cNvSpPr/>
                <p:nvPr/>
              </p:nvSpPr>
              <p:spPr>
                <a:xfrm>
                  <a:off x="5796136" y="385415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99" name="椭圆 298"/>
                <p:cNvSpPr/>
                <p:nvPr/>
              </p:nvSpPr>
              <p:spPr>
                <a:xfrm>
                  <a:off x="6732240" y="349411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00" name="椭圆 299"/>
                <p:cNvSpPr/>
                <p:nvPr/>
              </p:nvSpPr>
              <p:spPr>
                <a:xfrm>
                  <a:off x="6228184" y="3566119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01" name="椭圆 300"/>
                <p:cNvSpPr/>
                <p:nvPr/>
              </p:nvSpPr>
              <p:spPr>
                <a:xfrm>
                  <a:off x="6372200" y="313407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02" name="椭圆 301"/>
                <p:cNvSpPr/>
                <p:nvPr/>
              </p:nvSpPr>
              <p:spPr>
                <a:xfrm>
                  <a:off x="7092280" y="385415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03" name="椭圆 302"/>
                <p:cNvSpPr/>
                <p:nvPr/>
              </p:nvSpPr>
              <p:spPr>
                <a:xfrm>
                  <a:off x="5796136" y="3206079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04" name="椭圆 303"/>
                <p:cNvSpPr/>
                <p:nvPr/>
              </p:nvSpPr>
              <p:spPr>
                <a:xfrm>
                  <a:off x="5364088" y="421419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05" name="椭圆 304"/>
                <p:cNvSpPr/>
                <p:nvPr/>
              </p:nvSpPr>
              <p:spPr>
                <a:xfrm>
                  <a:off x="5602506" y="2716402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259" name="组合 258"/>
            <p:cNvGrpSpPr/>
            <p:nvPr/>
          </p:nvGrpSpPr>
          <p:grpSpPr>
            <a:xfrm>
              <a:off x="3506281" y="3399667"/>
              <a:ext cx="2073831" cy="1612979"/>
              <a:chOff x="4716016" y="2413991"/>
              <a:chExt cx="2592288" cy="2016224"/>
            </a:xfrm>
          </p:grpSpPr>
          <p:grpSp>
            <p:nvGrpSpPr>
              <p:cNvPr id="261" name="组合 260"/>
              <p:cNvGrpSpPr/>
              <p:nvPr/>
            </p:nvGrpSpPr>
            <p:grpSpPr>
              <a:xfrm>
                <a:off x="4824028" y="2900790"/>
                <a:ext cx="2299888" cy="1345037"/>
                <a:chOff x="1943708" y="2907687"/>
                <a:chExt cx="2299888" cy="1345037"/>
              </a:xfrm>
            </p:grpSpPr>
            <p:cxnSp>
              <p:nvCxnSpPr>
                <p:cNvPr id="279" name="直接连接符 278"/>
                <p:cNvCxnSpPr>
                  <a:stCxn id="273" idx="6"/>
                  <a:endCxn id="272" idx="2"/>
                </p:cNvCxnSpPr>
                <p:nvPr/>
              </p:nvCxnSpPr>
              <p:spPr>
                <a:xfrm flipV="1">
                  <a:off x="3563888" y="3609020"/>
                  <a:ext cx="288032" cy="7200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280" name="直接连接符 279"/>
                <p:cNvCxnSpPr>
                  <a:stCxn id="276" idx="5"/>
                  <a:endCxn id="273" idx="1"/>
                </p:cNvCxnSpPr>
                <p:nvPr/>
              </p:nvCxnSpPr>
              <p:spPr>
                <a:xfrm>
                  <a:off x="3100204" y="3397364"/>
                  <a:ext cx="279296" cy="20728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281" name="直接连接符 280"/>
                <p:cNvCxnSpPr>
                  <a:stCxn id="273" idx="4"/>
                  <a:endCxn id="270" idx="0"/>
                </p:cNvCxnSpPr>
                <p:nvPr/>
              </p:nvCxnSpPr>
              <p:spPr>
                <a:xfrm>
                  <a:off x="3455876" y="3789040"/>
                  <a:ext cx="0" cy="43204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282" name="直接连接符 281"/>
                <p:cNvCxnSpPr>
                  <a:stCxn id="271" idx="5"/>
                  <a:endCxn id="270" idx="1"/>
                </p:cNvCxnSpPr>
                <p:nvPr/>
              </p:nvCxnSpPr>
              <p:spPr>
                <a:xfrm>
                  <a:off x="3100204" y="4045436"/>
                  <a:ext cx="279296" cy="20728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283" name="直接连接符 282"/>
                <p:cNvCxnSpPr>
                  <a:stCxn id="269" idx="3"/>
                  <a:endCxn id="268" idx="0"/>
                </p:cNvCxnSpPr>
                <p:nvPr/>
              </p:nvCxnSpPr>
              <p:spPr>
                <a:xfrm flipH="1">
                  <a:off x="2159732" y="2907687"/>
                  <a:ext cx="130354" cy="3096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284" name="直接连接符 283"/>
                <p:cNvCxnSpPr>
                  <a:stCxn id="268" idx="5"/>
                  <a:endCxn id="264" idx="1"/>
                </p:cNvCxnSpPr>
                <p:nvPr/>
              </p:nvCxnSpPr>
              <p:spPr>
                <a:xfrm>
                  <a:off x="2236108" y="3401732"/>
                  <a:ext cx="298632" cy="189509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285" name="直接连接符 284"/>
                <p:cNvCxnSpPr>
                  <a:stCxn id="268" idx="3"/>
                  <a:endCxn id="267" idx="0"/>
                </p:cNvCxnSpPr>
                <p:nvPr/>
              </p:nvCxnSpPr>
              <p:spPr>
                <a:xfrm flipH="1">
                  <a:off x="1943708" y="3401732"/>
                  <a:ext cx="139648" cy="24329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286" name="直接连接符 285"/>
                <p:cNvCxnSpPr>
                  <a:stCxn id="272" idx="5"/>
                  <a:endCxn id="275" idx="1"/>
                </p:cNvCxnSpPr>
                <p:nvPr/>
              </p:nvCxnSpPr>
              <p:spPr>
                <a:xfrm>
                  <a:off x="4036308" y="3685396"/>
                  <a:ext cx="207288" cy="20728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  <p:cxnSp>
              <p:nvCxnSpPr>
                <p:cNvPr id="287" name="直接连接符 286"/>
                <p:cNvCxnSpPr>
                  <a:stCxn id="264" idx="7"/>
                  <a:endCxn id="276" idx="3"/>
                </p:cNvCxnSpPr>
                <p:nvPr/>
              </p:nvCxnSpPr>
              <p:spPr>
                <a:xfrm flipV="1">
                  <a:off x="2687492" y="3397364"/>
                  <a:ext cx="259960" cy="19387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</p:cxnSp>
          </p:grpSp>
          <p:grpSp>
            <p:nvGrpSpPr>
              <p:cNvPr id="262" name="组合 261"/>
              <p:cNvGrpSpPr/>
              <p:nvPr/>
            </p:nvGrpSpPr>
            <p:grpSpPr>
              <a:xfrm>
                <a:off x="4716016" y="2413991"/>
                <a:ext cx="2592288" cy="2016224"/>
                <a:chOff x="4716016" y="2413991"/>
                <a:chExt cx="2592288" cy="2016224"/>
              </a:xfrm>
            </p:grpSpPr>
            <p:sp>
              <p:nvSpPr>
                <p:cNvPr id="263" name="椭圆 262"/>
                <p:cNvSpPr/>
                <p:nvPr/>
              </p:nvSpPr>
              <p:spPr>
                <a:xfrm>
                  <a:off x="6660232" y="2702023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64" name="椭圆 263"/>
                <p:cNvSpPr/>
                <p:nvPr/>
              </p:nvSpPr>
              <p:spPr>
                <a:xfrm>
                  <a:off x="5383424" y="3552708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65" name="椭圆 264"/>
                <p:cNvSpPr/>
                <p:nvPr/>
              </p:nvSpPr>
              <p:spPr>
                <a:xfrm>
                  <a:off x="5868144" y="241399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66" name="椭圆 265"/>
                <p:cNvSpPr/>
                <p:nvPr/>
              </p:nvSpPr>
              <p:spPr>
                <a:xfrm>
                  <a:off x="6142484" y="2805667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67" name="椭圆 266"/>
                <p:cNvSpPr/>
                <p:nvPr/>
              </p:nvSpPr>
              <p:spPr>
                <a:xfrm>
                  <a:off x="4716016" y="3638127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68" name="椭圆 267"/>
                <p:cNvSpPr/>
                <p:nvPr/>
              </p:nvSpPr>
              <p:spPr>
                <a:xfrm>
                  <a:off x="4932040" y="3210447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69" name="椭圆 268"/>
                <p:cNvSpPr/>
                <p:nvPr/>
              </p:nvSpPr>
              <p:spPr>
                <a:xfrm>
                  <a:off x="5138770" y="2716402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0" name="椭圆 269"/>
                <p:cNvSpPr/>
                <p:nvPr/>
              </p:nvSpPr>
              <p:spPr>
                <a:xfrm>
                  <a:off x="6228184" y="421419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1" name="椭圆 270"/>
                <p:cNvSpPr/>
                <p:nvPr/>
              </p:nvSpPr>
              <p:spPr>
                <a:xfrm>
                  <a:off x="5796136" y="385415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2" name="椭圆 271"/>
                <p:cNvSpPr/>
                <p:nvPr/>
              </p:nvSpPr>
              <p:spPr>
                <a:xfrm>
                  <a:off x="6732240" y="349411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6228184" y="3566119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4" name="椭圆 273"/>
                <p:cNvSpPr/>
                <p:nvPr/>
              </p:nvSpPr>
              <p:spPr>
                <a:xfrm>
                  <a:off x="6372200" y="313407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7092280" y="385415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6" name="椭圆 275"/>
                <p:cNvSpPr/>
                <p:nvPr/>
              </p:nvSpPr>
              <p:spPr>
                <a:xfrm>
                  <a:off x="5796136" y="3206079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7" name="椭圆 276"/>
                <p:cNvSpPr/>
                <p:nvPr/>
              </p:nvSpPr>
              <p:spPr>
                <a:xfrm>
                  <a:off x="5364088" y="4214191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8" name="椭圆 277"/>
                <p:cNvSpPr/>
                <p:nvPr/>
              </p:nvSpPr>
              <p:spPr>
                <a:xfrm>
                  <a:off x="5602506" y="2716402"/>
                  <a:ext cx="216024" cy="21602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</a:ln>
                <a:effectLst/>
              </p:spPr>
              <p:txBody>
                <a:bodyPr rtlCol="0" anchor="ctr" anchorCtr="1"/>
                <a:lstStyle/>
                <a:p>
                  <a:pPr algn="ctr" defTabSz="914400"/>
                  <a:endParaRPr lang="zh-CN" altLang="en-US" sz="16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260" name="TextBox 122"/>
            <p:cNvSpPr txBox="1"/>
            <p:nvPr/>
          </p:nvSpPr>
          <p:spPr>
            <a:xfrm>
              <a:off x="5104858" y="3287588"/>
              <a:ext cx="116653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Layer 2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13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26</Words>
  <Application>Microsoft Office PowerPoint</Application>
  <PresentationFormat>自定义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2022-03-21T03:31:29Z</dcterms:created>
  <dcterms:modified xsi:type="dcterms:W3CDTF">2022-03-22T07:55:25Z</dcterms:modified>
</cp:coreProperties>
</file>