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241CA9-FB3E-40A7-A2E2-F4D9F1A3922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B62B1BE-D4AC-41E9-ACF4-00732CE8C31B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Business Overview</a:t>
          </a:r>
          <a:endParaRPr lang="en-US" dirty="0"/>
        </a:p>
      </dgm:t>
    </dgm:pt>
    <dgm:pt modelId="{95471B09-01D1-4C0E-9721-284A33D0AA22}" type="parTrans" cxnId="{E999A5D3-0344-4015-A75B-08C84914700E}">
      <dgm:prSet/>
      <dgm:spPr/>
      <dgm:t>
        <a:bodyPr/>
        <a:lstStyle/>
        <a:p>
          <a:endParaRPr lang="en-US"/>
        </a:p>
      </dgm:t>
    </dgm:pt>
    <dgm:pt modelId="{B3980C33-3379-41F3-A781-962035A909C2}" type="sibTrans" cxnId="{E999A5D3-0344-4015-A75B-08C84914700E}">
      <dgm:prSet/>
      <dgm:spPr/>
      <dgm:t>
        <a:bodyPr/>
        <a:lstStyle/>
        <a:p>
          <a:endParaRPr lang="en-US"/>
        </a:p>
      </dgm:t>
    </dgm:pt>
    <dgm:pt modelId="{9CEAE4DD-382B-429C-9DB3-B44F57D13AA9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Synthesis</a:t>
          </a:r>
          <a:endParaRPr lang="en-US" dirty="0"/>
        </a:p>
      </dgm:t>
    </dgm:pt>
    <dgm:pt modelId="{1AB3399F-B8A7-44F5-BD36-06CF0ABDAA2D}" type="parTrans" cxnId="{69DD3A46-1264-4587-8EFB-8D717A0DFCBA}">
      <dgm:prSet/>
      <dgm:spPr/>
      <dgm:t>
        <a:bodyPr/>
        <a:lstStyle/>
        <a:p>
          <a:endParaRPr lang="en-US"/>
        </a:p>
      </dgm:t>
    </dgm:pt>
    <dgm:pt modelId="{C7A98231-6021-4C5A-A527-F5685337C3D2}" type="sibTrans" cxnId="{69DD3A46-1264-4587-8EFB-8D717A0DFCBA}">
      <dgm:prSet/>
      <dgm:spPr/>
      <dgm:t>
        <a:bodyPr/>
        <a:lstStyle/>
        <a:p>
          <a:endParaRPr lang="en-US"/>
        </a:p>
      </dgm:t>
    </dgm:pt>
    <dgm:pt modelId="{22662A44-FFF0-4A7A-886E-B5F79C7A68F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Recommendations</a:t>
          </a:r>
          <a:endParaRPr lang="en-US" dirty="0"/>
        </a:p>
      </dgm:t>
    </dgm:pt>
    <dgm:pt modelId="{BCDD0E99-E180-4DC5-AC1A-3E40D6AAC3E3}" type="parTrans" cxnId="{0360FBCF-24D2-4A87-8F93-8C71800D81AF}">
      <dgm:prSet/>
      <dgm:spPr/>
      <dgm:t>
        <a:bodyPr/>
        <a:lstStyle/>
        <a:p>
          <a:endParaRPr lang="en-US"/>
        </a:p>
      </dgm:t>
    </dgm:pt>
    <dgm:pt modelId="{8AB57036-744D-4AA6-9345-94F219231B9D}" type="sibTrans" cxnId="{0360FBCF-24D2-4A87-8F93-8C71800D81AF}">
      <dgm:prSet/>
      <dgm:spPr/>
      <dgm:t>
        <a:bodyPr/>
        <a:lstStyle/>
        <a:p>
          <a:endParaRPr lang="en-US"/>
        </a:p>
      </dgm:t>
    </dgm:pt>
    <dgm:pt modelId="{47F892EE-0B88-4CA8-AB3C-34587569F75E}" type="pres">
      <dgm:prSet presAssocID="{8D241CA9-FB3E-40A7-A2E2-F4D9F1A39226}" presName="root" presStyleCnt="0">
        <dgm:presLayoutVars>
          <dgm:dir/>
          <dgm:resizeHandles val="exact"/>
        </dgm:presLayoutVars>
      </dgm:prSet>
      <dgm:spPr/>
    </dgm:pt>
    <dgm:pt modelId="{68232CE2-C3CD-49A2-9E55-DEB5C2CE8F93}" type="pres">
      <dgm:prSet presAssocID="{7B62B1BE-D4AC-41E9-ACF4-00732CE8C31B}" presName="compNode" presStyleCnt="0"/>
      <dgm:spPr/>
    </dgm:pt>
    <dgm:pt modelId="{6AEF9678-1722-4153-B8F4-6CC10D8AEADC}" type="pres">
      <dgm:prSet presAssocID="{7B62B1BE-D4AC-41E9-ACF4-00732CE8C31B}" presName="bgRect" presStyleLbl="bgShp" presStyleIdx="0" presStyleCnt="3"/>
      <dgm:spPr/>
    </dgm:pt>
    <dgm:pt modelId="{18791BEE-89E7-4D12-B179-1D909D641F09}" type="pres">
      <dgm:prSet presAssocID="{7B62B1BE-D4AC-41E9-ACF4-00732CE8C31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C591509A-968C-4EE3-9233-ABE9CD287CE5}" type="pres">
      <dgm:prSet presAssocID="{7B62B1BE-D4AC-41E9-ACF4-00732CE8C31B}" presName="spaceRect" presStyleCnt="0"/>
      <dgm:spPr/>
    </dgm:pt>
    <dgm:pt modelId="{0049475E-9385-4DD3-855E-CC05415AAD9A}" type="pres">
      <dgm:prSet presAssocID="{7B62B1BE-D4AC-41E9-ACF4-00732CE8C31B}" presName="parTx" presStyleLbl="revTx" presStyleIdx="0" presStyleCnt="3">
        <dgm:presLayoutVars>
          <dgm:chMax val="0"/>
          <dgm:chPref val="0"/>
        </dgm:presLayoutVars>
      </dgm:prSet>
      <dgm:spPr/>
    </dgm:pt>
    <dgm:pt modelId="{494D9B5E-58FA-4C6C-9CD7-C0004D3D1E12}" type="pres">
      <dgm:prSet presAssocID="{B3980C33-3379-41F3-A781-962035A909C2}" presName="sibTrans" presStyleCnt="0"/>
      <dgm:spPr/>
    </dgm:pt>
    <dgm:pt modelId="{D70F93CC-5149-4AB5-B2A6-D50BF74DEA58}" type="pres">
      <dgm:prSet presAssocID="{9CEAE4DD-382B-429C-9DB3-B44F57D13AA9}" presName="compNode" presStyleCnt="0"/>
      <dgm:spPr/>
    </dgm:pt>
    <dgm:pt modelId="{4224013F-B6A4-486C-B1AD-BE3007B5CFB7}" type="pres">
      <dgm:prSet presAssocID="{9CEAE4DD-382B-429C-9DB3-B44F57D13AA9}" presName="bgRect" presStyleLbl="bgShp" presStyleIdx="1" presStyleCnt="3"/>
      <dgm:spPr/>
    </dgm:pt>
    <dgm:pt modelId="{3500216A-0227-4CCB-A050-4490DBA06628}" type="pres">
      <dgm:prSet presAssocID="{9CEAE4DD-382B-429C-9DB3-B44F57D13AA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069DABCD-E183-48D2-A9F6-337BEC36D0F6}" type="pres">
      <dgm:prSet presAssocID="{9CEAE4DD-382B-429C-9DB3-B44F57D13AA9}" presName="spaceRect" presStyleCnt="0"/>
      <dgm:spPr/>
    </dgm:pt>
    <dgm:pt modelId="{44C6A472-873D-4217-BDFF-C8B930D44A8E}" type="pres">
      <dgm:prSet presAssocID="{9CEAE4DD-382B-429C-9DB3-B44F57D13AA9}" presName="parTx" presStyleLbl="revTx" presStyleIdx="1" presStyleCnt="3">
        <dgm:presLayoutVars>
          <dgm:chMax val="0"/>
          <dgm:chPref val="0"/>
        </dgm:presLayoutVars>
      </dgm:prSet>
      <dgm:spPr/>
    </dgm:pt>
    <dgm:pt modelId="{3FEC4C13-1B96-4ADC-AF62-9A1DE217346F}" type="pres">
      <dgm:prSet presAssocID="{C7A98231-6021-4C5A-A527-F5685337C3D2}" presName="sibTrans" presStyleCnt="0"/>
      <dgm:spPr/>
    </dgm:pt>
    <dgm:pt modelId="{E58B19CD-FFE4-4EAA-B4A8-AC18FF2FF948}" type="pres">
      <dgm:prSet presAssocID="{22662A44-FFF0-4A7A-886E-B5F79C7A68F4}" presName="compNode" presStyleCnt="0"/>
      <dgm:spPr/>
    </dgm:pt>
    <dgm:pt modelId="{EED1CCFD-0196-4900-99D5-F3AFF9B2562C}" type="pres">
      <dgm:prSet presAssocID="{22662A44-FFF0-4A7A-886E-B5F79C7A68F4}" presName="bgRect" presStyleLbl="bgShp" presStyleIdx="2" presStyleCnt="3"/>
      <dgm:spPr/>
    </dgm:pt>
    <dgm:pt modelId="{0C189BF1-757D-4E07-B2F7-69A5CD378167}" type="pres">
      <dgm:prSet presAssocID="{22662A44-FFF0-4A7A-886E-B5F79C7A68F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8111FF06-F945-46C6-A5F6-1D586FC9EC54}" type="pres">
      <dgm:prSet presAssocID="{22662A44-FFF0-4A7A-886E-B5F79C7A68F4}" presName="spaceRect" presStyleCnt="0"/>
      <dgm:spPr/>
    </dgm:pt>
    <dgm:pt modelId="{715D0109-90AE-408D-BD55-BA3BBB91E2D0}" type="pres">
      <dgm:prSet presAssocID="{22662A44-FFF0-4A7A-886E-B5F79C7A68F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BCC3C62-78EC-4D2D-A37B-E30149B3690D}" type="presOf" srcId="{8D241CA9-FB3E-40A7-A2E2-F4D9F1A39226}" destId="{47F892EE-0B88-4CA8-AB3C-34587569F75E}" srcOrd="0" destOrd="0" presId="urn:microsoft.com/office/officeart/2018/2/layout/IconVerticalSolidList"/>
    <dgm:cxn modelId="{69DD3A46-1264-4587-8EFB-8D717A0DFCBA}" srcId="{8D241CA9-FB3E-40A7-A2E2-F4D9F1A39226}" destId="{9CEAE4DD-382B-429C-9DB3-B44F57D13AA9}" srcOrd="1" destOrd="0" parTransId="{1AB3399F-B8A7-44F5-BD36-06CF0ABDAA2D}" sibTransId="{C7A98231-6021-4C5A-A527-F5685337C3D2}"/>
    <dgm:cxn modelId="{486DAB51-1F61-4B7E-B1C1-7B659E526FDA}" type="presOf" srcId="{7B62B1BE-D4AC-41E9-ACF4-00732CE8C31B}" destId="{0049475E-9385-4DD3-855E-CC05415AAD9A}" srcOrd="0" destOrd="0" presId="urn:microsoft.com/office/officeart/2018/2/layout/IconVerticalSolidList"/>
    <dgm:cxn modelId="{368E129E-22C2-432B-869A-C55ABBAAA3B5}" type="presOf" srcId="{22662A44-FFF0-4A7A-886E-B5F79C7A68F4}" destId="{715D0109-90AE-408D-BD55-BA3BBB91E2D0}" srcOrd="0" destOrd="0" presId="urn:microsoft.com/office/officeart/2018/2/layout/IconVerticalSolidList"/>
    <dgm:cxn modelId="{0360FBCF-24D2-4A87-8F93-8C71800D81AF}" srcId="{8D241CA9-FB3E-40A7-A2E2-F4D9F1A39226}" destId="{22662A44-FFF0-4A7A-886E-B5F79C7A68F4}" srcOrd="2" destOrd="0" parTransId="{BCDD0E99-E180-4DC5-AC1A-3E40D6AAC3E3}" sibTransId="{8AB57036-744D-4AA6-9345-94F219231B9D}"/>
    <dgm:cxn modelId="{E999A5D3-0344-4015-A75B-08C84914700E}" srcId="{8D241CA9-FB3E-40A7-A2E2-F4D9F1A39226}" destId="{7B62B1BE-D4AC-41E9-ACF4-00732CE8C31B}" srcOrd="0" destOrd="0" parTransId="{95471B09-01D1-4C0E-9721-284A33D0AA22}" sibTransId="{B3980C33-3379-41F3-A781-962035A909C2}"/>
    <dgm:cxn modelId="{15A844E0-6006-4D86-9D51-90D582BAEE73}" type="presOf" srcId="{9CEAE4DD-382B-429C-9DB3-B44F57D13AA9}" destId="{44C6A472-873D-4217-BDFF-C8B930D44A8E}" srcOrd="0" destOrd="0" presId="urn:microsoft.com/office/officeart/2018/2/layout/IconVerticalSolidList"/>
    <dgm:cxn modelId="{355F4D6A-DAE3-4C0D-B8C4-E6F6C23C6090}" type="presParOf" srcId="{47F892EE-0B88-4CA8-AB3C-34587569F75E}" destId="{68232CE2-C3CD-49A2-9E55-DEB5C2CE8F93}" srcOrd="0" destOrd="0" presId="urn:microsoft.com/office/officeart/2018/2/layout/IconVerticalSolidList"/>
    <dgm:cxn modelId="{35241692-72FF-45E4-A66A-CD706605AFC6}" type="presParOf" srcId="{68232CE2-C3CD-49A2-9E55-DEB5C2CE8F93}" destId="{6AEF9678-1722-4153-B8F4-6CC10D8AEADC}" srcOrd="0" destOrd="0" presId="urn:microsoft.com/office/officeart/2018/2/layout/IconVerticalSolidList"/>
    <dgm:cxn modelId="{665D5F3D-32C9-4F34-9D06-6B77A6469F11}" type="presParOf" srcId="{68232CE2-C3CD-49A2-9E55-DEB5C2CE8F93}" destId="{18791BEE-89E7-4D12-B179-1D909D641F09}" srcOrd="1" destOrd="0" presId="urn:microsoft.com/office/officeart/2018/2/layout/IconVerticalSolidList"/>
    <dgm:cxn modelId="{C5CDC904-BE87-4562-B362-1033F86AE022}" type="presParOf" srcId="{68232CE2-C3CD-49A2-9E55-DEB5C2CE8F93}" destId="{C591509A-968C-4EE3-9233-ABE9CD287CE5}" srcOrd="2" destOrd="0" presId="urn:microsoft.com/office/officeart/2018/2/layout/IconVerticalSolidList"/>
    <dgm:cxn modelId="{E87737E9-24DA-4A64-B977-FCB612189E0A}" type="presParOf" srcId="{68232CE2-C3CD-49A2-9E55-DEB5C2CE8F93}" destId="{0049475E-9385-4DD3-855E-CC05415AAD9A}" srcOrd="3" destOrd="0" presId="urn:microsoft.com/office/officeart/2018/2/layout/IconVerticalSolidList"/>
    <dgm:cxn modelId="{F4E1F363-4DC4-4F6A-B730-220119EFB898}" type="presParOf" srcId="{47F892EE-0B88-4CA8-AB3C-34587569F75E}" destId="{494D9B5E-58FA-4C6C-9CD7-C0004D3D1E12}" srcOrd="1" destOrd="0" presId="urn:microsoft.com/office/officeart/2018/2/layout/IconVerticalSolidList"/>
    <dgm:cxn modelId="{D159409E-CAB1-4FD7-B0F2-6B5E2B301F39}" type="presParOf" srcId="{47F892EE-0B88-4CA8-AB3C-34587569F75E}" destId="{D70F93CC-5149-4AB5-B2A6-D50BF74DEA58}" srcOrd="2" destOrd="0" presId="urn:microsoft.com/office/officeart/2018/2/layout/IconVerticalSolidList"/>
    <dgm:cxn modelId="{4A5E42C7-5C6F-4B9E-92AF-7D2A7C987A0F}" type="presParOf" srcId="{D70F93CC-5149-4AB5-B2A6-D50BF74DEA58}" destId="{4224013F-B6A4-486C-B1AD-BE3007B5CFB7}" srcOrd="0" destOrd="0" presId="urn:microsoft.com/office/officeart/2018/2/layout/IconVerticalSolidList"/>
    <dgm:cxn modelId="{C463BFBC-49ED-4383-83FD-37DE4CE93015}" type="presParOf" srcId="{D70F93CC-5149-4AB5-B2A6-D50BF74DEA58}" destId="{3500216A-0227-4CCB-A050-4490DBA06628}" srcOrd="1" destOrd="0" presId="urn:microsoft.com/office/officeart/2018/2/layout/IconVerticalSolidList"/>
    <dgm:cxn modelId="{74BF7398-6634-45BB-81A2-2BAC2EBE54B7}" type="presParOf" srcId="{D70F93CC-5149-4AB5-B2A6-D50BF74DEA58}" destId="{069DABCD-E183-48D2-A9F6-337BEC36D0F6}" srcOrd="2" destOrd="0" presId="urn:microsoft.com/office/officeart/2018/2/layout/IconVerticalSolidList"/>
    <dgm:cxn modelId="{553C9341-3C49-4CC4-872E-3C8F753A665A}" type="presParOf" srcId="{D70F93CC-5149-4AB5-B2A6-D50BF74DEA58}" destId="{44C6A472-873D-4217-BDFF-C8B930D44A8E}" srcOrd="3" destOrd="0" presId="urn:microsoft.com/office/officeart/2018/2/layout/IconVerticalSolidList"/>
    <dgm:cxn modelId="{D0F734AB-9B8F-4108-A336-4F656061B89C}" type="presParOf" srcId="{47F892EE-0B88-4CA8-AB3C-34587569F75E}" destId="{3FEC4C13-1B96-4ADC-AF62-9A1DE217346F}" srcOrd="3" destOrd="0" presId="urn:microsoft.com/office/officeart/2018/2/layout/IconVerticalSolidList"/>
    <dgm:cxn modelId="{2C33AE5D-4C53-4A0E-971D-F30AA89FB25E}" type="presParOf" srcId="{47F892EE-0B88-4CA8-AB3C-34587569F75E}" destId="{E58B19CD-FFE4-4EAA-B4A8-AC18FF2FF948}" srcOrd="4" destOrd="0" presId="urn:microsoft.com/office/officeart/2018/2/layout/IconVerticalSolidList"/>
    <dgm:cxn modelId="{CC499BF7-11CA-4956-A543-A473A823EF5E}" type="presParOf" srcId="{E58B19CD-FFE4-4EAA-B4A8-AC18FF2FF948}" destId="{EED1CCFD-0196-4900-99D5-F3AFF9B2562C}" srcOrd="0" destOrd="0" presId="urn:microsoft.com/office/officeart/2018/2/layout/IconVerticalSolidList"/>
    <dgm:cxn modelId="{EB4D40D6-E127-4763-8F6A-EBFF1EAD8761}" type="presParOf" srcId="{E58B19CD-FFE4-4EAA-B4A8-AC18FF2FF948}" destId="{0C189BF1-757D-4E07-B2F7-69A5CD378167}" srcOrd="1" destOrd="0" presId="urn:microsoft.com/office/officeart/2018/2/layout/IconVerticalSolidList"/>
    <dgm:cxn modelId="{75C53D76-8702-4E36-A2F9-B754A34D09E0}" type="presParOf" srcId="{E58B19CD-FFE4-4EAA-B4A8-AC18FF2FF948}" destId="{8111FF06-F945-46C6-A5F6-1D586FC9EC54}" srcOrd="2" destOrd="0" presId="urn:microsoft.com/office/officeart/2018/2/layout/IconVerticalSolidList"/>
    <dgm:cxn modelId="{EE4BA057-3F62-4A14-9CA6-752342760E92}" type="presParOf" srcId="{E58B19CD-FFE4-4EAA-B4A8-AC18FF2FF948}" destId="{715D0109-90AE-408D-BD55-BA3BBB91E2D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BDBF6B-9606-4E3E-9E1C-60C10D39782F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BE7D04-8B0F-46F1-9C0E-592B661E527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Africa Airways Co. has been formed as a subsidiary to venture into the aviation business in the region</a:t>
          </a:r>
        </a:p>
      </dgm:t>
    </dgm:pt>
    <dgm:pt modelId="{862D5FA3-9E49-46F1-963A-B54B17D496E8}" type="parTrans" cxnId="{1233CB55-5057-4955-9935-43404CB457E9}">
      <dgm:prSet/>
      <dgm:spPr/>
      <dgm:t>
        <a:bodyPr/>
        <a:lstStyle/>
        <a:p>
          <a:endParaRPr lang="en-US"/>
        </a:p>
      </dgm:t>
    </dgm:pt>
    <dgm:pt modelId="{B16D4758-8240-4AB9-9616-08660A9514F5}" type="sibTrans" cxnId="{1233CB55-5057-4955-9935-43404CB457E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07A91A3-C11A-4D32-B473-DD250E7A279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objective is to purchase airplanes with a target market of commercial and private enterprise operations.</a:t>
          </a:r>
        </a:p>
      </dgm:t>
    </dgm:pt>
    <dgm:pt modelId="{E7114B0F-CD12-420A-91ED-926A60CC0566}" type="parTrans" cxnId="{9CE0DE37-32A3-4EB0-AC6A-A458BC03E469}">
      <dgm:prSet/>
      <dgm:spPr/>
      <dgm:t>
        <a:bodyPr/>
        <a:lstStyle/>
        <a:p>
          <a:endParaRPr lang="en-US"/>
        </a:p>
      </dgm:t>
    </dgm:pt>
    <dgm:pt modelId="{1134E2BD-3CD7-4577-9395-AFCBA7446337}" type="sibTrans" cxnId="{9CE0DE37-32A3-4EB0-AC6A-A458BC03E46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C6F250D-C1AE-40FD-B44E-D54BB1FD4E5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To ensure sustainability, risk assessment is a significant factor in ensuring long-term sustainability in the volatile market.</a:t>
          </a:r>
        </a:p>
      </dgm:t>
    </dgm:pt>
    <dgm:pt modelId="{189A70FE-E39D-415B-A11A-96DF4E7BBF92}" type="parTrans" cxnId="{A87C8AFE-5765-427F-845B-650BFE69D738}">
      <dgm:prSet/>
      <dgm:spPr/>
      <dgm:t>
        <a:bodyPr/>
        <a:lstStyle/>
        <a:p>
          <a:endParaRPr lang="en-US"/>
        </a:p>
      </dgm:t>
    </dgm:pt>
    <dgm:pt modelId="{763BECE5-B474-4238-8A21-88953C1A3360}" type="sibTrans" cxnId="{A87C8AFE-5765-427F-845B-650BFE69D73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7F9D4CB-4B21-4DD1-86AD-229631F765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company targets its operations to be run by low-risk aircrafts with a proven track record in matters of safety and reliability.</a:t>
          </a:r>
        </a:p>
      </dgm:t>
    </dgm:pt>
    <dgm:pt modelId="{E05BBDF5-AD34-4020-AD64-38B4F06E268F}" type="parTrans" cxnId="{F586DC60-0151-4D5C-BDE5-DEC40E9EEEDE}">
      <dgm:prSet/>
      <dgm:spPr/>
      <dgm:t>
        <a:bodyPr/>
        <a:lstStyle/>
        <a:p>
          <a:endParaRPr lang="en-US"/>
        </a:p>
      </dgm:t>
    </dgm:pt>
    <dgm:pt modelId="{B95A7BEB-A779-45A2-8F1D-8278B0B0FE97}" type="sibTrans" cxnId="{F586DC60-0151-4D5C-BDE5-DEC40E9EEEDE}">
      <dgm:prSet/>
      <dgm:spPr/>
      <dgm:t>
        <a:bodyPr/>
        <a:lstStyle/>
        <a:p>
          <a:endParaRPr lang="en-US"/>
        </a:p>
      </dgm:t>
    </dgm:pt>
    <dgm:pt modelId="{6F912CCB-7D4E-457B-ACC1-716F23675D6C}" type="pres">
      <dgm:prSet presAssocID="{A1BDBF6B-9606-4E3E-9E1C-60C10D39782F}" presName="root" presStyleCnt="0">
        <dgm:presLayoutVars>
          <dgm:dir/>
          <dgm:resizeHandles val="exact"/>
        </dgm:presLayoutVars>
      </dgm:prSet>
      <dgm:spPr/>
    </dgm:pt>
    <dgm:pt modelId="{03BEC73D-1C01-4C4F-8956-26B23F6586AA}" type="pres">
      <dgm:prSet presAssocID="{A1BDBF6B-9606-4E3E-9E1C-60C10D39782F}" presName="container" presStyleCnt="0">
        <dgm:presLayoutVars>
          <dgm:dir/>
          <dgm:resizeHandles val="exact"/>
        </dgm:presLayoutVars>
      </dgm:prSet>
      <dgm:spPr/>
    </dgm:pt>
    <dgm:pt modelId="{D565DA15-346D-434E-938C-1CFB04E200F5}" type="pres">
      <dgm:prSet presAssocID="{7ABE7D04-8B0F-46F1-9C0E-592B661E5270}" presName="compNode" presStyleCnt="0"/>
      <dgm:spPr/>
    </dgm:pt>
    <dgm:pt modelId="{87B43FFA-751C-4030-84AF-9BC37CBD7358}" type="pres">
      <dgm:prSet presAssocID="{7ABE7D04-8B0F-46F1-9C0E-592B661E5270}" presName="iconBgRect" presStyleLbl="bgShp" presStyleIdx="0" presStyleCnt="4"/>
      <dgm:spPr/>
    </dgm:pt>
    <dgm:pt modelId="{9964FD4A-F098-4744-8E96-95AC16633C0A}" type="pres">
      <dgm:prSet presAssocID="{7ABE7D04-8B0F-46F1-9C0E-592B661E527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5BD28FD6-F481-412E-8CDD-99D455E38C98}" type="pres">
      <dgm:prSet presAssocID="{7ABE7D04-8B0F-46F1-9C0E-592B661E5270}" presName="spaceRect" presStyleCnt="0"/>
      <dgm:spPr/>
    </dgm:pt>
    <dgm:pt modelId="{D50DF645-E125-4358-AED3-14580B6AA6B9}" type="pres">
      <dgm:prSet presAssocID="{7ABE7D04-8B0F-46F1-9C0E-592B661E5270}" presName="textRect" presStyleLbl="revTx" presStyleIdx="0" presStyleCnt="4">
        <dgm:presLayoutVars>
          <dgm:chMax val="1"/>
          <dgm:chPref val="1"/>
        </dgm:presLayoutVars>
      </dgm:prSet>
      <dgm:spPr/>
    </dgm:pt>
    <dgm:pt modelId="{D779C933-00E3-4D7B-BF09-F700F90FD5F8}" type="pres">
      <dgm:prSet presAssocID="{B16D4758-8240-4AB9-9616-08660A9514F5}" presName="sibTrans" presStyleLbl="sibTrans2D1" presStyleIdx="0" presStyleCnt="0"/>
      <dgm:spPr/>
    </dgm:pt>
    <dgm:pt modelId="{58D0A954-0CFD-42CC-BAC7-0C8475D2FC62}" type="pres">
      <dgm:prSet presAssocID="{F07A91A3-C11A-4D32-B473-DD250E7A279B}" presName="compNode" presStyleCnt="0"/>
      <dgm:spPr/>
    </dgm:pt>
    <dgm:pt modelId="{1B04EB11-E8BE-45CA-9047-EB9DF1FC58F5}" type="pres">
      <dgm:prSet presAssocID="{F07A91A3-C11A-4D32-B473-DD250E7A279B}" presName="iconBgRect" presStyleLbl="bgShp" presStyleIdx="1" presStyleCnt="4"/>
      <dgm:spPr/>
    </dgm:pt>
    <dgm:pt modelId="{AEA347E5-F263-4C67-9BD3-F328AAABDE4E}" type="pres">
      <dgm:prSet presAssocID="{F07A91A3-C11A-4D32-B473-DD250E7A279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licopter"/>
        </a:ext>
      </dgm:extLst>
    </dgm:pt>
    <dgm:pt modelId="{EB7D1F67-EB0F-4018-8C77-79738C3FCEB4}" type="pres">
      <dgm:prSet presAssocID="{F07A91A3-C11A-4D32-B473-DD250E7A279B}" presName="spaceRect" presStyleCnt="0"/>
      <dgm:spPr/>
    </dgm:pt>
    <dgm:pt modelId="{306AF477-C41D-42E1-AD62-FB36B935A6D4}" type="pres">
      <dgm:prSet presAssocID="{F07A91A3-C11A-4D32-B473-DD250E7A279B}" presName="textRect" presStyleLbl="revTx" presStyleIdx="1" presStyleCnt="4">
        <dgm:presLayoutVars>
          <dgm:chMax val="1"/>
          <dgm:chPref val="1"/>
        </dgm:presLayoutVars>
      </dgm:prSet>
      <dgm:spPr/>
    </dgm:pt>
    <dgm:pt modelId="{958ABCE1-91FE-4A54-8769-75871602DCBA}" type="pres">
      <dgm:prSet presAssocID="{1134E2BD-3CD7-4577-9395-AFCBA7446337}" presName="sibTrans" presStyleLbl="sibTrans2D1" presStyleIdx="0" presStyleCnt="0"/>
      <dgm:spPr/>
    </dgm:pt>
    <dgm:pt modelId="{2ECB2941-CB00-421E-91E7-06844215B9F6}" type="pres">
      <dgm:prSet presAssocID="{EC6F250D-C1AE-40FD-B44E-D54BB1FD4E54}" presName="compNode" presStyleCnt="0"/>
      <dgm:spPr/>
    </dgm:pt>
    <dgm:pt modelId="{E5422D2B-1D2A-49E7-9B19-7C99F221D4CD}" type="pres">
      <dgm:prSet presAssocID="{EC6F250D-C1AE-40FD-B44E-D54BB1FD4E54}" presName="iconBgRect" presStyleLbl="bgShp" presStyleIdx="2" presStyleCnt="4"/>
      <dgm:spPr/>
    </dgm:pt>
    <dgm:pt modelId="{754D6130-110D-46EF-8C1D-3029604D3EB3}" type="pres">
      <dgm:prSet presAssocID="{EC6F250D-C1AE-40FD-B44E-D54BB1FD4E5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7AECA347-8A58-495F-89B3-ADFBE665BE95}" type="pres">
      <dgm:prSet presAssocID="{EC6F250D-C1AE-40FD-B44E-D54BB1FD4E54}" presName="spaceRect" presStyleCnt="0"/>
      <dgm:spPr/>
    </dgm:pt>
    <dgm:pt modelId="{25FDFD6F-C477-4266-9EF2-BB75D9003A5C}" type="pres">
      <dgm:prSet presAssocID="{EC6F250D-C1AE-40FD-B44E-D54BB1FD4E54}" presName="textRect" presStyleLbl="revTx" presStyleIdx="2" presStyleCnt="4">
        <dgm:presLayoutVars>
          <dgm:chMax val="1"/>
          <dgm:chPref val="1"/>
        </dgm:presLayoutVars>
      </dgm:prSet>
      <dgm:spPr/>
    </dgm:pt>
    <dgm:pt modelId="{F434523A-8462-4631-81B5-D6FBD89564FC}" type="pres">
      <dgm:prSet presAssocID="{763BECE5-B474-4238-8A21-88953C1A3360}" presName="sibTrans" presStyleLbl="sibTrans2D1" presStyleIdx="0" presStyleCnt="0"/>
      <dgm:spPr/>
    </dgm:pt>
    <dgm:pt modelId="{9E568D6B-F43F-4CD0-A6E6-DD373F1DF113}" type="pres">
      <dgm:prSet presAssocID="{27F9D4CB-4B21-4DD1-86AD-229631F76525}" presName="compNode" presStyleCnt="0"/>
      <dgm:spPr/>
    </dgm:pt>
    <dgm:pt modelId="{0A39530F-C33E-49CB-9C55-F1DBA748F190}" type="pres">
      <dgm:prSet presAssocID="{27F9D4CB-4B21-4DD1-86AD-229631F76525}" presName="iconBgRect" presStyleLbl="bgShp" presStyleIdx="3" presStyleCnt="4"/>
      <dgm:spPr/>
    </dgm:pt>
    <dgm:pt modelId="{E5292DA5-728C-4976-95A0-2F012FEE7E73}" type="pres">
      <dgm:prSet presAssocID="{27F9D4CB-4B21-4DD1-86AD-229631F7652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lot"/>
        </a:ext>
      </dgm:extLst>
    </dgm:pt>
    <dgm:pt modelId="{E29A9FF0-067E-4564-986B-19AF6631D7B4}" type="pres">
      <dgm:prSet presAssocID="{27F9D4CB-4B21-4DD1-86AD-229631F76525}" presName="spaceRect" presStyleCnt="0"/>
      <dgm:spPr/>
    </dgm:pt>
    <dgm:pt modelId="{3F084D37-893B-42CC-BC06-5697ECE3FAB1}" type="pres">
      <dgm:prSet presAssocID="{27F9D4CB-4B21-4DD1-86AD-229631F7652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C5E9A1B-F5B5-4120-8C8A-9CD00899C8DA}" type="presOf" srcId="{27F9D4CB-4B21-4DD1-86AD-229631F76525}" destId="{3F084D37-893B-42CC-BC06-5697ECE3FAB1}" srcOrd="0" destOrd="0" presId="urn:microsoft.com/office/officeart/2018/2/layout/IconCircleList"/>
    <dgm:cxn modelId="{08F70821-94BC-4627-83D5-2F3BBEEBF15F}" type="presOf" srcId="{A1BDBF6B-9606-4E3E-9E1C-60C10D39782F}" destId="{6F912CCB-7D4E-457B-ACC1-716F23675D6C}" srcOrd="0" destOrd="0" presId="urn:microsoft.com/office/officeart/2018/2/layout/IconCircleList"/>
    <dgm:cxn modelId="{85DC9C22-95D1-4E14-B7ED-C4CC7584EAED}" type="presOf" srcId="{EC6F250D-C1AE-40FD-B44E-D54BB1FD4E54}" destId="{25FDFD6F-C477-4266-9EF2-BB75D9003A5C}" srcOrd="0" destOrd="0" presId="urn:microsoft.com/office/officeart/2018/2/layout/IconCircleList"/>
    <dgm:cxn modelId="{93684735-F64E-49D7-BA6E-5966E954B9F7}" type="presOf" srcId="{763BECE5-B474-4238-8A21-88953C1A3360}" destId="{F434523A-8462-4631-81B5-D6FBD89564FC}" srcOrd="0" destOrd="0" presId="urn:microsoft.com/office/officeart/2018/2/layout/IconCircleList"/>
    <dgm:cxn modelId="{9CE0DE37-32A3-4EB0-AC6A-A458BC03E469}" srcId="{A1BDBF6B-9606-4E3E-9E1C-60C10D39782F}" destId="{F07A91A3-C11A-4D32-B473-DD250E7A279B}" srcOrd="1" destOrd="0" parTransId="{E7114B0F-CD12-420A-91ED-926A60CC0566}" sibTransId="{1134E2BD-3CD7-4577-9395-AFCBA7446337}"/>
    <dgm:cxn modelId="{F586DC60-0151-4D5C-BDE5-DEC40E9EEEDE}" srcId="{A1BDBF6B-9606-4E3E-9E1C-60C10D39782F}" destId="{27F9D4CB-4B21-4DD1-86AD-229631F76525}" srcOrd="3" destOrd="0" parTransId="{E05BBDF5-AD34-4020-AD64-38B4F06E268F}" sibTransId="{B95A7BEB-A779-45A2-8F1D-8278B0B0FE97}"/>
    <dgm:cxn modelId="{4E9A506B-94B3-45F6-83A0-67045BC084A1}" type="presOf" srcId="{B16D4758-8240-4AB9-9616-08660A9514F5}" destId="{D779C933-00E3-4D7B-BF09-F700F90FD5F8}" srcOrd="0" destOrd="0" presId="urn:microsoft.com/office/officeart/2018/2/layout/IconCircleList"/>
    <dgm:cxn modelId="{E9352574-0C80-411B-BF2D-E9EE407A0929}" type="presOf" srcId="{F07A91A3-C11A-4D32-B473-DD250E7A279B}" destId="{306AF477-C41D-42E1-AD62-FB36B935A6D4}" srcOrd="0" destOrd="0" presId="urn:microsoft.com/office/officeart/2018/2/layout/IconCircleList"/>
    <dgm:cxn modelId="{1233CB55-5057-4955-9935-43404CB457E9}" srcId="{A1BDBF6B-9606-4E3E-9E1C-60C10D39782F}" destId="{7ABE7D04-8B0F-46F1-9C0E-592B661E5270}" srcOrd="0" destOrd="0" parTransId="{862D5FA3-9E49-46F1-963A-B54B17D496E8}" sibTransId="{B16D4758-8240-4AB9-9616-08660A9514F5}"/>
    <dgm:cxn modelId="{DBCB117D-9C75-4EC3-ABA6-A212F3D597BE}" type="presOf" srcId="{1134E2BD-3CD7-4577-9395-AFCBA7446337}" destId="{958ABCE1-91FE-4A54-8769-75871602DCBA}" srcOrd="0" destOrd="0" presId="urn:microsoft.com/office/officeart/2018/2/layout/IconCircleList"/>
    <dgm:cxn modelId="{C93A3D8C-AACF-4F42-94CB-17706AC816D0}" type="presOf" srcId="{7ABE7D04-8B0F-46F1-9C0E-592B661E5270}" destId="{D50DF645-E125-4358-AED3-14580B6AA6B9}" srcOrd="0" destOrd="0" presId="urn:microsoft.com/office/officeart/2018/2/layout/IconCircleList"/>
    <dgm:cxn modelId="{A87C8AFE-5765-427F-845B-650BFE69D738}" srcId="{A1BDBF6B-9606-4E3E-9E1C-60C10D39782F}" destId="{EC6F250D-C1AE-40FD-B44E-D54BB1FD4E54}" srcOrd="2" destOrd="0" parTransId="{189A70FE-E39D-415B-A11A-96DF4E7BBF92}" sibTransId="{763BECE5-B474-4238-8A21-88953C1A3360}"/>
    <dgm:cxn modelId="{46CF5901-B807-4A21-AEB9-16945B10CA63}" type="presParOf" srcId="{6F912CCB-7D4E-457B-ACC1-716F23675D6C}" destId="{03BEC73D-1C01-4C4F-8956-26B23F6586AA}" srcOrd="0" destOrd="0" presId="urn:microsoft.com/office/officeart/2018/2/layout/IconCircleList"/>
    <dgm:cxn modelId="{2538C595-F01E-41E6-859F-C62935F7F1BE}" type="presParOf" srcId="{03BEC73D-1C01-4C4F-8956-26B23F6586AA}" destId="{D565DA15-346D-434E-938C-1CFB04E200F5}" srcOrd="0" destOrd="0" presId="urn:microsoft.com/office/officeart/2018/2/layout/IconCircleList"/>
    <dgm:cxn modelId="{30B0442B-9930-4A93-8094-B5B5DCCADD0E}" type="presParOf" srcId="{D565DA15-346D-434E-938C-1CFB04E200F5}" destId="{87B43FFA-751C-4030-84AF-9BC37CBD7358}" srcOrd="0" destOrd="0" presId="urn:microsoft.com/office/officeart/2018/2/layout/IconCircleList"/>
    <dgm:cxn modelId="{A9A4E5B1-B906-430B-B6A9-9FCD6B4BEE5E}" type="presParOf" srcId="{D565DA15-346D-434E-938C-1CFB04E200F5}" destId="{9964FD4A-F098-4744-8E96-95AC16633C0A}" srcOrd="1" destOrd="0" presId="urn:microsoft.com/office/officeart/2018/2/layout/IconCircleList"/>
    <dgm:cxn modelId="{28D88BF7-929B-4407-B07E-AF1F92D7525A}" type="presParOf" srcId="{D565DA15-346D-434E-938C-1CFB04E200F5}" destId="{5BD28FD6-F481-412E-8CDD-99D455E38C98}" srcOrd="2" destOrd="0" presId="urn:microsoft.com/office/officeart/2018/2/layout/IconCircleList"/>
    <dgm:cxn modelId="{E93ACDAB-B69D-44C9-8580-89C6876CBF76}" type="presParOf" srcId="{D565DA15-346D-434E-938C-1CFB04E200F5}" destId="{D50DF645-E125-4358-AED3-14580B6AA6B9}" srcOrd="3" destOrd="0" presId="urn:microsoft.com/office/officeart/2018/2/layout/IconCircleList"/>
    <dgm:cxn modelId="{EA7A31B3-99FD-4BB6-98F0-AE61A008BAFB}" type="presParOf" srcId="{03BEC73D-1C01-4C4F-8956-26B23F6586AA}" destId="{D779C933-00E3-4D7B-BF09-F700F90FD5F8}" srcOrd="1" destOrd="0" presId="urn:microsoft.com/office/officeart/2018/2/layout/IconCircleList"/>
    <dgm:cxn modelId="{64DB78D0-9496-48D6-B57D-63AE22C16642}" type="presParOf" srcId="{03BEC73D-1C01-4C4F-8956-26B23F6586AA}" destId="{58D0A954-0CFD-42CC-BAC7-0C8475D2FC62}" srcOrd="2" destOrd="0" presId="urn:microsoft.com/office/officeart/2018/2/layout/IconCircleList"/>
    <dgm:cxn modelId="{1B7219C7-3878-476D-98EB-58B893B959F8}" type="presParOf" srcId="{58D0A954-0CFD-42CC-BAC7-0C8475D2FC62}" destId="{1B04EB11-E8BE-45CA-9047-EB9DF1FC58F5}" srcOrd="0" destOrd="0" presId="urn:microsoft.com/office/officeart/2018/2/layout/IconCircleList"/>
    <dgm:cxn modelId="{715F3FBE-3682-4F82-8426-2E5DC2CB5A4C}" type="presParOf" srcId="{58D0A954-0CFD-42CC-BAC7-0C8475D2FC62}" destId="{AEA347E5-F263-4C67-9BD3-F328AAABDE4E}" srcOrd="1" destOrd="0" presId="urn:microsoft.com/office/officeart/2018/2/layout/IconCircleList"/>
    <dgm:cxn modelId="{BD4643B6-C787-44A8-A247-C22EB1698EEE}" type="presParOf" srcId="{58D0A954-0CFD-42CC-BAC7-0C8475D2FC62}" destId="{EB7D1F67-EB0F-4018-8C77-79738C3FCEB4}" srcOrd="2" destOrd="0" presId="urn:microsoft.com/office/officeart/2018/2/layout/IconCircleList"/>
    <dgm:cxn modelId="{D29DEB43-E183-4ADB-80DD-8627947DAEFD}" type="presParOf" srcId="{58D0A954-0CFD-42CC-BAC7-0C8475D2FC62}" destId="{306AF477-C41D-42E1-AD62-FB36B935A6D4}" srcOrd="3" destOrd="0" presId="urn:microsoft.com/office/officeart/2018/2/layout/IconCircleList"/>
    <dgm:cxn modelId="{D9D9FF5B-A9E8-4744-B044-29A15B9182DD}" type="presParOf" srcId="{03BEC73D-1C01-4C4F-8956-26B23F6586AA}" destId="{958ABCE1-91FE-4A54-8769-75871602DCBA}" srcOrd="3" destOrd="0" presId="urn:microsoft.com/office/officeart/2018/2/layout/IconCircleList"/>
    <dgm:cxn modelId="{6E530982-6BF0-4F3C-9D2C-A3818369F9B5}" type="presParOf" srcId="{03BEC73D-1C01-4C4F-8956-26B23F6586AA}" destId="{2ECB2941-CB00-421E-91E7-06844215B9F6}" srcOrd="4" destOrd="0" presId="urn:microsoft.com/office/officeart/2018/2/layout/IconCircleList"/>
    <dgm:cxn modelId="{BC7ECE01-4101-40CC-8FD5-AC21C58EEFC1}" type="presParOf" srcId="{2ECB2941-CB00-421E-91E7-06844215B9F6}" destId="{E5422D2B-1D2A-49E7-9B19-7C99F221D4CD}" srcOrd="0" destOrd="0" presId="urn:microsoft.com/office/officeart/2018/2/layout/IconCircleList"/>
    <dgm:cxn modelId="{575431EB-34BD-4272-8B72-69BFF82B453F}" type="presParOf" srcId="{2ECB2941-CB00-421E-91E7-06844215B9F6}" destId="{754D6130-110D-46EF-8C1D-3029604D3EB3}" srcOrd="1" destOrd="0" presId="urn:microsoft.com/office/officeart/2018/2/layout/IconCircleList"/>
    <dgm:cxn modelId="{D1691CCD-C514-4690-8BAD-51A0537FDB0E}" type="presParOf" srcId="{2ECB2941-CB00-421E-91E7-06844215B9F6}" destId="{7AECA347-8A58-495F-89B3-ADFBE665BE95}" srcOrd="2" destOrd="0" presId="urn:microsoft.com/office/officeart/2018/2/layout/IconCircleList"/>
    <dgm:cxn modelId="{60CA50C1-333A-4336-A96D-603C141B3E62}" type="presParOf" srcId="{2ECB2941-CB00-421E-91E7-06844215B9F6}" destId="{25FDFD6F-C477-4266-9EF2-BB75D9003A5C}" srcOrd="3" destOrd="0" presId="urn:microsoft.com/office/officeart/2018/2/layout/IconCircleList"/>
    <dgm:cxn modelId="{9BD9FF45-05E3-4132-B5C4-7E9B632219A6}" type="presParOf" srcId="{03BEC73D-1C01-4C4F-8956-26B23F6586AA}" destId="{F434523A-8462-4631-81B5-D6FBD89564FC}" srcOrd="5" destOrd="0" presId="urn:microsoft.com/office/officeart/2018/2/layout/IconCircleList"/>
    <dgm:cxn modelId="{FB7C291B-231E-4969-B5A1-32CF836B2B5F}" type="presParOf" srcId="{03BEC73D-1C01-4C4F-8956-26B23F6586AA}" destId="{9E568D6B-F43F-4CD0-A6E6-DD373F1DF113}" srcOrd="6" destOrd="0" presId="urn:microsoft.com/office/officeart/2018/2/layout/IconCircleList"/>
    <dgm:cxn modelId="{52C3BC77-66D7-4A65-823A-3A15287628F5}" type="presParOf" srcId="{9E568D6B-F43F-4CD0-A6E6-DD373F1DF113}" destId="{0A39530F-C33E-49CB-9C55-F1DBA748F190}" srcOrd="0" destOrd="0" presId="urn:microsoft.com/office/officeart/2018/2/layout/IconCircleList"/>
    <dgm:cxn modelId="{5054A80C-C36C-4407-B195-8B14B85BAEF3}" type="presParOf" srcId="{9E568D6B-F43F-4CD0-A6E6-DD373F1DF113}" destId="{E5292DA5-728C-4976-95A0-2F012FEE7E73}" srcOrd="1" destOrd="0" presId="urn:microsoft.com/office/officeart/2018/2/layout/IconCircleList"/>
    <dgm:cxn modelId="{2693F01E-A594-451C-8CEF-1E20F484CCB0}" type="presParOf" srcId="{9E568D6B-F43F-4CD0-A6E6-DD373F1DF113}" destId="{E29A9FF0-067E-4564-986B-19AF6631D7B4}" srcOrd="2" destOrd="0" presId="urn:microsoft.com/office/officeart/2018/2/layout/IconCircleList"/>
    <dgm:cxn modelId="{77CCC9AF-136A-4EF8-97E7-E8D98ED16CE1}" type="presParOf" srcId="{9E568D6B-F43F-4CD0-A6E6-DD373F1DF113}" destId="{3F084D37-893B-42CC-BC06-5697ECE3FAB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BBC40C7-C6FD-4ABD-9281-A9234C4782A2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E6512ED-11DA-466A-B187-8513963772A8}">
      <dgm:prSet/>
      <dgm:spPr/>
      <dgm:t>
        <a:bodyPr/>
        <a:lstStyle/>
        <a:p>
          <a:r>
            <a:rPr lang="en-US"/>
            <a:t>Africa Airways Co. to venture into low-risk aircraft whose safety factor is high, as highlighted in previous graphs.</a:t>
          </a:r>
        </a:p>
      </dgm:t>
    </dgm:pt>
    <dgm:pt modelId="{4869F32E-E846-49F3-A305-D65A0E8333C4}" type="parTrans" cxnId="{E9E3E4B8-FD8E-4A6C-A7C8-E5800630F078}">
      <dgm:prSet/>
      <dgm:spPr/>
      <dgm:t>
        <a:bodyPr/>
        <a:lstStyle/>
        <a:p>
          <a:endParaRPr lang="en-US"/>
        </a:p>
      </dgm:t>
    </dgm:pt>
    <dgm:pt modelId="{E2802173-A04F-4496-94DA-9C18DC4482F5}" type="sibTrans" cxnId="{E9E3E4B8-FD8E-4A6C-A7C8-E5800630F078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04EE93EF-4230-41E5-AC78-60B7D4B25EB5}">
      <dgm:prSet/>
      <dgm:spPr/>
      <dgm:t>
        <a:bodyPr/>
        <a:lstStyle/>
        <a:p>
          <a:r>
            <a:rPr lang="en-US"/>
            <a:t>To ensure high reliability, a threshold of safety factor should guide the selection of aircraft for commercial and private enterprises. The higher the percentage threshold the better.</a:t>
          </a:r>
        </a:p>
      </dgm:t>
    </dgm:pt>
    <dgm:pt modelId="{55C27C75-3505-4E44-AED7-FCEDC6D3E474}" type="parTrans" cxnId="{FA3E5A16-53FA-496E-BDCD-ADFE2F1FB278}">
      <dgm:prSet/>
      <dgm:spPr/>
      <dgm:t>
        <a:bodyPr/>
        <a:lstStyle/>
        <a:p>
          <a:endParaRPr lang="en-US"/>
        </a:p>
      </dgm:t>
    </dgm:pt>
    <dgm:pt modelId="{E6F2253B-E308-4976-983F-1F42A50D02C3}" type="sibTrans" cxnId="{FA3E5A16-53FA-496E-BDCD-ADFE2F1FB278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FD15AEF1-C78A-4E84-9EF8-4516AA155F6A}">
      <dgm:prSet/>
      <dgm:spPr/>
      <dgm:t>
        <a:bodyPr/>
        <a:lstStyle/>
        <a:p>
          <a:r>
            <a:rPr lang="en-US"/>
            <a:t>A deeper analysis should be carried out to map out the financial implications of the choice of aircraft to operate and establish a balance between acquisition and operations, and profitability.</a:t>
          </a:r>
        </a:p>
      </dgm:t>
    </dgm:pt>
    <dgm:pt modelId="{F05BA947-EC84-4CE8-A610-C078A70069F8}" type="parTrans" cxnId="{3FD8613F-FE16-4211-8438-C4D34187E848}">
      <dgm:prSet/>
      <dgm:spPr/>
      <dgm:t>
        <a:bodyPr/>
        <a:lstStyle/>
        <a:p>
          <a:endParaRPr lang="en-US"/>
        </a:p>
      </dgm:t>
    </dgm:pt>
    <dgm:pt modelId="{25160618-AD48-41F5-836E-35C83BD73738}" type="sibTrans" cxnId="{3FD8613F-FE16-4211-8438-C4D34187E848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FF75CE43-EBDB-4F10-8062-FBD439A6AEF1}" type="pres">
      <dgm:prSet presAssocID="{DBBC40C7-C6FD-4ABD-9281-A9234C4782A2}" presName="Name0" presStyleCnt="0">
        <dgm:presLayoutVars>
          <dgm:animLvl val="lvl"/>
          <dgm:resizeHandles val="exact"/>
        </dgm:presLayoutVars>
      </dgm:prSet>
      <dgm:spPr/>
    </dgm:pt>
    <dgm:pt modelId="{D8F69C38-EF79-4FDB-848E-0FF13F47899B}" type="pres">
      <dgm:prSet presAssocID="{4E6512ED-11DA-466A-B187-8513963772A8}" presName="compositeNode" presStyleCnt="0">
        <dgm:presLayoutVars>
          <dgm:bulletEnabled val="1"/>
        </dgm:presLayoutVars>
      </dgm:prSet>
      <dgm:spPr/>
    </dgm:pt>
    <dgm:pt modelId="{71382FE1-E333-487E-909F-D607CA0FB450}" type="pres">
      <dgm:prSet presAssocID="{4E6512ED-11DA-466A-B187-8513963772A8}" presName="bgRect" presStyleLbl="alignNode1" presStyleIdx="0" presStyleCnt="3"/>
      <dgm:spPr/>
    </dgm:pt>
    <dgm:pt modelId="{33026BF6-6A05-4B13-B50E-B92BE148FD8C}" type="pres">
      <dgm:prSet presAssocID="{E2802173-A04F-4496-94DA-9C18DC4482F5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D8A95030-BDCD-4F41-9392-AFB0A9A6164C}" type="pres">
      <dgm:prSet presAssocID="{4E6512ED-11DA-466A-B187-8513963772A8}" presName="nodeRect" presStyleLbl="alignNode1" presStyleIdx="0" presStyleCnt="3">
        <dgm:presLayoutVars>
          <dgm:bulletEnabled val="1"/>
        </dgm:presLayoutVars>
      </dgm:prSet>
      <dgm:spPr/>
    </dgm:pt>
    <dgm:pt modelId="{FE9DB2E0-9BD2-4685-84EE-455D7C066B8E}" type="pres">
      <dgm:prSet presAssocID="{E2802173-A04F-4496-94DA-9C18DC4482F5}" presName="sibTrans" presStyleCnt="0"/>
      <dgm:spPr/>
    </dgm:pt>
    <dgm:pt modelId="{52946802-B71F-443F-8419-DB40CD08F90D}" type="pres">
      <dgm:prSet presAssocID="{04EE93EF-4230-41E5-AC78-60B7D4B25EB5}" presName="compositeNode" presStyleCnt="0">
        <dgm:presLayoutVars>
          <dgm:bulletEnabled val="1"/>
        </dgm:presLayoutVars>
      </dgm:prSet>
      <dgm:spPr/>
    </dgm:pt>
    <dgm:pt modelId="{69BB5F9E-E75D-4684-AF58-307684B843C4}" type="pres">
      <dgm:prSet presAssocID="{04EE93EF-4230-41E5-AC78-60B7D4B25EB5}" presName="bgRect" presStyleLbl="alignNode1" presStyleIdx="1" presStyleCnt="3"/>
      <dgm:spPr/>
    </dgm:pt>
    <dgm:pt modelId="{89546349-D3F1-43AA-AFCA-12E6883F20AD}" type="pres">
      <dgm:prSet presAssocID="{E6F2253B-E308-4976-983F-1F42A50D02C3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0968B013-4700-402B-93A9-1BB0683CE5FC}" type="pres">
      <dgm:prSet presAssocID="{04EE93EF-4230-41E5-AC78-60B7D4B25EB5}" presName="nodeRect" presStyleLbl="alignNode1" presStyleIdx="1" presStyleCnt="3">
        <dgm:presLayoutVars>
          <dgm:bulletEnabled val="1"/>
        </dgm:presLayoutVars>
      </dgm:prSet>
      <dgm:spPr/>
    </dgm:pt>
    <dgm:pt modelId="{8B508B2F-18EF-4212-BDE7-EB48F7DDEC48}" type="pres">
      <dgm:prSet presAssocID="{E6F2253B-E308-4976-983F-1F42A50D02C3}" presName="sibTrans" presStyleCnt="0"/>
      <dgm:spPr/>
    </dgm:pt>
    <dgm:pt modelId="{3EA55233-2B3D-48D8-966B-22A2FF1527F0}" type="pres">
      <dgm:prSet presAssocID="{FD15AEF1-C78A-4E84-9EF8-4516AA155F6A}" presName="compositeNode" presStyleCnt="0">
        <dgm:presLayoutVars>
          <dgm:bulletEnabled val="1"/>
        </dgm:presLayoutVars>
      </dgm:prSet>
      <dgm:spPr/>
    </dgm:pt>
    <dgm:pt modelId="{3E7112DE-4DCE-4A50-9190-8B44C5384397}" type="pres">
      <dgm:prSet presAssocID="{FD15AEF1-C78A-4E84-9EF8-4516AA155F6A}" presName="bgRect" presStyleLbl="alignNode1" presStyleIdx="2" presStyleCnt="3"/>
      <dgm:spPr/>
    </dgm:pt>
    <dgm:pt modelId="{461922E1-910D-4426-B01A-EA381B76EB16}" type="pres">
      <dgm:prSet presAssocID="{25160618-AD48-41F5-836E-35C83BD73738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427003D5-67B3-411F-8032-26D251080BAF}" type="pres">
      <dgm:prSet presAssocID="{FD15AEF1-C78A-4E84-9EF8-4516AA155F6A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68905A03-4F13-4E26-98EA-2401C9AB356C}" type="presOf" srcId="{FD15AEF1-C78A-4E84-9EF8-4516AA155F6A}" destId="{3E7112DE-4DCE-4A50-9190-8B44C5384397}" srcOrd="0" destOrd="0" presId="urn:microsoft.com/office/officeart/2016/7/layout/LinearBlockProcessNumbered"/>
    <dgm:cxn modelId="{FA3E5A16-53FA-496E-BDCD-ADFE2F1FB278}" srcId="{DBBC40C7-C6FD-4ABD-9281-A9234C4782A2}" destId="{04EE93EF-4230-41E5-AC78-60B7D4B25EB5}" srcOrd="1" destOrd="0" parTransId="{55C27C75-3505-4E44-AED7-FCEDC6D3E474}" sibTransId="{E6F2253B-E308-4976-983F-1F42A50D02C3}"/>
    <dgm:cxn modelId="{3FD8613F-FE16-4211-8438-C4D34187E848}" srcId="{DBBC40C7-C6FD-4ABD-9281-A9234C4782A2}" destId="{FD15AEF1-C78A-4E84-9EF8-4516AA155F6A}" srcOrd="2" destOrd="0" parTransId="{F05BA947-EC84-4CE8-A610-C078A70069F8}" sibTransId="{25160618-AD48-41F5-836E-35C83BD73738}"/>
    <dgm:cxn modelId="{512A4545-ABB5-418F-8E6E-E9410A40C3EA}" type="presOf" srcId="{25160618-AD48-41F5-836E-35C83BD73738}" destId="{461922E1-910D-4426-B01A-EA381B76EB16}" srcOrd="0" destOrd="0" presId="urn:microsoft.com/office/officeart/2016/7/layout/LinearBlockProcessNumbered"/>
    <dgm:cxn modelId="{F1B02949-A935-4219-ABC2-CC142AAA0A31}" type="presOf" srcId="{E6F2253B-E308-4976-983F-1F42A50D02C3}" destId="{89546349-D3F1-43AA-AFCA-12E6883F20AD}" srcOrd="0" destOrd="0" presId="urn:microsoft.com/office/officeart/2016/7/layout/LinearBlockProcessNumbered"/>
    <dgm:cxn modelId="{9D582D7C-8798-49F6-BFB5-7ED897CE3A8E}" type="presOf" srcId="{4E6512ED-11DA-466A-B187-8513963772A8}" destId="{71382FE1-E333-487E-909F-D607CA0FB450}" srcOrd="0" destOrd="0" presId="urn:microsoft.com/office/officeart/2016/7/layout/LinearBlockProcessNumbered"/>
    <dgm:cxn modelId="{D99B77A0-3CAC-4E5C-A4DD-1F96953D804B}" type="presOf" srcId="{04EE93EF-4230-41E5-AC78-60B7D4B25EB5}" destId="{0968B013-4700-402B-93A9-1BB0683CE5FC}" srcOrd="1" destOrd="0" presId="urn:microsoft.com/office/officeart/2016/7/layout/LinearBlockProcessNumbered"/>
    <dgm:cxn modelId="{59E42DA1-B22A-4216-839D-C7575A584168}" type="presOf" srcId="{E2802173-A04F-4496-94DA-9C18DC4482F5}" destId="{33026BF6-6A05-4B13-B50E-B92BE148FD8C}" srcOrd="0" destOrd="0" presId="urn:microsoft.com/office/officeart/2016/7/layout/LinearBlockProcessNumbered"/>
    <dgm:cxn modelId="{CD0C3AA5-9E5B-4D90-B768-3F29A575815B}" type="presOf" srcId="{4E6512ED-11DA-466A-B187-8513963772A8}" destId="{D8A95030-BDCD-4F41-9392-AFB0A9A6164C}" srcOrd="1" destOrd="0" presId="urn:microsoft.com/office/officeart/2016/7/layout/LinearBlockProcessNumbered"/>
    <dgm:cxn modelId="{8E6E82B1-9C6D-42A9-A43D-5FE0F4C6CBD9}" type="presOf" srcId="{DBBC40C7-C6FD-4ABD-9281-A9234C4782A2}" destId="{FF75CE43-EBDB-4F10-8062-FBD439A6AEF1}" srcOrd="0" destOrd="0" presId="urn:microsoft.com/office/officeart/2016/7/layout/LinearBlockProcessNumbered"/>
    <dgm:cxn modelId="{E9E3E4B8-FD8E-4A6C-A7C8-E5800630F078}" srcId="{DBBC40C7-C6FD-4ABD-9281-A9234C4782A2}" destId="{4E6512ED-11DA-466A-B187-8513963772A8}" srcOrd="0" destOrd="0" parTransId="{4869F32E-E846-49F3-A305-D65A0E8333C4}" sibTransId="{E2802173-A04F-4496-94DA-9C18DC4482F5}"/>
    <dgm:cxn modelId="{3A89FDB8-CF32-40EE-A8CA-1331BF697B63}" type="presOf" srcId="{FD15AEF1-C78A-4E84-9EF8-4516AA155F6A}" destId="{427003D5-67B3-411F-8032-26D251080BAF}" srcOrd="1" destOrd="0" presId="urn:microsoft.com/office/officeart/2016/7/layout/LinearBlockProcessNumbered"/>
    <dgm:cxn modelId="{A79865E9-B241-46A4-8B6C-EC51E80EB9F4}" type="presOf" srcId="{04EE93EF-4230-41E5-AC78-60B7D4B25EB5}" destId="{69BB5F9E-E75D-4684-AF58-307684B843C4}" srcOrd="0" destOrd="0" presId="urn:microsoft.com/office/officeart/2016/7/layout/LinearBlockProcessNumbered"/>
    <dgm:cxn modelId="{D6F5ADA8-3AAC-459B-A8BE-70B357D70A01}" type="presParOf" srcId="{FF75CE43-EBDB-4F10-8062-FBD439A6AEF1}" destId="{D8F69C38-EF79-4FDB-848E-0FF13F47899B}" srcOrd="0" destOrd="0" presId="urn:microsoft.com/office/officeart/2016/7/layout/LinearBlockProcessNumbered"/>
    <dgm:cxn modelId="{8C80F46C-BA74-4497-AE45-F94A54187655}" type="presParOf" srcId="{D8F69C38-EF79-4FDB-848E-0FF13F47899B}" destId="{71382FE1-E333-487E-909F-D607CA0FB450}" srcOrd="0" destOrd="0" presId="urn:microsoft.com/office/officeart/2016/7/layout/LinearBlockProcessNumbered"/>
    <dgm:cxn modelId="{C9736C6D-8F29-4563-B569-100FA03EA16D}" type="presParOf" srcId="{D8F69C38-EF79-4FDB-848E-0FF13F47899B}" destId="{33026BF6-6A05-4B13-B50E-B92BE148FD8C}" srcOrd="1" destOrd="0" presId="urn:microsoft.com/office/officeart/2016/7/layout/LinearBlockProcessNumbered"/>
    <dgm:cxn modelId="{29B42EF0-D414-4F28-9AB1-7CF41DC45B1B}" type="presParOf" srcId="{D8F69C38-EF79-4FDB-848E-0FF13F47899B}" destId="{D8A95030-BDCD-4F41-9392-AFB0A9A6164C}" srcOrd="2" destOrd="0" presId="urn:microsoft.com/office/officeart/2016/7/layout/LinearBlockProcessNumbered"/>
    <dgm:cxn modelId="{FA3485DE-3BDB-4AE5-B092-714AADCE027E}" type="presParOf" srcId="{FF75CE43-EBDB-4F10-8062-FBD439A6AEF1}" destId="{FE9DB2E0-9BD2-4685-84EE-455D7C066B8E}" srcOrd="1" destOrd="0" presId="urn:microsoft.com/office/officeart/2016/7/layout/LinearBlockProcessNumbered"/>
    <dgm:cxn modelId="{D8AC01A5-6E3F-4E90-8674-DFA83FF3DD94}" type="presParOf" srcId="{FF75CE43-EBDB-4F10-8062-FBD439A6AEF1}" destId="{52946802-B71F-443F-8419-DB40CD08F90D}" srcOrd="2" destOrd="0" presId="urn:microsoft.com/office/officeart/2016/7/layout/LinearBlockProcessNumbered"/>
    <dgm:cxn modelId="{18F30363-3786-4A1C-B3E4-F52A175510AC}" type="presParOf" srcId="{52946802-B71F-443F-8419-DB40CD08F90D}" destId="{69BB5F9E-E75D-4684-AF58-307684B843C4}" srcOrd="0" destOrd="0" presId="urn:microsoft.com/office/officeart/2016/7/layout/LinearBlockProcessNumbered"/>
    <dgm:cxn modelId="{2BF7EDFE-C656-42C8-A4B7-ECE7D21B0117}" type="presParOf" srcId="{52946802-B71F-443F-8419-DB40CD08F90D}" destId="{89546349-D3F1-43AA-AFCA-12E6883F20AD}" srcOrd="1" destOrd="0" presId="urn:microsoft.com/office/officeart/2016/7/layout/LinearBlockProcessNumbered"/>
    <dgm:cxn modelId="{EF023F60-1500-46A0-A864-A7E38F1DFDCC}" type="presParOf" srcId="{52946802-B71F-443F-8419-DB40CD08F90D}" destId="{0968B013-4700-402B-93A9-1BB0683CE5FC}" srcOrd="2" destOrd="0" presId="urn:microsoft.com/office/officeart/2016/7/layout/LinearBlockProcessNumbered"/>
    <dgm:cxn modelId="{FCC96A84-6FF1-4A76-8930-13682B11E25B}" type="presParOf" srcId="{FF75CE43-EBDB-4F10-8062-FBD439A6AEF1}" destId="{8B508B2F-18EF-4212-BDE7-EB48F7DDEC48}" srcOrd="3" destOrd="0" presId="urn:microsoft.com/office/officeart/2016/7/layout/LinearBlockProcessNumbered"/>
    <dgm:cxn modelId="{A565A898-8B63-4C04-B128-BB2BEC2611E4}" type="presParOf" srcId="{FF75CE43-EBDB-4F10-8062-FBD439A6AEF1}" destId="{3EA55233-2B3D-48D8-966B-22A2FF1527F0}" srcOrd="4" destOrd="0" presId="urn:microsoft.com/office/officeart/2016/7/layout/LinearBlockProcessNumbered"/>
    <dgm:cxn modelId="{34DF2A2A-F978-402A-898A-5FBD50852BF1}" type="presParOf" srcId="{3EA55233-2B3D-48D8-966B-22A2FF1527F0}" destId="{3E7112DE-4DCE-4A50-9190-8B44C5384397}" srcOrd="0" destOrd="0" presId="urn:microsoft.com/office/officeart/2016/7/layout/LinearBlockProcessNumbered"/>
    <dgm:cxn modelId="{C657EBD6-0DB1-43D9-8D1F-30CADCFB6B33}" type="presParOf" srcId="{3EA55233-2B3D-48D8-966B-22A2FF1527F0}" destId="{461922E1-910D-4426-B01A-EA381B76EB16}" srcOrd="1" destOrd="0" presId="urn:microsoft.com/office/officeart/2016/7/layout/LinearBlockProcessNumbered"/>
    <dgm:cxn modelId="{3A8C45C9-247A-4119-92CC-483FBBA17B30}" type="presParOf" srcId="{3EA55233-2B3D-48D8-966B-22A2FF1527F0}" destId="{427003D5-67B3-411F-8032-26D251080BAF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EF9678-1722-4153-B8F4-6CC10D8AEADC}">
      <dsp:nvSpPr>
        <dsp:cNvPr id="0" name=""/>
        <dsp:cNvSpPr/>
      </dsp:nvSpPr>
      <dsp:spPr>
        <a:xfrm>
          <a:off x="0" y="576"/>
          <a:ext cx="6581776" cy="13494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791BEE-89E7-4D12-B179-1D909D641F09}">
      <dsp:nvSpPr>
        <dsp:cNvPr id="0" name=""/>
        <dsp:cNvSpPr/>
      </dsp:nvSpPr>
      <dsp:spPr>
        <a:xfrm>
          <a:off x="408223" y="304213"/>
          <a:ext cx="742224" cy="7422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49475E-9385-4DD3-855E-CC05415AAD9A}">
      <dsp:nvSpPr>
        <dsp:cNvPr id="0" name=""/>
        <dsp:cNvSpPr/>
      </dsp:nvSpPr>
      <dsp:spPr>
        <a:xfrm>
          <a:off x="1558671" y="576"/>
          <a:ext cx="5023104" cy="1349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22" tIns="142822" rIns="142822" bIns="14282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Business Overview</a:t>
          </a:r>
          <a:endParaRPr lang="en-US" sz="2500" kern="1200" dirty="0"/>
        </a:p>
      </dsp:txBody>
      <dsp:txXfrm>
        <a:off x="1558671" y="576"/>
        <a:ext cx="5023104" cy="1349499"/>
      </dsp:txXfrm>
    </dsp:sp>
    <dsp:sp modelId="{4224013F-B6A4-486C-B1AD-BE3007B5CFB7}">
      <dsp:nvSpPr>
        <dsp:cNvPr id="0" name=""/>
        <dsp:cNvSpPr/>
      </dsp:nvSpPr>
      <dsp:spPr>
        <a:xfrm>
          <a:off x="0" y="1687450"/>
          <a:ext cx="6581776" cy="13494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00216A-0227-4CCB-A050-4490DBA06628}">
      <dsp:nvSpPr>
        <dsp:cNvPr id="0" name=""/>
        <dsp:cNvSpPr/>
      </dsp:nvSpPr>
      <dsp:spPr>
        <a:xfrm>
          <a:off x="408223" y="1991087"/>
          <a:ext cx="742224" cy="7422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C6A472-873D-4217-BDFF-C8B930D44A8E}">
      <dsp:nvSpPr>
        <dsp:cNvPr id="0" name=""/>
        <dsp:cNvSpPr/>
      </dsp:nvSpPr>
      <dsp:spPr>
        <a:xfrm>
          <a:off x="1558671" y="1687450"/>
          <a:ext cx="5023104" cy="1349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22" tIns="142822" rIns="142822" bIns="14282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Data Synthesis</a:t>
          </a:r>
          <a:endParaRPr lang="en-US" sz="2500" kern="1200" dirty="0"/>
        </a:p>
      </dsp:txBody>
      <dsp:txXfrm>
        <a:off x="1558671" y="1687450"/>
        <a:ext cx="5023104" cy="1349499"/>
      </dsp:txXfrm>
    </dsp:sp>
    <dsp:sp modelId="{EED1CCFD-0196-4900-99D5-F3AFF9B2562C}">
      <dsp:nvSpPr>
        <dsp:cNvPr id="0" name=""/>
        <dsp:cNvSpPr/>
      </dsp:nvSpPr>
      <dsp:spPr>
        <a:xfrm>
          <a:off x="0" y="3374324"/>
          <a:ext cx="6581776" cy="13494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189BF1-757D-4E07-B2F7-69A5CD378167}">
      <dsp:nvSpPr>
        <dsp:cNvPr id="0" name=""/>
        <dsp:cNvSpPr/>
      </dsp:nvSpPr>
      <dsp:spPr>
        <a:xfrm>
          <a:off x="408223" y="3677961"/>
          <a:ext cx="742224" cy="7422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5D0109-90AE-408D-BD55-BA3BBB91E2D0}">
      <dsp:nvSpPr>
        <dsp:cNvPr id="0" name=""/>
        <dsp:cNvSpPr/>
      </dsp:nvSpPr>
      <dsp:spPr>
        <a:xfrm>
          <a:off x="1558671" y="3374324"/>
          <a:ext cx="5023104" cy="13494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822" tIns="142822" rIns="142822" bIns="14282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Recommendations</a:t>
          </a:r>
          <a:endParaRPr lang="en-US" sz="2500" kern="1200" dirty="0"/>
        </a:p>
      </dsp:txBody>
      <dsp:txXfrm>
        <a:off x="1558671" y="3374324"/>
        <a:ext cx="5023104" cy="13494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B43FFA-751C-4030-84AF-9BC37CBD7358}">
      <dsp:nvSpPr>
        <dsp:cNvPr id="0" name=""/>
        <dsp:cNvSpPr/>
      </dsp:nvSpPr>
      <dsp:spPr>
        <a:xfrm>
          <a:off x="242116" y="200771"/>
          <a:ext cx="1351285" cy="135128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64FD4A-F098-4744-8E96-95AC16633C0A}">
      <dsp:nvSpPr>
        <dsp:cNvPr id="0" name=""/>
        <dsp:cNvSpPr/>
      </dsp:nvSpPr>
      <dsp:spPr>
        <a:xfrm>
          <a:off x="525886" y="484541"/>
          <a:ext cx="783745" cy="7837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0DF645-E125-4358-AED3-14580B6AA6B9}">
      <dsp:nvSpPr>
        <dsp:cNvPr id="0" name=""/>
        <dsp:cNvSpPr/>
      </dsp:nvSpPr>
      <dsp:spPr>
        <a:xfrm>
          <a:off x="1882962" y="200771"/>
          <a:ext cx="3185173" cy="1351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Africa Airways Co. has been formed as a subsidiary to venture into the aviation business in the region</a:t>
          </a:r>
        </a:p>
      </dsp:txBody>
      <dsp:txXfrm>
        <a:off x="1882962" y="200771"/>
        <a:ext cx="3185173" cy="1351285"/>
      </dsp:txXfrm>
    </dsp:sp>
    <dsp:sp modelId="{1B04EB11-E8BE-45CA-9047-EB9DF1FC58F5}">
      <dsp:nvSpPr>
        <dsp:cNvPr id="0" name=""/>
        <dsp:cNvSpPr/>
      </dsp:nvSpPr>
      <dsp:spPr>
        <a:xfrm>
          <a:off x="5623128" y="200771"/>
          <a:ext cx="1351285" cy="135128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A347E5-F263-4C67-9BD3-F328AAABDE4E}">
      <dsp:nvSpPr>
        <dsp:cNvPr id="0" name=""/>
        <dsp:cNvSpPr/>
      </dsp:nvSpPr>
      <dsp:spPr>
        <a:xfrm>
          <a:off x="5906898" y="484541"/>
          <a:ext cx="783745" cy="7837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6AF477-C41D-42E1-AD62-FB36B935A6D4}">
      <dsp:nvSpPr>
        <dsp:cNvPr id="0" name=""/>
        <dsp:cNvSpPr/>
      </dsp:nvSpPr>
      <dsp:spPr>
        <a:xfrm>
          <a:off x="7263975" y="200771"/>
          <a:ext cx="3185173" cy="1351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objective is to purchase airplanes with a target market of commercial and private enterprise operations.</a:t>
          </a:r>
        </a:p>
      </dsp:txBody>
      <dsp:txXfrm>
        <a:off x="7263975" y="200771"/>
        <a:ext cx="3185173" cy="1351285"/>
      </dsp:txXfrm>
    </dsp:sp>
    <dsp:sp modelId="{E5422D2B-1D2A-49E7-9B19-7C99F221D4CD}">
      <dsp:nvSpPr>
        <dsp:cNvPr id="0" name=""/>
        <dsp:cNvSpPr/>
      </dsp:nvSpPr>
      <dsp:spPr>
        <a:xfrm>
          <a:off x="242116" y="2187839"/>
          <a:ext cx="1351285" cy="135128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4D6130-110D-46EF-8C1D-3029604D3EB3}">
      <dsp:nvSpPr>
        <dsp:cNvPr id="0" name=""/>
        <dsp:cNvSpPr/>
      </dsp:nvSpPr>
      <dsp:spPr>
        <a:xfrm>
          <a:off x="525886" y="2471609"/>
          <a:ext cx="783745" cy="7837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FDFD6F-C477-4266-9EF2-BB75D9003A5C}">
      <dsp:nvSpPr>
        <dsp:cNvPr id="0" name=""/>
        <dsp:cNvSpPr/>
      </dsp:nvSpPr>
      <dsp:spPr>
        <a:xfrm>
          <a:off x="1882962" y="2187839"/>
          <a:ext cx="3185173" cy="1351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To ensure sustainability, risk assessment is a significant factor in ensuring long-term sustainability in the volatile market.</a:t>
          </a:r>
        </a:p>
      </dsp:txBody>
      <dsp:txXfrm>
        <a:off x="1882962" y="2187839"/>
        <a:ext cx="3185173" cy="1351285"/>
      </dsp:txXfrm>
    </dsp:sp>
    <dsp:sp modelId="{0A39530F-C33E-49CB-9C55-F1DBA748F190}">
      <dsp:nvSpPr>
        <dsp:cNvPr id="0" name=""/>
        <dsp:cNvSpPr/>
      </dsp:nvSpPr>
      <dsp:spPr>
        <a:xfrm>
          <a:off x="5623128" y="2187839"/>
          <a:ext cx="1351285" cy="135128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292DA5-728C-4976-95A0-2F012FEE7E73}">
      <dsp:nvSpPr>
        <dsp:cNvPr id="0" name=""/>
        <dsp:cNvSpPr/>
      </dsp:nvSpPr>
      <dsp:spPr>
        <a:xfrm>
          <a:off x="5906898" y="2471609"/>
          <a:ext cx="783745" cy="78374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084D37-893B-42CC-BC06-5697ECE3FAB1}">
      <dsp:nvSpPr>
        <dsp:cNvPr id="0" name=""/>
        <dsp:cNvSpPr/>
      </dsp:nvSpPr>
      <dsp:spPr>
        <a:xfrm>
          <a:off x="7263975" y="2187839"/>
          <a:ext cx="3185173" cy="13512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company targets its operations to be run by low-risk aircrafts with a proven track record in matters of safety and reliability.</a:t>
          </a:r>
        </a:p>
      </dsp:txBody>
      <dsp:txXfrm>
        <a:off x="7263975" y="2187839"/>
        <a:ext cx="3185173" cy="13512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382FE1-E333-487E-909F-D607CA0FB450}">
      <dsp:nvSpPr>
        <dsp:cNvPr id="0" name=""/>
        <dsp:cNvSpPr/>
      </dsp:nvSpPr>
      <dsp:spPr>
        <a:xfrm>
          <a:off x="830" y="0"/>
          <a:ext cx="3363366" cy="385762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2226" tIns="0" rIns="332226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Africa Airways Co. to venture into low-risk aircraft whose safety factor is high, as highlighted in previous graphs.</a:t>
          </a:r>
        </a:p>
      </dsp:txBody>
      <dsp:txXfrm>
        <a:off x="830" y="1543050"/>
        <a:ext cx="3363366" cy="2314575"/>
      </dsp:txXfrm>
    </dsp:sp>
    <dsp:sp modelId="{33026BF6-6A05-4B13-B50E-B92BE148FD8C}">
      <dsp:nvSpPr>
        <dsp:cNvPr id="0" name=""/>
        <dsp:cNvSpPr/>
      </dsp:nvSpPr>
      <dsp:spPr>
        <a:xfrm>
          <a:off x="830" y="0"/>
          <a:ext cx="3363366" cy="154305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2226" tIns="165100" rIns="332226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30" y="0"/>
        <a:ext cx="3363366" cy="1543050"/>
      </dsp:txXfrm>
    </dsp:sp>
    <dsp:sp modelId="{69BB5F9E-E75D-4684-AF58-307684B843C4}">
      <dsp:nvSpPr>
        <dsp:cNvPr id="0" name=""/>
        <dsp:cNvSpPr/>
      </dsp:nvSpPr>
      <dsp:spPr>
        <a:xfrm>
          <a:off x="3633266" y="0"/>
          <a:ext cx="3363366" cy="3857626"/>
        </a:xfrm>
        <a:prstGeom prst="rect">
          <a:avLst/>
        </a:prstGeom>
        <a:solidFill>
          <a:schemeClr val="accent2">
            <a:hueOff val="-203606"/>
            <a:satOff val="-1745"/>
            <a:lumOff val="-11568"/>
            <a:alphaOff val="0"/>
          </a:schemeClr>
        </a:solidFill>
        <a:ln w="12700" cap="flat" cmpd="sng" algn="ctr">
          <a:solidFill>
            <a:schemeClr val="accent2">
              <a:hueOff val="-203606"/>
              <a:satOff val="-1745"/>
              <a:lumOff val="-1156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2226" tIns="0" rIns="332226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To ensure high reliability, a threshold of safety factor should guide the selection of aircraft for commercial and private enterprises. The higher the percentage threshold the better.</a:t>
          </a:r>
        </a:p>
      </dsp:txBody>
      <dsp:txXfrm>
        <a:off x="3633266" y="1543050"/>
        <a:ext cx="3363366" cy="2314575"/>
      </dsp:txXfrm>
    </dsp:sp>
    <dsp:sp modelId="{89546349-D3F1-43AA-AFCA-12E6883F20AD}">
      <dsp:nvSpPr>
        <dsp:cNvPr id="0" name=""/>
        <dsp:cNvSpPr/>
      </dsp:nvSpPr>
      <dsp:spPr>
        <a:xfrm>
          <a:off x="3633266" y="0"/>
          <a:ext cx="3363366" cy="154305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2226" tIns="165100" rIns="332226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633266" y="0"/>
        <a:ext cx="3363366" cy="1543050"/>
      </dsp:txXfrm>
    </dsp:sp>
    <dsp:sp modelId="{3E7112DE-4DCE-4A50-9190-8B44C5384397}">
      <dsp:nvSpPr>
        <dsp:cNvPr id="0" name=""/>
        <dsp:cNvSpPr/>
      </dsp:nvSpPr>
      <dsp:spPr>
        <a:xfrm>
          <a:off x="7265702" y="0"/>
          <a:ext cx="3363366" cy="3857626"/>
        </a:xfrm>
        <a:prstGeom prst="rect">
          <a:avLst/>
        </a:prstGeom>
        <a:solidFill>
          <a:schemeClr val="accent2">
            <a:hueOff val="-407213"/>
            <a:satOff val="-3490"/>
            <a:lumOff val="-23137"/>
            <a:alphaOff val="0"/>
          </a:schemeClr>
        </a:solidFill>
        <a:ln w="12700" cap="flat" cmpd="sng" algn="ctr">
          <a:solidFill>
            <a:schemeClr val="accent2">
              <a:hueOff val="-407213"/>
              <a:satOff val="-3490"/>
              <a:lumOff val="-2313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2226" tIns="0" rIns="332226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 deeper analysis should be carried out to map out the financial implications of the choice of aircraft to operate and establish a balance between acquisition and operations, and profitability.</a:t>
          </a:r>
        </a:p>
      </dsp:txBody>
      <dsp:txXfrm>
        <a:off x="7265702" y="1543050"/>
        <a:ext cx="3363366" cy="2314575"/>
      </dsp:txXfrm>
    </dsp:sp>
    <dsp:sp modelId="{461922E1-910D-4426-B01A-EA381B76EB16}">
      <dsp:nvSpPr>
        <dsp:cNvPr id="0" name=""/>
        <dsp:cNvSpPr/>
      </dsp:nvSpPr>
      <dsp:spPr>
        <a:xfrm>
          <a:off x="7265702" y="0"/>
          <a:ext cx="3363366" cy="154305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2226" tIns="165100" rIns="332226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265702" y="0"/>
        <a:ext cx="3363366" cy="15430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073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06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16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34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098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55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7/27/2025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890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7/27/2025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1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7/27/2025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237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9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95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752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lored pencils inside a pencil holder which is on top of a wood table">
            <a:extLst>
              <a:ext uri="{FF2B5EF4-FFF2-40B4-BE49-F238E27FC236}">
                <a16:creationId xmlns:a16="http://schemas.microsoft.com/office/drawing/2014/main" id="{9F210265-86C8-89D8-A68E-E9215D5F695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73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6BB6B482-ACCA-4938-8AEA-49D525C17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46905" y="46904"/>
            <a:ext cx="6865150" cy="6771342"/>
          </a:xfrm>
          <a:prstGeom prst="rect">
            <a:avLst/>
          </a:prstGeom>
          <a:gradFill>
            <a:gsLst>
              <a:gs pos="42000">
                <a:srgbClr val="000000">
                  <a:alpha val="18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9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DA93F4-ECA6-A1A6-3827-10753F93A5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71759"/>
            <a:ext cx="5067300" cy="3497042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AFRICA AIRWAYS CO. AVIATION VENTURE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CF4A0E-18BE-A8D9-83BA-EB0C7C55F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5157694"/>
            <a:ext cx="5019676" cy="976406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Presented by: Elizabeth Kiilu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1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5535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6F2527-BC01-9FCC-A07F-9792D0499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660776" cy="4404064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75B4F83-6FDB-4998-8E11-31CE6E704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0794B99-5B9D-4B94-9505-1EDED76CD6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1D306AE-7497-3742-8393-B4C0646E6F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1665049"/>
              </p:ext>
            </p:extLst>
          </p:nvPr>
        </p:nvGraphicFramePr>
        <p:xfrm>
          <a:off x="4876800" y="1066801"/>
          <a:ext cx="6581776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0814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0A3A0-0AE6-ECC8-CE7A-35C7AB5F9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048E858-D8F5-126A-F2F5-D0FCCAA2C3C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00635" y="2221992"/>
          <a:ext cx="10691265" cy="3739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4334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D95F3-8384-41B2-7D1F-BB2709960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718457"/>
            <a:ext cx="10689336" cy="1009141"/>
          </a:xfrm>
        </p:spPr>
        <p:txBody>
          <a:bodyPr>
            <a:normAutofit/>
          </a:bodyPr>
          <a:lstStyle/>
          <a:p>
            <a:r>
              <a:rPr lang="en-US" dirty="0"/>
              <a:t>DATA SYNTHESIS</a:t>
            </a:r>
            <a:br>
              <a:rPr lang="en-US" dirty="0"/>
            </a:br>
            <a:r>
              <a:rPr lang="en-US" sz="1600" cap="none" dirty="0"/>
              <a:t>Data was acquired showing track records of different flights and their incidence track records</a:t>
            </a:r>
            <a:endParaRPr lang="en-US" sz="160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4D6EE22-60E5-DD6B-ABBA-3DB7161B21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Below are the top ten aircrafts that were involved in incidents that led to fatalities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2B7C4-2B0C-542A-E2ED-215919144E0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C99D9EF-6DCA-6EC6-1396-E35A77B859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Below are the top ten aircrafts that were involved in incidents that led to minor injuries.</a:t>
            </a:r>
          </a:p>
        </p:txBody>
      </p:sp>
      <p:pic>
        <p:nvPicPr>
          <p:cNvPr id="16" name="Content Placeholder 15" descr="A screenshot of a computer&#10;&#10;Description automatically generated">
            <a:extLst>
              <a:ext uri="{FF2B5EF4-FFF2-40B4-BE49-F238E27FC236}">
                <a16:creationId xmlns:a16="http://schemas.microsoft.com/office/drawing/2014/main" id="{339B28B2-E8F8-2748-B76F-EFD17A28DBD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406" y="2536574"/>
            <a:ext cx="4967052" cy="3602968"/>
          </a:xfrm>
        </p:spPr>
      </p:pic>
      <p:pic>
        <p:nvPicPr>
          <p:cNvPr id="18" name="Picture 17" descr="A screenshot of a graph&#10;&#10;Description automatically generated">
            <a:extLst>
              <a:ext uri="{FF2B5EF4-FFF2-40B4-BE49-F238E27FC236}">
                <a16:creationId xmlns:a16="http://schemas.microsoft.com/office/drawing/2014/main" id="{49189781-CAC2-7B95-1747-D68FD6F49F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834" y="2536575"/>
            <a:ext cx="5916165" cy="360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733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1EFCB-3100-E7CD-C372-9BF74F7C8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707572"/>
            <a:ext cx="10691265" cy="1012372"/>
          </a:xfrm>
        </p:spPr>
        <p:txBody>
          <a:bodyPr>
            <a:normAutofit/>
          </a:bodyPr>
          <a:lstStyle/>
          <a:p>
            <a:r>
              <a:rPr lang="en-US"/>
              <a:t>DATA SYNTHESIS</a:t>
            </a:r>
            <a:br>
              <a:rPr lang="en-US"/>
            </a:br>
            <a:r>
              <a:rPr lang="en-US" sz="1800" cap="none"/>
              <a:t>The following aircraft were considered low-risk and ranked according to their safety factors.</a:t>
            </a:r>
            <a:endParaRPr lang="en-US" sz="1800" dirty="0"/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09FD1BB3-4D52-6479-8E1F-E038410F6A1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" y="1719944"/>
            <a:ext cx="5211763" cy="4430484"/>
          </a:xfrm>
        </p:spPr>
      </p:pic>
      <p:pic>
        <p:nvPicPr>
          <p:cNvPr id="8" name="Content Placeholder 7" descr="A graph of a number of blue and white bars&#10;&#10;Description automatically generated">
            <a:extLst>
              <a:ext uri="{FF2B5EF4-FFF2-40B4-BE49-F238E27FC236}">
                <a16:creationId xmlns:a16="http://schemas.microsoft.com/office/drawing/2014/main" id="{C75C11DC-16E9-29A8-7274-36B42C609FB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725" y="1719944"/>
            <a:ext cx="5211763" cy="4539342"/>
          </a:xfrm>
        </p:spPr>
      </p:pic>
    </p:spTree>
    <p:extLst>
      <p:ext uri="{BB962C8B-B14F-4D97-AF65-F5344CB8AC3E}">
        <p14:creationId xmlns:p14="http://schemas.microsoft.com/office/powerpoint/2010/main" val="3950533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9FD80-A3FF-C412-737C-D112D9B93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10798176" cy="1051914"/>
          </a:xfrm>
        </p:spPr>
        <p:txBody>
          <a:bodyPr>
            <a:normAutofit/>
          </a:bodyPr>
          <a:lstStyle/>
          <a:p>
            <a:r>
              <a:rPr lang="en-US" dirty="0" err="1"/>
              <a:t>rECOMMENDATIONs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BB96FAB-CCBF-4D1E-9D0D-B038ACC2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B4A45FD-65CE-1228-1011-EA47C353F4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5920424"/>
              </p:ext>
            </p:extLst>
          </p:nvPr>
        </p:nvGraphicFramePr>
        <p:xfrm>
          <a:off x="800100" y="2276474"/>
          <a:ext cx="10629900" cy="3857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9788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9C0E6AB-EAB6-41E0-9D49-369643E87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176A7A0-FAD0-4BFC-A0FC-6B091D842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D7B2988F-8CD7-EB52-0591-3E744264499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917" r="17023" b="-1"/>
          <a:stretch>
            <a:fillRect/>
          </a:stretch>
        </p:blipFill>
        <p:spPr>
          <a:xfrm>
            <a:off x="669471" y="900085"/>
            <a:ext cx="10591800" cy="505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533622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250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Calisto MT</vt:lpstr>
      <vt:lpstr>Univers Condensed</vt:lpstr>
      <vt:lpstr>ChronicleVTI</vt:lpstr>
      <vt:lpstr>AFRICA AIRWAYS CO. AVIATION VENTURE</vt:lpstr>
      <vt:lpstr>outline</vt:lpstr>
      <vt:lpstr>Business Overview</vt:lpstr>
      <vt:lpstr>DATA SYNTHESIS Data was acquired showing track records of different flights and their incidence track records</vt:lpstr>
      <vt:lpstr>DATA SYNTHESIS The following aircraft were considered low-risk and ranked according to their safety factors.</vt:lpstr>
      <vt:lpstr>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Elizabeth Kiilu</dc:creator>
  <cp:lastModifiedBy>Elizabeth Kiilu</cp:lastModifiedBy>
  <cp:revision>2</cp:revision>
  <dcterms:created xsi:type="dcterms:W3CDTF">2025-07-26T21:11:06Z</dcterms:created>
  <dcterms:modified xsi:type="dcterms:W3CDTF">2025-07-26T23:43:05Z</dcterms:modified>
</cp:coreProperties>
</file>