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-62" y="-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9FA1-DEAF-C0A2-98DE-A6592E1E8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Attendance Management</a:t>
            </a:r>
            <a:br>
              <a:rPr lang="en-ZA" dirty="0"/>
            </a:br>
            <a:r>
              <a:rPr lang="en-ZA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BAF8A-3D19-E07E-6C66-A4E8A0675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Optimi College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749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3DB9-6B14-79D0-9C52-33C7DDC0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B5AE-2597-5883-AD4A-32ED6A72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Display All</a:t>
            </a:r>
          </a:p>
          <a:p>
            <a:r>
              <a:rPr lang="en-ZA" dirty="0"/>
              <a:t>Fire Drill</a:t>
            </a:r>
          </a:p>
          <a:p>
            <a:r>
              <a:rPr lang="en-ZA" dirty="0"/>
              <a:t>Employee Display</a:t>
            </a:r>
          </a:p>
          <a:p>
            <a:r>
              <a:rPr lang="en-ZA" dirty="0"/>
              <a:t>Error Records Display</a:t>
            </a:r>
          </a:p>
          <a:p>
            <a:r>
              <a:rPr lang="en-ZA" dirty="0"/>
              <a:t>Fire Drill</a:t>
            </a:r>
          </a:p>
          <a:p>
            <a:r>
              <a:rPr lang="en-ZA" dirty="0"/>
              <a:t>In-and-Out View</a:t>
            </a:r>
          </a:p>
          <a:p>
            <a:r>
              <a:rPr lang="en-ZA" dirty="0"/>
              <a:t>Late today</a:t>
            </a:r>
          </a:p>
          <a:p>
            <a:r>
              <a:rPr lang="en-ZA" dirty="0"/>
              <a:t>Sign-In Display</a:t>
            </a:r>
          </a:p>
          <a:p>
            <a:r>
              <a:rPr lang="en-ZA" dirty="0"/>
              <a:t>Sign-Out Display</a:t>
            </a:r>
          </a:p>
          <a:p>
            <a:r>
              <a:rPr lang="en-ZA" dirty="0"/>
              <a:t>Sort Date Person</a:t>
            </a:r>
          </a:p>
        </p:txBody>
      </p:sp>
    </p:spTree>
    <p:extLst>
      <p:ext uri="{BB962C8B-B14F-4D97-AF65-F5344CB8AC3E}">
        <p14:creationId xmlns:p14="http://schemas.microsoft.com/office/powerpoint/2010/main" val="105331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E28C-1D97-856F-2730-3E2CE93C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69" y="668868"/>
            <a:ext cx="8761413" cy="706964"/>
          </a:xfrm>
        </p:spPr>
        <p:txBody>
          <a:bodyPr/>
          <a:lstStyle/>
          <a:p>
            <a:r>
              <a:rPr lang="en-ZA" dirty="0"/>
              <a:t>Display All</a:t>
            </a:r>
            <a:br>
              <a:rPr lang="en-ZA" dirty="0"/>
            </a:b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8DE43-D335-D365-A89C-49AE49D0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1" y="1102093"/>
            <a:ext cx="10026000" cy="5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2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0146-FF04-E8F2-9971-A016EDF9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26821"/>
            <a:ext cx="8761413" cy="706964"/>
          </a:xfrm>
        </p:spPr>
        <p:txBody>
          <a:bodyPr/>
          <a:lstStyle/>
          <a:p>
            <a:r>
              <a:rPr lang="en-ZA" dirty="0"/>
              <a:t>Fire Drill Stored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142CF-4654-E708-141D-7F924E2A5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51" y="1303298"/>
            <a:ext cx="10026000" cy="51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6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7388-764F-2306-2F3E-D5D01B9AC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163420"/>
          </a:xfrm>
        </p:spPr>
        <p:txBody>
          <a:bodyPr/>
          <a:lstStyle/>
          <a:p>
            <a:pPr algn="ctr"/>
            <a:r>
              <a:rPr lang="en-ZA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3C745-2318-7A79-8D26-B0880B730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55172"/>
            <a:ext cx="8825658" cy="547655"/>
          </a:xfrm>
        </p:spPr>
        <p:txBody>
          <a:bodyPr/>
          <a:lstStyle/>
          <a:p>
            <a:pPr algn="ctr"/>
            <a:r>
              <a:rPr lang="en-ZA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8779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39</TotalTime>
  <Words>41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Attendance Management System</vt:lpstr>
      <vt:lpstr>Stored Procedures</vt:lpstr>
      <vt:lpstr>Display All </vt:lpstr>
      <vt:lpstr>Fire Drill Stored Procedure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Elizma Le Grange</dc:creator>
  <cp:lastModifiedBy>Elizma Le Grange</cp:lastModifiedBy>
  <cp:revision>1</cp:revision>
  <dcterms:created xsi:type="dcterms:W3CDTF">2023-11-20T07:07:09Z</dcterms:created>
  <dcterms:modified xsi:type="dcterms:W3CDTF">2023-11-20T07:47:02Z</dcterms:modified>
</cp:coreProperties>
</file>