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6" r:id="rId3"/>
    <p:sldId id="267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9FA1-DEAF-C0A2-98DE-A6592E1E8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Attendance Management</a:t>
            </a:r>
            <a:br>
              <a:rPr lang="en-ZA" dirty="0"/>
            </a:br>
            <a:r>
              <a:rPr lang="en-ZA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BAF8A-3D19-E07E-6C66-A4E8A0675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Optimi College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749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A908-305C-BB9D-DC21-0837F4AA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ADF67-0F40-56CD-D07C-F45A31259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Back 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DE8FC-7F29-ED50-F5E3-B502AE55FE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Stored procedures</a:t>
            </a:r>
          </a:p>
          <a:p>
            <a:r>
              <a:rPr lang="en-ZA" dirty="0"/>
              <a:t>Framework: Dapper</a:t>
            </a:r>
          </a:p>
          <a:p>
            <a:r>
              <a:rPr lang="en-ZA" dirty="0"/>
              <a:t>C#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AAB97-1E4F-B2A8-59F6-8AD0BE091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Front 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C99EA-FF2D-7259-F4E1-CF96B66D12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ZA" dirty="0"/>
              <a:t>JavaScript</a:t>
            </a:r>
          </a:p>
          <a:p>
            <a:r>
              <a:rPr lang="en-ZA" dirty="0"/>
              <a:t>jQuery</a:t>
            </a:r>
          </a:p>
          <a:p>
            <a:r>
              <a:rPr lang="en-ZA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115209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6813-5D38-89C4-7695-E33EE363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SWOT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48A3-A561-0E1B-ECC5-3FE2C5C7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/>
              <a:t>Strength - Fingerprint and card system</a:t>
            </a:r>
          </a:p>
          <a:p>
            <a:r>
              <a:rPr lang="en-ZA" sz="2400" dirty="0"/>
              <a:t>Weaknesses - No logs of who is going out</a:t>
            </a:r>
          </a:p>
          <a:p>
            <a:r>
              <a:rPr lang="en-ZA" sz="2400" dirty="0"/>
              <a:t>Opportunities – Reforms the current system</a:t>
            </a:r>
          </a:p>
          <a:p>
            <a:r>
              <a:rPr lang="en-ZA" sz="2400" dirty="0"/>
              <a:t>Threats -  More than one person can walk in with only one sign-in/log-in</a:t>
            </a:r>
          </a:p>
        </p:txBody>
      </p:sp>
    </p:spTree>
    <p:extLst>
      <p:ext uri="{BB962C8B-B14F-4D97-AF65-F5344CB8AC3E}">
        <p14:creationId xmlns:p14="http://schemas.microsoft.com/office/powerpoint/2010/main" val="28329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EBEB-02D2-C74E-AB87-C96E1AFE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D613-9EF8-F762-0E3E-9DF5BD9A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400" dirty="0"/>
              <a:t>POPI Act (Protection of Personal Information Act</a:t>
            </a:r>
          </a:p>
          <a:p>
            <a:r>
              <a:rPr lang="en-ZA" sz="2400" dirty="0"/>
              <a:t>Removed First and Last names</a:t>
            </a:r>
          </a:p>
        </p:txBody>
      </p:sp>
    </p:spTree>
    <p:extLst>
      <p:ext uri="{BB962C8B-B14F-4D97-AF65-F5344CB8AC3E}">
        <p14:creationId xmlns:p14="http://schemas.microsoft.com/office/powerpoint/2010/main" val="6944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003D-6F0E-7DFE-7402-800CA93F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Budget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BD58C-A6E0-6F56-1DE8-24FCEA65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Type of Software Project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Size of Software Project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Development Team Size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2619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7596-FFBA-8CB3-02AD-E6C39857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Budget </a:t>
            </a:r>
            <a:r>
              <a:rPr lang="en-ZA" dirty="0" err="1"/>
              <a:t>Cont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D1210-6BB3-9C4B-C850-2A4911D2F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58" y="2694038"/>
            <a:ext cx="11608883" cy="3441291"/>
          </a:xfrm>
        </p:spPr>
      </p:pic>
    </p:spTree>
    <p:extLst>
      <p:ext uri="{BB962C8B-B14F-4D97-AF65-F5344CB8AC3E}">
        <p14:creationId xmlns:p14="http://schemas.microsoft.com/office/powerpoint/2010/main" val="139286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020-FDB0-07CE-1C87-2728B37A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Budget </a:t>
            </a:r>
            <a:r>
              <a:rPr lang="en-ZA" dirty="0" err="1"/>
              <a:t>Cont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C4650-3DE0-1E01-FC80-E8E93BD24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25" y="2815251"/>
            <a:ext cx="11772749" cy="3441600"/>
          </a:xfrm>
        </p:spPr>
      </p:pic>
    </p:spTree>
    <p:extLst>
      <p:ext uri="{BB962C8B-B14F-4D97-AF65-F5344CB8AC3E}">
        <p14:creationId xmlns:p14="http://schemas.microsoft.com/office/powerpoint/2010/main" val="23336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2BDF-9536-52CB-4460-0B22F702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Budget </a:t>
            </a:r>
            <a:r>
              <a:rPr lang="en-ZA" dirty="0" err="1"/>
              <a:t>Cont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A5AD-B737-191A-8C5C-CD376C3D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Project Resource Cost x Project time = Project cost</a:t>
            </a:r>
            <a:endParaRPr lang="en-Z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8DC1A-B667-1165-3630-FB6195365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8" y="3588773"/>
            <a:ext cx="11882284" cy="26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9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77E4-13CC-515B-9AD1-A60C79BC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26A1-5A3F-51A3-0242-65D2D2B9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400" dirty="0"/>
              <a:t>Started with C# backend</a:t>
            </a:r>
          </a:p>
          <a:p>
            <a:r>
              <a:rPr lang="en-ZA" sz="2400" dirty="0"/>
              <a:t>Software Integration (small)</a:t>
            </a:r>
          </a:p>
          <a:p>
            <a:r>
              <a:rPr lang="en-ZA" sz="2400" dirty="0"/>
              <a:t>R28 000 – R75 000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867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{3A1F0993-D290-42AE-A170-99FC0EA4A75D}tf02900722</Template>
  <TotalTime>109</TotalTime>
  <Words>116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Montserrat</vt:lpstr>
      <vt:lpstr>Wingdings 3</vt:lpstr>
      <vt:lpstr>Ion Boardroom</vt:lpstr>
      <vt:lpstr>Attendance Management System</vt:lpstr>
      <vt:lpstr>Introduction</vt:lpstr>
      <vt:lpstr>SWOT Analysis</vt:lpstr>
      <vt:lpstr>Challenges</vt:lpstr>
      <vt:lpstr>Budget </vt:lpstr>
      <vt:lpstr>Budget Cont</vt:lpstr>
      <vt:lpstr>Budget Cont</vt:lpstr>
      <vt:lpstr>Budget Cont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Elizma Le Grange</dc:creator>
  <cp:lastModifiedBy>Elizma Le Grange</cp:lastModifiedBy>
  <cp:revision>2</cp:revision>
  <dcterms:created xsi:type="dcterms:W3CDTF">2023-11-27T09:24:31Z</dcterms:created>
  <dcterms:modified xsi:type="dcterms:W3CDTF">2023-11-27T11:39:33Z</dcterms:modified>
</cp:coreProperties>
</file>