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1" r:id="rId6"/>
    <p:sldId id="263" r:id="rId7"/>
    <p:sldId id="268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9FA1-DEAF-C0A2-98DE-A6592E1E8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Attendance Management</a:t>
            </a:r>
            <a:br>
              <a:rPr lang="en-ZA" dirty="0"/>
            </a:br>
            <a:r>
              <a:rPr lang="en-ZA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BAF8A-3D19-E07E-6C66-A4E8A0675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Optimi College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74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A908-305C-BB9D-DC21-0837F4AA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ADF67-0F40-56CD-D07C-F45A31259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Back 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E8FC-7F29-ED50-F5E3-B502AE55FE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Stored procedures</a:t>
            </a:r>
          </a:p>
          <a:p>
            <a:r>
              <a:rPr lang="en-ZA" dirty="0"/>
              <a:t>Framework: Dapper</a:t>
            </a:r>
          </a:p>
          <a:p>
            <a:r>
              <a:rPr lang="en-ZA" dirty="0"/>
              <a:t>C#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AAB97-1E4F-B2A8-59F6-8AD0BE09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Front 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C99EA-FF2D-7259-F4E1-CF96B66D12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CSS</a:t>
            </a:r>
          </a:p>
          <a:p>
            <a:r>
              <a:rPr lang="en-ZA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1520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6813-5D38-89C4-7695-E33EE36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48A3-A561-0E1B-ECC5-3FE2C5C7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Strength - Fingerprint and card system</a:t>
            </a:r>
          </a:p>
          <a:p>
            <a:r>
              <a:rPr lang="en-ZA" sz="2400" dirty="0"/>
              <a:t>Weaknesses - No logs of who is going out</a:t>
            </a:r>
          </a:p>
          <a:p>
            <a:r>
              <a:rPr lang="en-ZA" sz="2400" dirty="0"/>
              <a:t>Opportunities – Reforms the current system</a:t>
            </a:r>
          </a:p>
          <a:p>
            <a:r>
              <a:rPr lang="en-ZA" sz="2400" dirty="0"/>
              <a:t>Threats -  More than one person can walk in with only one sign-in/log-in</a:t>
            </a:r>
          </a:p>
        </p:txBody>
      </p:sp>
    </p:spTree>
    <p:extLst>
      <p:ext uri="{BB962C8B-B14F-4D97-AF65-F5344CB8AC3E}">
        <p14:creationId xmlns:p14="http://schemas.microsoft.com/office/powerpoint/2010/main" val="2832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EBEB-02D2-C74E-AB87-C96E1AFE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D613-9EF8-F762-0E3E-9DF5BD9A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/>
              <a:t>POPI Act (Protection of Personal Information Act</a:t>
            </a:r>
          </a:p>
          <a:p>
            <a:r>
              <a:rPr lang="en-ZA" sz="2400" dirty="0"/>
              <a:t>Removed First and Last names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6944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7596-FFBA-8CB3-02AD-E6C3985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 </a:t>
            </a:r>
            <a:r>
              <a:rPr lang="en-ZA" dirty="0" err="1"/>
              <a:t>Cont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D1210-6BB3-9C4B-C850-2A4911D2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58" y="2384764"/>
            <a:ext cx="11608883" cy="34412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FC1CF-DA8F-5583-AEC2-23AE6AA8968D}"/>
              </a:ext>
            </a:extLst>
          </p:cNvPr>
          <p:cNvSpPr txBox="1"/>
          <p:nvPr/>
        </p:nvSpPr>
        <p:spPr>
          <a:xfrm>
            <a:off x="3047999" y="59240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800" b="1" dirty="0"/>
              <a:t>Software Integration (small)</a:t>
            </a:r>
          </a:p>
          <a:p>
            <a:pPr algn="ctr"/>
            <a:r>
              <a:rPr lang="en-ZA" sz="1800" b="1" dirty="0"/>
              <a:t>R28 000 – R75 000</a:t>
            </a:r>
          </a:p>
        </p:txBody>
      </p:sp>
    </p:spTree>
    <p:extLst>
      <p:ext uri="{BB962C8B-B14F-4D97-AF65-F5344CB8AC3E}">
        <p14:creationId xmlns:p14="http://schemas.microsoft.com/office/powerpoint/2010/main" val="13928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020-FDB0-07CE-1C87-2728B37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 </a:t>
            </a:r>
            <a:r>
              <a:rPr lang="en-ZA" dirty="0" err="1"/>
              <a:t>Cont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C4650-3DE0-1E01-FC80-E8E93BD2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5" y="2277368"/>
            <a:ext cx="11772749" cy="3441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860DAA-8D9D-48E9-E0DE-0CEECBEB42EF}"/>
              </a:ext>
            </a:extLst>
          </p:cNvPr>
          <p:cNvSpPr txBox="1"/>
          <p:nvPr/>
        </p:nvSpPr>
        <p:spPr>
          <a:xfrm>
            <a:off x="3047999" y="592407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3200" b="1" dirty="0"/>
              <a:t>Finished in 4 Weeks</a:t>
            </a:r>
          </a:p>
        </p:txBody>
      </p:sp>
    </p:spTree>
    <p:extLst>
      <p:ext uri="{BB962C8B-B14F-4D97-AF65-F5344CB8AC3E}">
        <p14:creationId xmlns:p14="http://schemas.microsoft.com/office/powerpoint/2010/main" val="23336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EF607F9-BFBA-FFAC-EED3-C26E97C3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8672"/>
            <a:ext cx="11698941" cy="658065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0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0342-A56A-CECE-11A7-34B13E77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0327-4F65-B45E-1978-367F6260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User Acceptance Testing</a:t>
            </a:r>
          </a:p>
          <a:p>
            <a:r>
              <a:rPr lang="en-ZA" dirty="0"/>
              <a:t>Reliable and Consistent data retrieval and exporting. </a:t>
            </a:r>
          </a:p>
        </p:txBody>
      </p:sp>
    </p:spTree>
    <p:extLst>
      <p:ext uri="{BB962C8B-B14F-4D97-AF65-F5344CB8AC3E}">
        <p14:creationId xmlns:p14="http://schemas.microsoft.com/office/powerpoint/2010/main" val="35533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791-BEC3-F786-0580-065A1E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26D08-2F36-A068-CB57-E6D182369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From the Software Trinity Group (</a:t>
            </a:r>
            <a:r>
              <a:rPr lang="en-ZA" dirty="0" err="1"/>
              <a:t>pty</a:t>
            </a:r>
            <a:r>
              <a:rPr lang="en-ZA" dirty="0"/>
              <a:t>)LTD</a:t>
            </a:r>
          </a:p>
        </p:txBody>
      </p:sp>
    </p:spTree>
    <p:extLst>
      <p:ext uri="{BB962C8B-B14F-4D97-AF65-F5344CB8AC3E}">
        <p14:creationId xmlns:p14="http://schemas.microsoft.com/office/powerpoint/2010/main" val="23536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{3A1F0993-D290-42AE-A170-99FC0EA4A75D}tf02900722</Template>
  <TotalTime>22</TotalTime>
  <Words>114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Attendance Management System</vt:lpstr>
      <vt:lpstr>Introduction</vt:lpstr>
      <vt:lpstr>SWOT Analysis</vt:lpstr>
      <vt:lpstr>Challenges</vt:lpstr>
      <vt:lpstr>Budget Cont</vt:lpstr>
      <vt:lpstr>Budget Cont</vt:lpstr>
      <vt:lpstr>PowerPoint Presentation</vt:lpstr>
      <vt:lpstr>In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Elizma Le Grange</dc:creator>
  <cp:lastModifiedBy>Elizma Le Grange</cp:lastModifiedBy>
  <cp:revision>1</cp:revision>
  <dcterms:created xsi:type="dcterms:W3CDTF">2023-12-11T10:57:20Z</dcterms:created>
  <dcterms:modified xsi:type="dcterms:W3CDTF">2023-12-11T11:20:16Z</dcterms:modified>
</cp:coreProperties>
</file>