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E88C15C-E6E8-47F0-BFC7-C32DA17BC78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83B9BEF-F313-4FB2-97F9-5544081F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87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C15C-E6E8-47F0-BFC7-C32DA17BC78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9BEF-F313-4FB2-97F9-5544081F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67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C15C-E6E8-47F0-BFC7-C32DA17BC78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9BEF-F313-4FB2-97F9-5544081F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2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C15C-E6E8-47F0-BFC7-C32DA17BC78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9BEF-F313-4FB2-97F9-5544081F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55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E88C15C-E6E8-47F0-BFC7-C32DA17BC78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83B9BEF-F313-4FB2-97F9-5544081F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00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C15C-E6E8-47F0-BFC7-C32DA17BC78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9BEF-F313-4FB2-97F9-5544081F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87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C15C-E6E8-47F0-BFC7-C32DA17BC78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9BEF-F313-4FB2-97F9-5544081F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19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C15C-E6E8-47F0-BFC7-C32DA17BC78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9BEF-F313-4FB2-97F9-5544081F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22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C15C-E6E8-47F0-BFC7-C32DA17BC78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9BEF-F313-4FB2-97F9-5544081F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5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C15C-E6E8-47F0-BFC7-C32DA17BC78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3B9BEF-F313-4FB2-97F9-5544081F495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35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E88C15C-E6E8-47F0-BFC7-C32DA17BC78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3B9BEF-F313-4FB2-97F9-5544081F495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01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E88C15C-E6E8-47F0-BFC7-C32DA17BC78C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83B9BEF-F313-4FB2-97F9-5544081F4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10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microsoft.com/office/2007/relationships/hdphoto" Target="../media/hdphoto3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8F9C4-6829-4D8A-AD85-95F6F2479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866" y="5023406"/>
            <a:ext cx="6884895" cy="1496649"/>
          </a:xfrm>
        </p:spPr>
        <p:txBody>
          <a:bodyPr anchor="b">
            <a:normAutofit/>
          </a:bodyPr>
          <a:lstStyle/>
          <a:p>
            <a:r>
              <a:rPr lang="ru-RU" sz="5400" b="1" dirty="0">
                <a:solidFill>
                  <a:schemeClr val="tx1"/>
                </a:solidFill>
              </a:rPr>
              <a:t>Лиза </a:t>
            </a:r>
            <a:r>
              <a:rPr lang="ru-RU" sz="5400" b="1" dirty="0" err="1">
                <a:solidFill>
                  <a:schemeClr val="tx1"/>
                </a:solidFill>
              </a:rPr>
              <a:t>Мейтнер</a:t>
            </a:r>
            <a:endParaRPr lang="ru-RU" sz="54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394A50-94B3-4953-8279-C18710C2C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endParaRPr lang="ru-RU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Забытые имена: Лиза Мейтнер и Отто Ган - Статьи об истории - газета  «Обзор», новости Литвы">
            <a:extLst>
              <a:ext uri="{FF2B5EF4-FFF2-40B4-BE49-F238E27FC236}">
                <a16:creationId xmlns:a16="http://schemas.microsoft.com/office/drawing/2014/main" id="{96689260-9D4C-48E5-ABD5-6F1C8E96B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4" y="1417450"/>
            <a:ext cx="6232972" cy="402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97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7DC92-E431-48FF-8F5F-72435330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CD654-56B2-4D1C-866E-814DA261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12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DAB5A-D955-41D8-AFA4-EA6554B0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806346-E2EF-4449-A6C1-EB2AC1E8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45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80A6B-6990-4E3D-9BA1-D1CCA80E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9723"/>
            <a:ext cx="10058400" cy="1371600"/>
          </a:xfrm>
        </p:spPr>
        <p:txBody>
          <a:bodyPr/>
          <a:lstStyle/>
          <a:p>
            <a:r>
              <a:rPr lang="ru-RU" dirty="0"/>
              <a:t>Критика</a:t>
            </a:r>
          </a:p>
        </p:txBody>
      </p:sp>
      <p:pic>
        <p:nvPicPr>
          <p:cNvPr id="1026" name="Picture 2" descr="Критика">
            <a:extLst>
              <a:ext uri="{FF2B5EF4-FFF2-40B4-BE49-F238E27FC236}">
                <a16:creationId xmlns:a16="http://schemas.microsoft.com/office/drawing/2014/main" id="{B0357022-2D51-424E-BEF6-4CD30CFCF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8613"/>
            <a:ext cx="6229350" cy="619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15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Картинка &quot;Спасибо за внимание&quot; для презентаций (140 фото) 🔥 Прикольные  картинки и юмор">
            <a:extLst>
              <a:ext uri="{FF2B5EF4-FFF2-40B4-BE49-F238E27FC236}">
                <a16:creationId xmlns:a16="http://schemas.microsoft.com/office/drawing/2014/main" id="{169FA81D-88C1-4021-A711-A6DFDEE7C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155" y="321408"/>
            <a:ext cx="9787689" cy="621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91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B0606A98-0E4A-4286-8D9D-0FE4913E62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418" y="1608781"/>
            <a:ext cx="5772150" cy="363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0C1B382-854A-40ED-8EF0-717B1050803F}"/>
              </a:ext>
            </a:extLst>
          </p:cNvPr>
          <p:cNvSpPr txBox="1">
            <a:spLocks/>
          </p:cNvSpPr>
          <p:nvPr/>
        </p:nvSpPr>
        <p:spPr>
          <a:xfrm>
            <a:off x="6759671" y="6173144"/>
            <a:ext cx="5205231" cy="49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ru-RU" sz="1100" dirty="0"/>
              <a:t>Да, это не Лиза.</a:t>
            </a:r>
          </a:p>
          <a:p>
            <a:pPr algn="r"/>
            <a:r>
              <a:rPr lang="ru-RU" sz="1100" dirty="0"/>
              <a:t>Но кто вообще это заметит?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3DC228-C9F4-4758-8F80-6D5253F41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8" y="0"/>
            <a:ext cx="4890334" cy="684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42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60FADC4-1B63-45D1-B0C6-6FF07942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692468"/>
            <a:ext cx="5086350" cy="1371600"/>
          </a:xfrm>
        </p:spPr>
        <p:txBody>
          <a:bodyPr>
            <a:normAutofit fontScale="90000"/>
          </a:bodyPr>
          <a:lstStyle/>
          <a:p>
            <a:r>
              <a:rPr lang="ru-RU" dirty="0"/>
              <a:t>Где-то в Берлине:</a:t>
            </a:r>
          </a:p>
        </p:txBody>
      </p:sp>
      <p:pic>
        <p:nvPicPr>
          <p:cNvPr id="4102" name="Picture 6" descr="Знаете, я и сам своего рода ученый — Meming Wiki">
            <a:extLst>
              <a:ext uri="{FF2B5EF4-FFF2-40B4-BE49-F238E27FC236}">
                <a16:creationId xmlns:a16="http://schemas.microsoft.com/office/drawing/2014/main" id="{3A3077BC-E6F3-4AD4-83CF-C0C1B4E1B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"/>
          <a:stretch/>
        </p:blipFill>
        <p:spPr bwMode="auto">
          <a:xfrm>
            <a:off x="276225" y="2978223"/>
            <a:ext cx="5429250" cy="34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Мать атомной бомбы»: что ученая Лиза Мейтнер сделала для создания ядерного  оружия | Forbes Woman">
            <a:extLst>
              <a:ext uri="{FF2B5EF4-FFF2-40B4-BE49-F238E27FC236}">
                <a16:creationId xmlns:a16="http://schemas.microsoft.com/office/drawing/2014/main" id="{4CDCD2A7-27DF-4C7E-A95E-BBD799526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86" b="89881" l="9699" r="89967">
                        <a14:foregroundMark x1="50502" y1="44643" x2="70569" y2="35714"/>
                        <a14:foregroundMark x1="40134" y1="56548" x2="38127" y2="33929"/>
                        <a14:foregroundMark x1="38127" y1="33929" x2="42809" y2="13690"/>
                        <a14:foregroundMark x1="42809" y1="13690" x2="57860" y2="595"/>
                        <a14:foregroundMark x1="57860" y1="595" x2="69900" y2="1786"/>
                        <a14:foregroundMark x1="69900" y1="1786" x2="73579" y2="44048"/>
                        <a14:foregroundMark x1="73579" y1="44048" x2="70234" y2="50000"/>
                        <a14:foregroundMark x1="37793" y1="16071" x2="34114" y2="38095"/>
                        <a14:foregroundMark x1="34114" y1="38095" x2="38127" y2="54762"/>
                        <a14:foregroundMark x1="35786" y1="35119" x2="36455" y2="12500"/>
                        <a14:foregroundMark x1="36455" y1="12500" x2="47492" y2="5357"/>
                        <a14:foregroundMark x1="47492" y1="5357" x2="47826" y2="5357"/>
                        <a14:foregroundMark x1="61873" y1="61310" x2="66555" y2="70833"/>
                        <a14:backgroundMark x1="44816" y1="77976" x2="52843" y2="89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143605"/>
            <a:ext cx="4772032" cy="26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0C20152-7A8D-4378-9637-1C9583EC0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299062"/>
            <a:ext cx="6324600" cy="624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7D2C4D42-FC77-4BCE-AFB0-34A0497B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780" b="89943" l="10000" r="90000">
                        <a14:foregroundMark x1="86286" y1="32068" x2="73429" y2="50854"/>
                        <a14:foregroundMark x1="73429" y1="50854" x2="72571" y2="50854"/>
                        <a14:foregroundMark x1="83714" y1="33776" x2="84286" y2="24288"/>
                        <a14:foregroundMark x1="84286" y1="24288" x2="80286" y2="14042"/>
                        <a14:foregroundMark x1="80286" y1="14042" x2="68286" y2="7021"/>
                        <a14:foregroundMark x1="68286" y1="7021" x2="52000" y2="7780"/>
                        <a14:foregroundMark x1="52000" y1="7780" x2="46857" y2="10436"/>
                        <a14:foregroundMark x1="80857" y1="13472" x2="88000" y2="21822"/>
                        <a14:foregroundMark x1="88000" y1="21822" x2="89429" y2="30361"/>
                        <a14:foregroundMark x1="88000" y1="21632" x2="80286" y2="10626"/>
                        <a14:foregroundMark x1="82857" y1="42884" x2="64286" y2="546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4070">
            <a:off x="8820151" y="-324336"/>
            <a:ext cx="2258670" cy="34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14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E9B579E-8F57-4FE6-A61D-2FC57F8E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01" y="752727"/>
            <a:ext cx="6180392" cy="53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837D5D72-E18D-4EB7-A048-B301B76EB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07" y="760069"/>
            <a:ext cx="5332918" cy="533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2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8FDF0-9ECC-4988-8C0D-0E661B67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533" y="1381817"/>
            <a:ext cx="5450867" cy="1371600"/>
          </a:xfrm>
        </p:spPr>
        <p:txBody>
          <a:bodyPr>
            <a:noAutofit/>
          </a:bodyPr>
          <a:lstStyle/>
          <a:p>
            <a:r>
              <a:rPr lang="ru-RU" sz="3000" dirty="0"/>
              <a:t>- Представляешь, </a:t>
            </a:r>
            <a:r>
              <a:rPr lang="ru-RU" sz="3000" dirty="0" err="1"/>
              <a:t>Мейтнер</a:t>
            </a:r>
            <a:r>
              <a:rPr lang="ru-RU" sz="3000" dirty="0"/>
              <a:t> оказался женщиной. </a:t>
            </a:r>
            <a:br>
              <a:rPr lang="ru-RU" sz="3000" dirty="0"/>
            </a:br>
            <a:r>
              <a:rPr lang="ru-RU" sz="3000" dirty="0"/>
              <a:t>И она решила, что мы опубликуем её статью.</a:t>
            </a:r>
          </a:p>
        </p:txBody>
      </p:sp>
      <p:pic>
        <p:nvPicPr>
          <p:cNvPr id="4" name="Picture 4" descr="Women hahaha meme template - Indian Meme Templates">
            <a:extLst>
              <a:ext uri="{FF2B5EF4-FFF2-40B4-BE49-F238E27FC236}">
                <a16:creationId xmlns:a16="http://schemas.microsoft.com/office/drawing/2014/main" id="{20FA7B51-7B4D-4F52-82B6-692D6C0E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93" y="411480"/>
            <a:ext cx="6035040" cy="603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81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Более 16 100 работ на тему «ракета»: стоковые видео и киноматериалы  royalty-free - iStock">
            <a:extLst>
              <a:ext uri="{FF2B5EF4-FFF2-40B4-BE49-F238E27FC236}">
                <a16:creationId xmlns:a16="http://schemas.microsoft.com/office/drawing/2014/main" id="{D868B2CB-603F-4E16-8E66-4CB12D1D5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8" r="8956"/>
          <a:stretch/>
        </p:blipFill>
        <p:spPr bwMode="auto">
          <a:xfrm>
            <a:off x="3028948" y="2014194"/>
            <a:ext cx="6400799" cy="45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03F6C-7936-4BBB-9C0D-49B28A49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«Значение радиоактивности для космических процессов»</a:t>
            </a:r>
          </a:p>
        </p:txBody>
      </p:sp>
      <p:pic>
        <p:nvPicPr>
          <p:cNvPr id="1028" name="Picture 4" descr="Патрик арт мем ногти">
            <a:extLst>
              <a:ext uri="{FF2B5EF4-FFF2-40B4-BE49-F238E27FC236}">
                <a16:creationId xmlns:a16="http://schemas.microsoft.com/office/drawing/2014/main" id="{EE9443C8-7B29-4896-AC25-972DA234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49" y="2014194"/>
            <a:ext cx="6400799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9E7B54E-4DAB-43BE-B3D4-74B8DD90452C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/>
              <a:t>«Значение радиоактивности для косметических процессов»</a:t>
            </a:r>
          </a:p>
        </p:txBody>
      </p:sp>
    </p:spTree>
    <p:extLst>
      <p:ext uri="{BB962C8B-B14F-4D97-AF65-F5344CB8AC3E}">
        <p14:creationId xmlns:p14="http://schemas.microsoft.com/office/powerpoint/2010/main" val="4112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14867-B254-4873-AA51-4FBC60C5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47674"/>
            <a:ext cx="5400675" cy="1371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Роза «Пьер </a:t>
            </a:r>
            <a:r>
              <a:rPr lang="ru-RU" dirty="0" err="1"/>
              <a:t>Оже</a:t>
            </a:r>
            <a:r>
              <a:rPr lang="ru-RU" dirty="0"/>
              <a:t>»: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6BF41BE-3689-4930-B26B-56C6D5C4B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428624"/>
            <a:ext cx="4063815" cy="619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РОР / САЖЕНЦЫ ПИТОМНИКА / Розы / MADAME PIERRE OGER (Мадам Пьер Оже)">
            <a:extLst>
              <a:ext uri="{FF2B5EF4-FFF2-40B4-BE49-F238E27FC236}">
                <a16:creationId xmlns:a16="http://schemas.microsoft.com/office/drawing/2014/main" id="{9E6D6C4B-1C17-4B8B-A33C-D4172AA6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75" y="1868804"/>
            <a:ext cx="4679363" cy="471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22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Вена Австрия карта Европы - карта Вена Австрия карте Европы (Западная  Европа - Европа)">
            <a:extLst>
              <a:ext uri="{FF2B5EF4-FFF2-40B4-BE49-F238E27FC236}">
                <a16:creationId xmlns:a16="http://schemas.microsoft.com/office/drawing/2014/main" id="{F3D6722B-7CFF-4F7F-880D-643692292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343995"/>
            <a:ext cx="6170010" cy="617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Видео Вена 4K (UHD) - Envato">
            <a:extLst>
              <a:ext uri="{FF2B5EF4-FFF2-40B4-BE49-F238E27FC236}">
                <a16:creationId xmlns:a16="http://schemas.microsoft.com/office/drawing/2014/main" id="{F719C785-A0F8-469F-8E6F-F7E5DA70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95" y="1692177"/>
            <a:ext cx="6180863" cy="347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Забытые имена: Лиза Мейтнер и Отто Ган - Статьи об истории - газета  «Обзор», новости Литвы">
            <a:extLst>
              <a:ext uri="{FF2B5EF4-FFF2-40B4-BE49-F238E27FC236}">
                <a16:creationId xmlns:a16="http://schemas.microsoft.com/office/drawing/2014/main" id="{BE09A8E7-CE74-4623-A5AD-8A6A74CB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796" y="347035"/>
            <a:ext cx="4416450" cy="616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6B72D-A4CA-4405-86E6-90E788C1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D9559C-41E2-46F9-9D69-CAF4949B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02FD2BF-B036-437E-A030-9BC44CCB9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1500"/>
            <a:ext cx="48958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Лизе Мейтнер">
            <a:extLst>
              <a:ext uri="{FF2B5EF4-FFF2-40B4-BE49-F238E27FC236}">
                <a16:creationId xmlns:a16="http://schemas.microsoft.com/office/drawing/2014/main" id="{D6A3FBE6-2088-4C62-A24E-2CE1C3BA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4388"/>
            <a:ext cx="3762052" cy="587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292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C9042177-EA26-46BB-ABDB-A93C8327A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42887"/>
            <a:ext cx="8496300" cy="63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2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43503-D702-46A5-A4DE-2D21039C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7296150" cy="1371600"/>
          </a:xfrm>
        </p:spPr>
        <p:txBody>
          <a:bodyPr>
            <a:normAutofit fontScale="90000"/>
          </a:bodyPr>
          <a:lstStyle/>
          <a:p>
            <a:r>
              <a:rPr lang="ru-RU" dirty="0"/>
              <a:t>Лиза, когда поступила в Венский университет:</a:t>
            </a:r>
          </a:p>
        </p:txBody>
      </p:sp>
      <p:pic>
        <p:nvPicPr>
          <p:cNvPr id="4" name="Happy happy happy cat meme (green screen)  cat  meme  happy - Xb7n (360p, h264, youtube)">
            <a:hlinkClick r:id="" action="ppaction://media"/>
            <a:extLst>
              <a:ext uri="{FF2B5EF4-FFF2-40B4-BE49-F238E27FC236}">
                <a16:creationId xmlns:a16="http://schemas.microsoft.com/office/drawing/2014/main" id="{CDD3A40D-89EA-4603-B95B-7E7D9BC1552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lum bright="-59000" contrast="55000"/>
          </a:blip>
          <a:stretch>
            <a:fillRect/>
          </a:stretch>
        </p:blipFill>
        <p:spPr>
          <a:xfrm>
            <a:off x="8362950" y="255588"/>
            <a:ext cx="3571875" cy="6351425"/>
          </a:xfrm>
        </p:spPr>
      </p:pic>
      <p:pic>
        <p:nvPicPr>
          <p:cNvPr id="5122" name="Picture 2" descr="Венский университет, Вена, Австрия">
            <a:extLst>
              <a:ext uri="{FF2B5EF4-FFF2-40B4-BE49-F238E27FC236}">
                <a16:creationId xmlns:a16="http://schemas.microsoft.com/office/drawing/2014/main" id="{5366593F-4FAB-4C1C-89B7-E9E8940AD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45320"/>
            <a:ext cx="7068207" cy="416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13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42857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Мейтнер, Лиза — Википедия">
            <a:extLst>
              <a:ext uri="{FF2B5EF4-FFF2-40B4-BE49-F238E27FC236}">
                <a16:creationId xmlns:a16="http://schemas.microsoft.com/office/drawing/2014/main" id="{8133105B-DA3B-4C25-8DFE-82CDBAB15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2" y="292487"/>
            <a:ext cx="4788569" cy="627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8F0FC04-4C54-4FB1-929A-6D985BE54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93" y="1164697"/>
            <a:ext cx="6779349" cy="452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4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8B9CF-1B36-4104-A2B9-017D4743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941646"/>
            <a:ext cx="3483143" cy="1462431"/>
          </a:xfrm>
        </p:spPr>
        <p:txBody>
          <a:bodyPr>
            <a:noAutofit/>
          </a:bodyPr>
          <a:lstStyle/>
          <a:p>
            <a:pPr algn="ctr"/>
            <a:r>
              <a:rPr lang="ru-RU" sz="3000" dirty="0"/>
              <a:t>Лиза, когда работала без зарплаты</a:t>
            </a:r>
          </a:p>
        </p:txBody>
      </p:sp>
      <p:pic>
        <p:nvPicPr>
          <p:cNvPr id="7170" name="Picture 2" descr="Создать мем: мем курит в ахуе, rust cohle, настоящий детектив мемы">
            <a:extLst>
              <a:ext uri="{FF2B5EF4-FFF2-40B4-BE49-F238E27FC236}">
                <a16:creationId xmlns:a16="http://schemas.microsoft.com/office/drawing/2014/main" id="{12081F95-9E47-4186-95AC-92E3998E1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447925"/>
            <a:ext cx="3619594" cy="361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Создать мем: илон маск курит gif, elon musk smoking space, илон маск курит">
            <a:extLst>
              <a:ext uri="{FF2B5EF4-FFF2-40B4-BE49-F238E27FC236}">
                <a16:creationId xmlns:a16="http://schemas.microsoft.com/office/drawing/2014/main" id="{C4F79EB3-57D0-4B77-A22D-E729BC82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561" y="2447972"/>
            <a:ext cx="4826063" cy="36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3875E68-43B9-4B98-BAD7-2218BF36B36E}"/>
              </a:ext>
            </a:extLst>
          </p:cNvPr>
          <p:cNvSpPr txBox="1">
            <a:spLocks/>
          </p:cNvSpPr>
          <p:nvPr/>
        </p:nvSpPr>
        <p:spPr>
          <a:xfrm>
            <a:off x="3603561" y="897798"/>
            <a:ext cx="470214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sz="3000" dirty="0"/>
              <a:t>Лиза, когда стала ассистентом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B54B470-CA83-44D9-AEEF-2B53AA03D98A}"/>
              </a:ext>
            </a:extLst>
          </p:cNvPr>
          <p:cNvSpPr txBox="1">
            <a:spLocks/>
          </p:cNvSpPr>
          <p:nvPr/>
        </p:nvSpPr>
        <p:spPr>
          <a:xfrm>
            <a:off x="7927808" y="1076349"/>
            <a:ext cx="418799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sz="2800" dirty="0"/>
              <a:t>Лиза (и ее родители), когда вновь осталась без зарплаты</a:t>
            </a:r>
          </a:p>
        </p:txBody>
      </p:sp>
      <p:pic>
        <p:nvPicPr>
          <p:cNvPr id="9" name="Picture 2" descr="Создать мем: мем курит в ахуе, rust cohle, настоящий детектив мемы">
            <a:extLst>
              <a:ext uri="{FF2B5EF4-FFF2-40B4-BE49-F238E27FC236}">
                <a16:creationId xmlns:a16="http://schemas.microsoft.com/office/drawing/2014/main" id="{3FF698DF-AF49-4689-BF9B-71B6BB3C9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705" y="2447925"/>
            <a:ext cx="3619594" cy="361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1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14867-B254-4873-AA51-4FBC60C5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47674"/>
            <a:ext cx="5400675" cy="1371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Роза «Пьер </a:t>
            </a:r>
            <a:r>
              <a:rPr lang="ru-RU" dirty="0" err="1"/>
              <a:t>Оже</a:t>
            </a:r>
            <a:r>
              <a:rPr lang="ru-RU" dirty="0"/>
              <a:t>»: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6BF41BE-3689-4930-B26B-56C6D5C4B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428624"/>
            <a:ext cx="4063815" cy="619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РОР / САЖЕНЦЫ ПИТОМНИКА / Розы / MADAME PIERRE OGER (Мадам Пьер Оже)">
            <a:extLst>
              <a:ext uri="{FF2B5EF4-FFF2-40B4-BE49-F238E27FC236}">
                <a16:creationId xmlns:a16="http://schemas.microsoft.com/office/drawing/2014/main" id="{9E6D6C4B-1C17-4B8B-A33C-D4172AA6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75" y="1868804"/>
            <a:ext cx="4679363" cy="471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2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F0199A6-58C4-42F1-A530-EEF1A354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39268"/>
            <a:ext cx="7905750" cy="636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Полония Калининград - Известные личности: Мария Склодовская-Кюри">
            <a:extLst>
              <a:ext uri="{FF2B5EF4-FFF2-40B4-BE49-F238E27FC236}">
                <a16:creationId xmlns:a16="http://schemas.microsoft.com/office/drawing/2014/main" id="{76D041F3-BC1D-4D91-B1BC-43D1792B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71" y="528293"/>
            <a:ext cx="4081385" cy="26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Мать атомной бомбы»: что ученая Лиза Мейтнер сделала для создания ядерного  оружия | Forbes Woman">
            <a:extLst>
              <a:ext uri="{FF2B5EF4-FFF2-40B4-BE49-F238E27FC236}">
                <a16:creationId xmlns:a16="http://schemas.microsoft.com/office/drawing/2014/main" id="{4D2EB8F8-FC0E-4C86-B4D4-D3CA9F9E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71" y="3922186"/>
            <a:ext cx="4081385" cy="229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Это счастливое имя Эйнштейн | Журнал &quot;Чайка&quot;">
            <a:extLst>
              <a:ext uri="{FF2B5EF4-FFF2-40B4-BE49-F238E27FC236}">
                <a16:creationId xmlns:a16="http://schemas.microsoft.com/office/drawing/2014/main" id="{1FB6BB36-4149-42B5-AE1D-04021C32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00" b="90000" l="9950" r="89552">
                        <a14:foregroundMark x1="53234" y1="9600" x2="27861" y2="9600"/>
                        <a14:foregroundMark x1="27861" y1="9600" x2="23881" y2="1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239267"/>
            <a:ext cx="2095500" cy="260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Это счастливое имя Эйнштейн | Журнал &quot;Чайка&quot;">
            <a:extLst>
              <a:ext uri="{FF2B5EF4-FFF2-40B4-BE49-F238E27FC236}">
                <a16:creationId xmlns:a16="http://schemas.microsoft.com/office/drawing/2014/main" id="{92576A03-010F-48D8-B0F3-2FDE9E64E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00" b="90000" l="9950" r="89552">
                        <a14:foregroundMark x1="53234" y1="9600" x2="27861" y2="9600"/>
                        <a14:foregroundMark x1="27861" y1="9600" x2="23881" y2="1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196" y="3143250"/>
            <a:ext cx="2290763" cy="284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1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1F144-D6FB-47DF-9873-C2BD19D9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860736"/>
            <a:ext cx="4340994" cy="5136528"/>
          </a:xfrm>
        </p:spPr>
        <p:txBody>
          <a:bodyPr>
            <a:noAutofit/>
          </a:bodyPr>
          <a:lstStyle/>
          <a:p>
            <a:r>
              <a:rPr lang="ru-RU" sz="2800" dirty="0"/>
              <a:t>Фото с  </a:t>
            </a:r>
            <a:r>
              <a:rPr lang="ru-RU" sz="2800" dirty="0" err="1"/>
              <a:t>Сольвеевского</a:t>
            </a:r>
            <a:r>
              <a:rPr lang="ru-RU" sz="2800" dirty="0"/>
              <a:t> конгресса 1933г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Что она на нем делала?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Фотографировалась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214BEC-0C7A-48FE-BC0D-4ADB6DEE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03" y="860736"/>
            <a:ext cx="7553717" cy="513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5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Швеция">
            <a:extLst>
              <a:ext uri="{FF2B5EF4-FFF2-40B4-BE49-F238E27FC236}">
                <a16:creationId xmlns:a16="http://schemas.microsoft.com/office/drawing/2014/main" id="{522CF0E1-914B-4C24-BB01-99459E1BF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04" y="378894"/>
            <a:ext cx="4453463" cy="614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5DC16F72-B938-461E-B1D7-BA290F40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33" y="378894"/>
            <a:ext cx="7570239" cy="614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743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Савон</Template>
  <TotalTime>284</TotalTime>
  <Words>85</Words>
  <Application>Microsoft Office PowerPoint</Application>
  <PresentationFormat>Широкоэкранный</PresentationFormat>
  <Paragraphs>15</Paragraphs>
  <Slides>21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Garamond</vt:lpstr>
      <vt:lpstr>Савон</vt:lpstr>
      <vt:lpstr>Лиза Мейтнер</vt:lpstr>
      <vt:lpstr>Презентация PowerPoint</vt:lpstr>
      <vt:lpstr>Лиза, когда поступила в Венский университет:</vt:lpstr>
      <vt:lpstr>Презентация PowerPoint</vt:lpstr>
      <vt:lpstr>Лиза, когда работала без зарплаты</vt:lpstr>
      <vt:lpstr>Роза «Пьер Оже»:</vt:lpstr>
      <vt:lpstr>Презентация PowerPoint</vt:lpstr>
      <vt:lpstr>Фото с  Сольвеевского конгресса 1933г  Что она на нем делала?  Фотографировалась</vt:lpstr>
      <vt:lpstr>Презентация PowerPoint</vt:lpstr>
      <vt:lpstr>Презентация PowerPoint</vt:lpstr>
      <vt:lpstr>Презентация PowerPoint</vt:lpstr>
      <vt:lpstr>Критика</vt:lpstr>
      <vt:lpstr>Презентация PowerPoint</vt:lpstr>
      <vt:lpstr>Презентация PowerPoint</vt:lpstr>
      <vt:lpstr>Где-то в Берлине:</vt:lpstr>
      <vt:lpstr>Презентация PowerPoint</vt:lpstr>
      <vt:lpstr>- Представляешь, Мейтнер оказался женщиной.  И она решила, что мы опубликуем её статью.</vt:lpstr>
      <vt:lpstr>«Значение радиоактивности для космических процессов»</vt:lpstr>
      <vt:lpstr>Роза «Пьер Оже»: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Лиза Мейтнер</dc:title>
  <dc:creator>Елизавета Хлебникова</dc:creator>
  <cp:lastModifiedBy>Елизавета Хлебникова</cp:lastModifiedBy>
  <cp:revision>36</cp:revision>
  <dcterms:created xsi:type="dcterms:W3CDTF">2024-11-24T10:42:00Z</dcterms:created>
  <dcterms:modified xsi:type="dcterms:W3CDTF">2024-11-26T14:42:56Z</dcterms:modified>
</cp:coreProperties>
</file>