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2"/>
    <p:restoredTop sz="94688"/>
  </p:normalViewPr>
  <p:slideViewPr>
    <p:cSldViewPr snapToGrid="0" snapToObjects="1">
      <p:cViewPr>
        <p:scale>
          <a:sx n="53" d="100"/>
          <a:sy n="53" d="100"/>
        </p:scale>
        <p:origin x="-1224" y="-72"/>
      </p:cViewPr>
      <p:guideLst>
        <p:guide orient="horz" pos="3072"/>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3" name="Shape 113"/>
          <p:cNvSpPr>
            <a:spLocks noGrp="1" noRot="1" noChangeAspect="1"/>
          </p:cNvSpPr>
          <p:nvPr>
            <p:ph type="sldImg"/>
          </p:nvPr>
        </p:nvSpPr>
        <p:spPr>
          <a:xfrm>
            <a:off x="1143000" y="685800"/>
            <a:ext cx="4572000" cy="3429000"/>
          </a:xfrm>
          <a:prstGeom prst="rect">
            <a:avLst/>
          </a:prstGeom>
        </p:spPr>
        <p:txBody>
          <a:bodyPr/>
          <a:lstStyle/>
          <a:p>
            <a:endParaRPr/>
          </a:p>
        </p:txBody>
      </p:sp>
      <p:sp>
        <p:nvSpPr>
          <p:cNvPr id="114" name="Shape 11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540496112"/>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11" name="Прямоугольник"/>
          <p:cNvSpPr/>
          <p:nvPr/>
        </p:nvSpPr>
        <p:spPr>
          <a:xfrm>
            <a:off x="4061866" y="-135186"/>
            <a:ext cx="9121280" cy="10023972"/>
          </a:xfrm>
          <a:prstGeom prst="rect">
            <a:avLst/>
          </a:prstGeom>
          <a:solidFill>
            <a:srgbClr val="FFFFFF"/>
          </a:solidFill>
          <a:ln w="12700">
            <a:miter lim="400000"/>
          </a:ln>
        </p:spPr>
        <p:txBody>
          <a:bodyPr lIns="50800" tIns="50800" rIns="50800" bIns="50800" anchor="ctr"/>
          <a:lstStyle/>
          <a:p>
            <a:pPr>
              <a:defRPr sz="2400">
                <a:solidFill>
                  <a:srgbClr val="FFFFFF"/>
                </a:solidFill>
              </a:defRPr>
            </a:pPr>
            <a:endParaRPr/>
          </a:p>
        </p:txBody>
      </p:sp>
      <p:sp>
        <p:nvSpPr>
          <p:cNvPr id="1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90" name="–Иван Арсентьев"/>
          <p:cNvSpPr txBox="1">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r>
              <a:t>–Иван Арсентьев</a:t>
            </a:r>
          </a:p>
        </p:txBody>
      </p:sp>
      <p:sp>
        <p:nvSpPr>
          <p:cNvPr id="91" name="«Место ввода цитаты»."/>
          <p:cNvSpPr txBox="1">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«Место ввода цитаты».</a:t>
            </a:r>
          </a:p>
        </p:txBody>
      </p:sp>
      <p:sp>
        <p:nvSpPr>
          <p:cNvPr id="9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99" name="Изображение"/>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10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19" name="Изображение"/>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0" name="Текст заголовка"/>
          <p:cNvSpPr txBox="1">
            <a:spLocks noGrp="1"/>
          </p:cNvSpPr>
          <p:nvPr>
            <p:ph type="title"/>
          </p:nvPr>
        </p:nvSpPr>
        <p:spPr>
          <a:xfrm>
            <a:off x="1270000" y="6718300"/>
            <a:ext cx="10464800" cy="1422400"/>
          </a:xfrm>
          <a:prstGeom prst="rect">
            <a:avLst/>
          </a:prstGeom>
        </p:spPr>
        <p:txBody>
          <a:bodyPr anchor="b"/>
          <a:lstStyle/>
          <a:p>
            <a:r>
              <a:t>Текст заголовка</a:t>
            </a:r>
          </a:p>
        </p:txBody>
      </p:sp>
      <p:sp>
        <p:nvSpPr>
          <p:cNvPr id="21" name="Уровень текста 1…"/>
          <p:cNvSpPr txBox="1">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2" name="Номер слайда"/>
          <p:cNvSpPr txBox="1">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2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36" name="Изображение"/>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7" name="Текст заголовка"/>
          <p:cNvSpPr txBox="1">
            <a:spLocks noGrp="1"/>
          </p:cNvSpPr>
          <p:nvPr>
            <p:ph type="title"/>
          </p:nvPr>
        </p:nvSpPr>
        <p:spPr>
          <a:xfrm>
            <a:off x="952500" y="635000"/>
            <a:ext cx="5334000" cy="3987800"/>
          </a:xfrm>
          <a:prstGeom prst="rect">
            <a:avLst/>
          </a:prstGeom>
        </p:spPr>
        <p:txBody>
          <a:bodyPr anchor="b"/>
          <a:lstStyle>
            <a:lvl1pPr>
              <a:defRPr sz="6000"/>
            </a:lvl1pPr>
          </a:lstStyle>
          <a:p>
            <a:r>
              <a:t>Текст заголовка</a:t>
            </a:r>
          </a:p>
        </p:txBody>
      </p:sp>
      <p:sp>
        <p:nvSpPr>
          <p:cNvPr id="38" name="Уровень текста 1…"/>
          <p:cNvSpPr txBox="1">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46"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53" name="Текст заголовка"/>
          <p:cNvSpPr txBox="1">
            <a:spLocks noGrp="1"/>
          </p:cNvSpPr>
          <p:nvPr>
            <p:ph type="title"/>
          </p:nvPr>
        </p:nvSpPr>
        <p:spPr>
          <a:prstGeom prst="rect">
            <a:avLst/>
          </a:prstGeom>
        </p:spPr>
        <p:txBody>
          <a:bodyPr/>
          <a:lstStyle/>
          <a:p>
            <a:r>
              <a:t>Текст заголовка</a:t>
            </a:r>
          </a:p>
        </p:txBody>
      </p:sp>
      <p:sp>
        <p:nvSpPr>
          <p:cNvPr id="5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5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62" name="Изображение"/>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3" name="Текст заголовка"/>
          <p:cNvSpPr txBox="1">
            <a:spLocks noGrp="1"/>
          </p:cNvSpPr>
          <p:nvPr>
            <p:ph type="title"/>
          </p:nvPr>
        </p:nvSpPr>
        <p:spPr>
          <a:prstGeom prst="rect">
            <a:avLst/>
          </a:prstGeom>
        </p:spPr>
        <p:txBody>
          <a:bodyPr/>
          <a:lstStyle/>
          <a:p>
            <a:r>
              <a:t>Текст заголовка</a:t>
            </a:r>
          </a:p>
        </p:txBody>
      </p:sp>
      <p:sp>
        <p:nvSpPr>
          <p:cNvPr id="64" name="Уровень текста 1…"/>
          <p:cNvSpPr txBox="1">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6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72" name="Уровень текста 1…"/>
          <p:cNvSpPr txBox="1">
            <a:spLocks noGrp="1"/>
          </p:cNvSpPr>
          <p:nvPr>
            <p:ph type="body" idx="1"/>
          </p:nvPr>
        </p:nvSpPr>
        <p:spPr>
          <a:xfrm>
            <a:off x="952500" y="1270000"/>
            <a:ext cx="11099800" cy="7213600"/>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7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80" name="Изображение"/>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1" name="Изображение"/>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2" name="Изображение"/>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Текст заголовка</a:t>
            </a:r>
          </a:p>
        </p:txBody>
      </p:sp>
      <p:sp>
        <p:nvSpPr>
          <p:cNvPr id="3" name="Уровень текста 1…"/>
          <p:cNvSpPr txBox="1">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Линия"/>
          <p:cNvSpPr/>
          <p:nvPr/>
        </p:nvSpPr>
        <p:spPr>
          <a:xfrm flipV="1">
            <a:off x="5206999" y="1140740"/>
            <a:ext cx="1" cy="1975004"/>
          </a:xfrm>
          <a:prstGeom prst="line">
            <a:avLst/>
          </a:prstGeom>
          <a:ln w="12700">
            <a:solidFill>
              <a:srgbClr val="FFFFFF"/>
            </a:solidFill>
            <a:miter lim="400000"/>
          </a:ln>
        </p:spPr>
        <p:txBody>
          <a:bodyPr lIns="50800" tIns="50800" rIns="50800" bIns="50800" anchor="ctr"/>
          <a:lstStyle/>
          <a:p>
            <a:pPr>
              <a:defRPr sz="2400"/>
            </a:pPr>
            <a:endParaRPr/>
          </a:p>
        </p:txBody>
      </p:sp>
      <p:sp>
        <p:nvSpPr>
          <p:cNvPr id="117" name="Очень крутой…"/>
          <p:cNvSpPr txBox="1"/>
          <p:nvPr/>
        </p:nvSpPr>
        <p:spPr>
          <a:xfrm>
            <a:off x="5194299" y="2797983"/>
            <a:ext cx="6715325" cy="295544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lstStyle/>
          <a:p>
            <a:pPr algn="l">
              <a:defRPr sz="5000" b="1" cap="all">
                <a:solidFill>
                  <a:srgbClr val="253957"/>
                </a:solidFill>
                <a:latin typeface="+mn-lt"/>
                <a:ea typeface="+mn-ea"/>
                <a:cs typeface="+mn-cs"/>
                <a:sym typeface="Arial Narrow"/>
              </a:defRPr>
            </a:pPr>
            <a:r>
              <a:rPr lang="ru-RU" dirty="0" smtClean="0">
                <a:latin typeface="Arial Narrow" charset="0"/>
                <a:ea typeface="Arial Narrow" charset="0"/>
                <a:cs typeface="Arial Narrow" charset="0"/>
              </a:rPr>
              <a:t>Вирджиния Вульф</a:t>
            </a:r>
            <a:endParaRPr dirty="0">
              <a:latin typeface="Arial Narrow" charset="0"/>
              <a:ea typeface="Arial Narrow" charset="0"/>
              <a:cs typeface="Arial Narrow" charset="0"/>
            </a:endParaRPr>
          </a:p>
        </p:txBody>
      </p:sp>
      <p:sp>
        <p:nvSpPr>
          <p:cNvPr id="118" name="Очень крутой подзаголовок презентации"/>
          <p:cNvSpPr txBox="1"/>
          <p:nvPr/>
        </p:nvSpPr>
        <p:spPr>
          <a:xfrm>
            <a:off x="5194300" y="6349912"/>
            <a:ext cx="6715324" cy="83430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lvl1pPr algn="l">
              <a:defRPr sz="3000">
                <a:solidFill>
                  <a:srgbClr val="253957"/>
                </a:solidFill>
                <a:latin typeface="+mn-lt"/>
                <a:ea typeface="+mn-ea"/>
                <a:cs typeface="+mn-cs"/>
                <a:sym typeface="Arial Narrow"/>
              </a:defRPr>
            </a:lvl1pPr>
          </a:lstStyle>
          <a:p>
            <a:endParaRPr dirty="0">
              <a:latin typeface="Arial Narrow" charset="0"/>
              <a:ea typeface="Arial Narrow" charset="0"/>
              <a:cs typeface="Arial Narrow" charset="0"/>
            </a:endParaRPr>
          </a:p>
        </p:txBody>
      </p:sp>
      <p:sp>
        <p:nvSpPr>
          <p:cNvPr id="119" name="Название подразделения,  лаборатории, факультета и т.д."/>
          <p:cNvSpPr txBox="1"/>
          <p:nvPr/>
        </p:nvSpPr>
        <p:spPr>
          <a:xfrm>
            <a:off x="5194300" y="1081882"/>
            <a:ext cx="6715323" cy="102592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000">
                <a:solidFill>
                  <a:srgbClr val="253957"/>
                </a:solidFill>
                <a:latin typeface="+mn-lt"/>
                <a:ea typeface="+mn-ea"/>
                <a:cs typeface="+mn-cs"/>
                <a:sym typeface="Arial Narrow"/>
              </a:defRPr>
            </a:pPr>
            <a:r>
              <a:rPr dirty="0">
                <a:latin typeface="Arial Narrow" charset="0"/>
                <a:ea typeface="Arial Narrow" charset="0"/>
                <a:cs typeface="Arial Narrow" charset="0"/>
              </a:rPr>
              <a:t>Название подразделения, </a:t>
            </a:r>
            <a:br>
              <a:rPr dirty="0">
                <a:latin typeface="Arial Narrow" charset="0"/>
                <a:ea typeface="Arial Narrow" charset="0"/>
                <a:cs typeface="Arial Narrow" charset="0"/>
              </a:rPr>
            </a:br>
            <a:r>
              <a:rPr dirty="0">
                <a:latin typeface="Arial Narrow" charset="0"/>
                <a:ea typeface="Arial Narrow" charset="0"/>
                <a:cs typeface="Arial Narrow" charset="0"/>
              </a:rPr>
              <a:t>лаборатории, факультета и т.д. </a:t>
            </a:r>
          </a:p>
        </p:txBody>
      </p:sp>
      <p:sp>
        <p:nvSpPr>
          <p:cNvPr id="120" name="Москва, 2017"/>
          <p:cNvSpPr txBox="1"/>
          <p:nvPr/>
        </p:nvSpPr>
        <p:spPr>
          <a:xfrm>
            <a:off x="5194300" y="8448522"/>
            <a:ext cx="6715324" cy="42575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defTabSz="457200">
              <a:defRPr sz="2100">
                <a:solidFill>
                  <a:srgbClr val="253957"/>
                </a:solidFill>
                <a:latin typeface="+mn-lt"/>
                <a:ea typeface="+mn-ea"/>
                <a:cs typeface="+mn-cs"/>
                <a:sym typeface="Arial Narrow"/>
              </a:defRPr>
            </a:lvl1pPr>
          </a:lstStyle>
          <a:p>
            <a:r>
              <a:rPr dirty="0">
                <a:latin typeface="Arial Narrow" charset="0"/>
                <a:ea typeface="Arial Narrow" charset="0"/>
                <a:cs typeface="Arial Narrow" charset="0"/>
              </a:rPr>
              <a:t>Москва, 2017</a:t>
            </a:r>
          </a:p>
        </p:txBody>
      </p:sp>
      <p:pic>
        <p:nvPicPr>
          <p:cNvPr id="121" name="Изображение" descr="Изображение"/>
          <p:cNvPicPr>
            <a:picLocks noChangeAspect="1"/>
          </p:cNvPicPr>
          <p:nvPr/>
        </p:nvPicPr>
        <p:blipFill>
          <a:blip r:embed="rId2">
            <a:extLst/>
          </a:blip>
          <a:stretch>
            <a:fillRect/>
          </a:stretch>
        </p:blipFill>
        <p:spPr>
          <a:xfrm>
            <a:off x="968298" y="946303"/>
            <a:ext cx="1945686" cy="1881278"/>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787400" y="1574800"/>
            <a:ext cx="11430001" cy="0"/>
          </a:xfrm>
          <a:prstGeom prst="line">
            <a:avLst/>
          </a:prstGeom>
          <a:ln w="12700">
            <a:solidFill>
              <a:srgbClr val="253957"/>
            </a:solidFill>
            <a:miter lim="400000"/>
          </a:ln>
        </p:spPr>
        <p:txBody>
          <a:bodyPr lIns="50800" tIns="50800" rIns="50800" bIns="50800" anchor="ctr"/>
          <a:lstStyle/>
          <a:p>
            <a:pPr>
              <a:defRPr sz="2400"/>
            </a:pPr>
            <a:endParaRPr/>
          </a:p>
        </p:txBody>
      </p:sp>
      <p:sp>
        <p:nvSpPr>
          <p:cNvPr id="124" name="Очень крутой заголовок…"/>
          <p:cNvSpPr txBox="1"/>
          <p:nvPr/>
        </p:nvSpPr>
        <p:spPr>
          <a:xfrm>
            <a:off x="793361" y="2113981"/>
            <a:ext cx="11430002" cy="16449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p>
            <a:pPr algn="l">
              <a:defRPr sz="5000" b="1" cap="all">
                <a:solidFill>
                  <a:srgbClr val="253957"/>
                </a:solidFill>
                <a:latin typeface="+mn-lt"/>
                <a:ea typeface="+mn-ea"/>
                <a:cs typeface="+mn-cs"/>
                <a:sym typeface="Arial Narrow"/>
              </a:defRPr>
            </a:pPr>
            <a:r>
              <a:rPr lang="ru-RU" dirty="0" smtClean="0">
                <a:latin typeface="Arial Narrow" charset="0"/>
                <a:ea typeface="Arial Narrow" charset="0"/>
                <a:cs typeface="Arial Narrow" charset="0"/>
              </a:rPr>
              <a:t>Биография</a:t>
            </a:r>
            <a:endParaRPr dirty="0">
              <a:latin typeface="Arial Narrow" charset="0"/>
              <a:ea typeface="Arial Narrow" charset="0"/>
              <a:cs typeface="Arial Narrow" charset="0"/>
            </a:endParaRPr>
          </a:p>
        </p:txBody>
      </p:sp>
      <p:sp>
        <p:nvSpPr>
          <p:cNvPr id="12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787399" y="5461986"/>
            <a:ext cx="11430001" cy="344368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p>
            <a:pPr algn="l">
              <a:defRPr sz="2100">
                <a:solidFill>
                  <a:srgbClr val="253957"/>
                </a:solidFill>
                <a:latin typeface="+mn-lt"/>
                <a:ea typeface="+mn-ea"/>
                <a:cs typeface="+mn-cs"/>
                <a:sym typeface="Arial Narrow"/>
              </a:defRPr>
            </a:pPr>
            <a:endParaRPr dirty="0">
              <a:latin typeface="Arial Narrow" charset="0"/>
              <a:ea typeface="Arial Narrow" charset="0"/>
              <a:cs typeface="Arial Narrow" charset="0"/>
            </a:endParaRPr>
          </a:p>
        </p:txBody>
      </p:sp>
      <p:sp>
        <p:nvSpPr>
          <p:cNvPr id="126" name="Заголовок основного текста"/>
          <p:cNvSpPr txBox="1"/>
          <p:nvPr/>
        </p:nvSpPr>
        <p:spPr>
          <a:xfrm>
            <a:off x="787399" y="4139373"/>
            <a:ext cx="11430001" cy="94218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lstStyle>
            <a:lvl1pPr algn="l">
              <a:defRPr sz="3000" b="1">
                <a:solidFill>
                  <a:srgbClr val="253957"/>
                </a:solidFill>
                <a:latin typeface="+mn-lt"/>
                <a:ea typeface="+mn-ea"/>
                <a:cs typeface="+mn-cs"/>
                <a:sym typeface="Arial Narrow"/>
              </a:defRPr>
            </a:lvl1pPr>
          </a:lstStyle>
          <a:p>
            <a:endParaRPr dirty="0">
              <a:latin typeface="Arial Narrow" charset="0"/>
              <a:ea typeface="Arial Narrow" charset="0"/>
              <a:cs typeface="Arial Narrow" charset="0"/>
            </a:endParaRPr>
          </a:p>
        </p:txBody>
      </p:sp>
      <p:sp>
        <p:nvSpPr>
          <p:cNvPr id="127" name="Название подразделения, лаборатории, факультета и т.д."/>
          <p:cNvSpPr txBox="1"/>
          <p:nvPr/>
        </p:nvSpPr>
        <p:spPr>
          <a:xfrm>
            <a:off x="4161666" y="662943"/>
            <a:ext cx="8082786" cy="37959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r">
              <a:defRPr sz="1800">
                <a:solidFill>
                  <a:srgbClr val="253957"/>
                </a:solidFill>
                <a:latin typeface="+mn-lt"/>
                <a:ea typeface="+mn-ea"/>
                <a:cs typeface="+mn-cs"/>
                <a:sym typeface="Arial Narrow"/>
              </a:defRPr>
            </a:lvl1pPr>
          </a:lstStyle>
          <a:p>
            <a:r>
              <a:rPr dirty="0">
                <a:latin typeface="Arial Narrow" charset="0"/>
                <a:ea typeface="Arial Narrow" charset="0"/>
                <a:cs typeface="Arial Narrow" charset="0"/>
              </a:rPr>
              <a:t>Название подразделения, лаборатории, факультета и т.д.</a:t>
            </a:r>
          </a:p>
        </p:txBody>
      </p:sp>
      <p:pic>
        <p:nvPicPr>
          <p:cNvPr id="128" name="Изображение" descr="Изображение"/>
          <p:cNvPicPr>
            <a:picLocks noChangeAspect="1"/>
          </p:cNvPicPr>
          <p:nvPr/>
        </p:nvPicPr>
        <p:blipFill>
          <a:blip r:embed="rId2">
            <a:extLst/>
          </a:blip>
          <a:stretch>
            <a:fillRect/>
          </a:stretch>
        </p:blipFill>
        <p:spPr>
          <a:xfrm>
            <a:off x="805562" y="416839"/>
            <a:ext cx="853034" cy="853034"/>
          </a:xfrm>
          <a:prstGeom prst="rect">
            <a:avLst/>
          </a:prstGeom>
          <a:ln w="12700">
            <a:miter lim="400000"/>
          </a:ln>
        </p:spPr>
      </p:pic>
      <p:sp>
        <p:nvSpPr>
          <p:cNvPr id="2" name="Прямоугольник 1"/>
          <p:cNvSpPr/>
          <p:nvPr/>
        </p:nvSpPr>
        <p:spPr>
          <a:xfrm>
            <a:off x="1232079" y="3758943"/>
            <a:ext cx="9830367" cy="3139321"/>
          </a:xfrm>
          <a:prstGeom prst="rect">
            <a:avLst/>
          </a:prstGeom>
        </p:spPr>
        <p:txBody>
          <a:bodyPr wrap="square">
            <a:spAutoFit/>
          </a:bodyPr>
          <a:lstStyle/>
          <a:p>
            <a:r>
              <a:rPr lang="ru-RU" sz="1800" dirty="0"/>
              <a:t>Вирджиния Вулф родилась 25 января 1882 года, на улице 22 Гайд-Парк </a:t>
            </a:r>
            <a:r>
              <a:rPr lang="ru-RU" sz="1800" dirty="0" err="1"/>
              <a:t>Гейт</a:t>
            </a:r>
            <a:r>
              <a:rPr lang="ru-RU" sz="1800" dirty="0"/>
              <a:t> (англ.)русск. в </a:t>
            </a:r>
            <a:r>
              <a:rPr lang="ru-RU" sz="1800" dirty="0" err="1"/>
              <a:t>Кенсингтоне</a:t>
            </a:r>
            <a:r>
              <a:rPr lang="ru-RU" sz="1800" dirty="0"/>
              <a:t>, Лондон[2]. Её отцом был биограф Лесли Стивен (1832—1904)[2]; матерью - филантроп и натурщица Джулия </a:t>
            </a:r>
            <a:r>
              <a:rPr lang="ru-RU" sz="1800" dirty="0" err="1"/>
              <a:t>Принсепия</a:t>
            </a:r>
            <a:r>
              <a:rPr lang="ru-RU" sz="1800" dirty="0"/>
              <a:t> </a:t>
            </a:r>
            <a:r>
              <a:rPr lang="ru-RU" sz="1800" dirty="0" err="1"/>
              <a:t>Дакворт</a:t>
            </a:r>
            <a:r>
              <a:rPr lang="ru-RU" sz="1800" dirty="0"/>
              <a:t> Стивен (англ.)русск. (1846—1895). Джулия Стивен родилась в Британской Индии в семье Джона и Марии Патти Джексонов. Она была внучатой племянницей фотографа Джулии Маргарет </a:t>
            </a:r>
            <a:r>
              <a:rPr lang="ru-RU" sz="1800" dirty="0" err="1"/>
              <a:t>Кэмерон</a:t>
            </a:r>
            <a:r>
              <a:rPr lang="ru-RU" sz="1800" dirty="0"/>
              <a:t> и двоюродной сестрой борца за права женщин, леди Генри Сомерсет (англ.)русск.. Джулия переехала в Англию вместе с матерью, где она позировала для художников, таких как Эдвард </a:t>
            </a:r>
            <a:r>
              <a:rPr lang="ru-RU" sz="1800" dirty="0" err="1"/>
              <a:t>Бёрн</a:t>
            </a:r>
            <a:r>
              <a:rPr lang="ru-RU" sz="1800" dirty="0"/>
              <a:t>-Джонс[3]. Джулия назвала свою дочь в честь семьи Джексонов: </a:t>
            </a:r>
            <a:r>
              <a:rPr lang="ru-RU" sz="1800" dirty="0" err="1"/>
              <a:t>Аделина</a:t>
            </a:r>
            <a:r>
              <a:rPr lang="ru-RU" sz="1800" dirty="0"/>
              <a:t> в честь сестры леди Генри Сомерсет, </a:t>
            </a:r>
            <a:r>
              <a:rPr lang="ru-RU" sz="1800" dirty="0" err="1"/>
              <a:t>Аделин</a:t>
            </a:r>
            <a:r>
              <a:rPr lang="ru-RU" sz="1800" dirty="0"/>
              <a:t> Мари Рассел (англ.)русск., герцогине </a:t>
            </a:r>
            <a:r>
              <a:rPr lang="ru-RU" sz="1800" dirty="0" err="1"/>
              <a:t>Бедфорд</a:t>
            </a:r>
            <a:r>
              <a:rPr lang="ru-RU" sz="1800" dirty="0"/>
              <a:t>, и Вирджиния, в честь ещё одной её сестры, умершей в </a:t>
            </a:r>
            <a:r>
              <a:rPr lang="ru-RU" sz="1800" dirty="0" smtClean="0"/>
              <a:t>молодости</a:t>
            </a:r>
            <a:endParaRPr lang="ru-RU" sz="1800"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Линия"/>
          <p:cNvSpPr/>
          <p:nvPr/>
        </p:nvSpPr>
        <p:spPr>
          <a:xfrm>
            <a:off x="787400" y="1574800"/>
            <a:ext cx="11430001" cy="0"/>
          </a:xfrm>
          <a:prstGeom prst="line">
            <a:avLst/>
          </a:prstGeom>
          <a:ln w="12700">
            <a:solidFill>
              <a:srgbClr val="253957"/>
            </a:solidFill>
            <a:miter lim="400000"/>
          </a:ln>
        </p:spPr>
        <p:txBody>
          <a:bodyPr lIns="50800" tIns="50800" rIns="50800" bIns="50800" anchor="ctr"/>
          <a:lstStyle/>
          <a:p>
            <a:pPr>
              <a:defRPr sz="2400"/>
            </a:pPr>
            <a:endParaRPr/>
          </a:p>
        </p:txBody>
      </p:sp>
      <p:sp>
        <p:nvSpPr>
          <p:cNvPr id="131"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787399" y="5461986"/>
            <a:ext cx="11430001" cy="344368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numCol="2" spcCol="571500"/>
          <a:lstStyle/>
          <a:p>
            <a:pPr algn="l">
              <a:spcBef>
                <a:spcPts val="2000"/>
              </a:spcBef>
              <a:defRPr sz="2100">
                <a:solidFill>
                  <a:srgbClr val="253957"/>
                </a:solidFill>
                <a:latin typeface="+mn-lt"/>
                <a:ea typeface="+mn-ea"/>
                <a:cs typeface="+mn-cs"/>
                <a:sym typeface="Arial Narrow"/>
              </a:defRPr>
            </a:pPr>
            <a:endParaRPr dirty="0">
              <a:latin typeface="Arial Narrow" charset="0"/>
              <a:ea typeface="Arial Narrow" charset="0"/>
              <a:cs typeface="Arial Narrow" charset="0"/>
            </a:endParaRPr>
          </a:p>
        </p:txBody>
      </p:sp>
      <p:pic>
        <p:nvPicPr>
          <p:cNvPr id="135" name="Изображение" descr="Изображение"/>
          <p:cNvPicPr>
            <a:picLocks noChangeAspect="1"/>
          </p:cNvPicPr>
          <p:nvPr/>
        </p:nvPicPr>
        <p:blipFill>
          <a:blip r:embed="rId2">
            <a:extLst/>
          </a:blip>
          <a:stretch>
            <a:fillRect/>
          </a:stretch>
        </p:blipFill>
        <p:spPr>
          <a:xfrm>
            <a:off x="805562" y="416839"/>
            <a:ext cx="853034" cy="853034"/>
          </a:xfrm>
          <a:prstGeom prst="rect">
            <a:avLst/>
          </a:prstGeom>
          <a:ln w="12700">
            <a:miter lim="400000"/>
          </a:ln>
        </p:spPr>
      </p:pic>
      <p:sp>
        <p:nvSpPr>
          <p:cNvPr id="8" name="Очень крутой заголовок…"/>
          <p:cNvSpPr txBox="1"/>
          <p:nvPr/>
        </p:nvSpPr>
        <p:spPr>
          <a:xfrm>
            <a:off x="793361" y="2113981"/>
            <a:ext cx="11430002" cy="16449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p>
            <a:pPr algn="l">
              <a:defRPr sz="5000" b="1" cap="all">
                <a:solidFill>
                  <a:srgbClr val="253957"/>
                </a:solidFill>
                <a:latin typeface="+mn-lt"/>
                <a:ea typeface="+mn-ea"/>
                <a:cs typeface="+mn-cs"/>
                <a:sym typeface="Arial Narrow"/>
              </a:defRPr>
            </a:pPr>
            <a:r>
              <a:rPr lang="ru-RU" b="1" dirty="0" smtClean="0">
                <a:latin typeface="Arial Narrow" charset="0"/>
                <a:ea typeface="Arial Narrow" charset="0"/>
                <a:cs typeface="Arial Narrow" charset="0"/>
              </a:rPr>
              <a:t>Творчество</a:t>
            </a:r>
            <a:endParaRPr dirty="0">
              <a:latin typeface="Arial Narrow" charset="0"/>
              <a:ea typeface="Arial Narrow" charset="0"/>
              <a:cs typeface="Arial Narrow" charset="0"/>
            </a:endParaRPr>
          </a:p>
        </p:txBody>
      </p:sp>
      <p:sp>
        <p:nvSpPr>
          <p:cNvPr id="9" name="Заголовок основного текста"/>
          <p:cNvSpPr txBox="1"/>
          <p:nvPr/>
        </p:nvSpPr>
        <p:spPr>
          <a:xfrm>
            <a:off x="787399" y="4139373"/>
            <a:ext cx="11430001" cy="94218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lstStyle>
            <a:lvl1pPr algn="l">
              <a:defRPr sz="3000" b="1">
                <a:solidFill>
                  <a:srgbClr val="253957"/>
                </a:solidFill>
                <a:latin typeface="+mn-lt"/>
                <a:ea typeface="+mn-ea"/>
                <a:cs typeface="+mn-cs"/>
                <a:sym typeface="Arial Narrow"/>
              </a:defRPr>
            </a:lvl1pPr>
          </a:lstStyle>
          <a:p>
            <a:endParaRPr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4161666" y="662943"/>
            <a:ext cx="8082786" cy="37959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r">
              <a:defRPr sz="1800">
                <a:solidFill>
                  <a:srgbClr val="253957"/>
                </a:solidFill>
                <a:latin typeface="+mn-lt"/>
                <a:ea typeface="+mn-ea"/>
                <a:cs typeface="+mn-cs"/>
                <a:sym typeface="Arial Narrow"/>
              </a:defRPr>
            </a:lvl1pPr>
          </a:lstStyle>
          <a:p>
            <a:r>
              <a:rPr dirty="0">
                <a:latin typeface="Arial Narrow" charset="0"/>
                <a:ea typeface="Arial Narrow" charset="0"/>
                <a:cs typeface="Arial Narrow" charset="0"/>
              </a:rPr>
              <a:t>Название подразделения, лаборатории, факультета и т.д.</a:t>
            </a:r>
          </a:p>
        </p:txBody>
      </p:sp>
      <p:sp>
        <p:nvSpPr>
          <p:cNvPr id="2" name="Прямоугольник 1"/>
          <p:cNvSpPr/>
          <p:nvPr/>
        </p:nvSpPr>
        <p:spPr>
          <a:xfrm>
            <a:off x="1658596" y="3553570"/>
            <a:ext cx="9672792" cy="3354765"/>
          </a:xfrm>
          <a:prstGeom prst="rect">
            <a:avLst/>
          </a:prstGeom>
        </p:spPr>
        <p:txBody>
          <a:bodyPr wrap="square">
            <a:spAutoFit/>
          </a:bodyPr>
          <a:lstStyle/>
          <a:p>
            <a:r>
              <a:rPr lang="ru-RU" sz="1600" dirty="0"/>
              <a:t>Романы Вирджинии издавались не только в Англии, но и в Америке, переведены на 50 языков, включая переводы таких писателей, как Хорхе Луис Борхес и </a:t>
            </a:r>
            <a:r>
              <a:rPr lang="ru-RU" sz="1600" dirty="0" err="1"/>
              <a:t>Маргерит</a:t>
            </a:r>
            <a:r>
              <a:rPr lang="ru-RU" sz="1600" dirty="0"/>
              <a:t> Юрсенар. Её считают одной из лучших романисток XX века и передовой модернистской писательницей. Вулф считают главным новатором английского языка. В своих работах она экспериментировала с потоком сознания и выделяла не только психологический, но и эмоциональный компонент в поведении главных героев.</a:t>
            </a:r>
          </a:p>
          <a:p>
            <a:r>
              <a:rPr lang="ru-RU" sz="1600" dirty="0"/>
              <a:t>Вирджиния Вулф в 1927 году</a:t>
            </a:r>
          </a:p>
          <a:p>
            <a:endParaRPr lang="ru-RU" sz="1600" dirty="0"/>
          </a:p>
          <a:p>
            <a:r>
              <a:rPr lang="ru-RU" sz="1600" dirty="0"/>
              <a:t>Её популярность уменьшилась после Второй мировой войны, но интерес к её произведениям вернулся после феминистических движений в 1970-х гг. Её романы носят большую долю </a:t>
            </a:r>
            <a:r>
              <a:rPr lang="ru-RU" sz="1600" dirty="0" err="1"/>
              <a:t>экспериментальности</a:t>
            </a:r>
            <a:r>
              <a:rPr lang="ru-RU" sz="1600" dirty="0"/>
              <a:t>: повествование часто не имеет четкого сюжета и места событий. Глубокая лиричность и стилистическая виртуозность соединяются, наполняя романы слуховыми и зрительными образами</a:t>
            </a:r>
            <a:r>
              <a:rPr lang="ru-RU" sz="2000" dirty="0"/>
              <a: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787400" y="1574800"/>
            <a:ext cx="11430001" cy="0"/>
          </a:xfrm>
          <a:prstGeom prst="line">
            <a:avLst/>
          </a:prstGeom>
          <a:ln w="12700">
            <a:solidFill>
              <a:srgbClr val="253957"/>
            </a:solidFill>
            <a:miter lim="400000"/>
          </a:ln>
        </p:spPr>
        <p:txBody>
          <a:bodyPr lIns="50800" tIns="50800" rIns="50800" bIns="50800" anchor="ctr"/>
          <a:lstStyle/>
          <a:p>
            <a:pPr>
              <a:defRPr sz="2400"/>
            </a:pPr>
            <a:endParaRPr/>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787399" y="5461986"/>
            <a:ext cx="11430001" cy="344368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p>
            <a:pPr marL="228600" indent="-228600" algn="l">
              <a:spcBef>
                <a:spcPts val="2000"/>
              </a:spcBef>
              <a:buSzPct val="100000"/>
              <a:buAutoNum type="arabicPeriod"/>
              <a:defRPr sz="2100">
                <a:solidFill>
                  <a:srgbClr val="253957"/>
                </a:solidFill>
                <a:latin typeface="+mn-lt"/>
                <a:ea typeface="+mn-ea"/>
                <a:cs typeface="+mn-cs"/>
                <a:sym typeface="Arial Narrow"/>
              </a:defRPr>
            </a:pPr>
            <a:endParaRPr dirty="0">
              <a:latin typeface="Arial Narrow" charset="0"/>
              <a:ea typeface="Arial Narrow" charset="0"/>
              <a:cs typeface="Arial Narrow" charset="0"/>
            </a:endParaRPr>
          </a:p>
        </p:txBody>
      </p:sp>
      <p:pic>
        <p:nvPicPr>
          <p:cNvPr id="142" name="Изображение" descr="Изображение"/>
          <p:cNvPicPr>
            <a:picLocks noChangeAspect="1"/>
          </p:cNvPicPr>
          <p:nvPr/>
        </p:nvPicPr>
        <p:blipFill>
          <a:blip r:embed="rId2">
            <a:extLst/>
          </a:blip>
          <a:stretch>
            <a:fillRect/>
          </a:stretch>
        </p:blipFill>
        <p:spPr>
          <a:xfrm>
            <a:off x="805562" y="416839"/>
            <a:ext cx="853034" cy="853034"/>
          </a:xfrm>
          <a:prstGeom prst="rect">
            <a:avLst/>
          </a:prstGeom>
          <a:ln w="12700">
            <a:miter lim="400000"/>
          </a:ln>
        </p:spPr>
      </p:pic>
      <p:sp>
        <p:nvSpPr>
          <p:cNvPr id="8" name="Очень крутой заголовок…"/>
          <p:cNvSpPr txBox="1"/>
          <p:nvPr/>
        </p:nvSpPr>
        <p:spPr>
          <a:xfrm>
            <a:off x="793361" y="2113981"/>
            <a:ext cx="11430002" cy="16449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p>
            <a:pPr algn="l">
              <a:defRPr sz="5000" b="1" cap="all">
                <a:solidFill>
                  <a:srgbClr val="253957"/>
                </a:solidFill>
                <a:latin typeface="+mn-lt"/>
                <a:ea typeface="+mn-ea"/>
                <a:cs typeface="+mn-cs"/>
                <a:sym typeface="Arial Narrow"/>
              </a:defRPr>
            </a:pPr>
            <a:r>
              <a:rPr lang="ru-RU" dirty="0" smtClean="0">
                <a:latin typeface="Arial Narrow" charset="0"/>
                <a:ea typeface="Arial Narrow" charset="0"/>
                <a:cs typeface="Arial Narrow" charset="0"/>
              </a:rPr>
              <a:t>Смерть</a:t>
            </a:r>
            <a:endParaRPr dirty="0">
              <a:latin typeface="Arial Narrow" charset="0"/>
              <a:ea typeface="Arial Narrow" charset="0"/>
              <a:cs typeface="Arial Narrow" charset="0"/>
            </a:endParaRPr>
          </a:p>
        </p:txBody>
      </p:sp>
      <p:sp>
        <p:nvSpPr>
          <p:cNvPr id="9" name="Заголовок основного текста"/>
          <p:cNvSpPr txBox="1"/>
          <p:nvPr/>
        </p:nvSpPr>
        <p:spPr>
          <a:xfrm>
            <a:off x="787399" y="4139373"/>
            <a:ext cx="11430001" cy="94218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lstStyle>
            <a:lvl1pPr algn="l">
              <a:defRPr sz="3000" b="1">
                <a:solidFill>
                  <a:srgbClr val="253957"/>
                </a:solidFill>
                <a:latin typeface="+mn-lt"/>
                <a:ea typeface="+mn-ea"/>
                <a:cs typeface="+mn-cs"/>
                <a:sym typeface="Arial Narrow"/>
              </a:defRPr>
            </a:lvl1pPr>
          </a:lstStyle>
          <a:p>
            <a:endParaRPr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4161666" y="662943"/>
            <a:ext cx="8082786" cy="37959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r">
              <a:defRPr sz="1800">
                <a:solidFill>
                  <a:srgbClr val="253957"/>
                </a:solidFill>
                <a:latin typeface="+mn-lt"/>
                <a:ea typeface="+mn-ea"/>
                <a:cs typeface="+mn-cs"/>
                <a:sym typeface="Arial Narrow"/>
              </a:defRPr>
            </a:lvl1pPr>
          </a:lstStyle>
          <a:p>
            <a:r>
              <a:rPr dirty="0">
                <a:latin typeface="Arial Narrow" charset="0"/>
                <a:ea typeface="Arial Narrow" charset="0"/>
                <a:cs typeface="Arial Narrow" charset="0"/>
              </a:rPr>
              <a:t>Название подразделения, лаборатории, факультета и т.д.</a:t>
            </a:r>
          </a:p>
        </p:txBody>
      </p:sp>
      <p:sp>
        <p:nvSpPr>
          <p:cNvPr id="2" name="Прямоугольник 1"/>
          <p:cNvSpPr/>
          <p:nvPr/>
        </p:nvSpPr>
        <p:spPr>
          <a:xfrm>
            <a:off x="2587812" y="3076588"/>
            <a:ext cx="6502400" cy="5324535"/>
          </a:xfrm>
          <a:prstGeom prst="rect">
            <a:avLst/>
          </a:prstGeom>
        </p:spPr>
        <p:txBody>
          <a:bodyPr>
            <a:spAutoFit/>
          </a:bodyPr>
          <a:lstStyle/>
          <a:p>
            <a:r>
              <a:rPr lang="ru-RU" sz="2000" dirty="0"/>
              <a:t>С началом Второй мировой войны страх за мужа, который был евреем, стал причиной возвращения приступов и головных болей. Их лондонский дом был разрушен во время авианалета. После завершения работы над манускриптом последнего (посмертно опубликованного) романа «Между актами» (</a:t>
            </a:r>
            <a:r>
              <a:rPr lang="ru-RU" sz="2000" dirty="0" err="1"/>
              <a:t>Between</a:t>
            </a:r>
            <a:r>
              <a:rPr lang="ru-RU" sz="2000" dirty="0"/>
              <a:t> </a:t>
            </a:r>
            <a:r>
              <a:rPr lang="ru-RU" sz="2000" dirty="0" err="1"/>
              <a:t>the</a:t>
            </a:r>
            <a:r>
              <a:rPr lang="ru-RU" sz="2000" dirty="0"/>
              <a:t> </a:t>
            </a:r>
            <a:r>
              <a:rPr lang="ru-RU" sz="2000" dirty="0" err="1"/>
              <a:t>Acts</a:t>
            </a:r>
            <a:r>
              <a:rPr lang="ru-RU" sz="2000" dirty="0"/>
              <a:t>), Вулф впала в глубокую депрессию, она больше не могла работать[13]. После окончания Второй мировой войны дневник Вулф указывает на то, что она была одержима смертью и её настроение омрачалось всё больше[14]. Посчитав, что больше не может мучить Леонарда, и что без неё ему будет легче, Вирджиния Вулф, оставив письмо мужу и сестре, 28 марта 1941 года надела пальто, наполнила карманы камнями и утопилась в реке Уз (</a:t>
            </a:r>
            <a:r>
              <a:rPr lang="ru-RU" sz="2000" dirty="0" err="1"/>
              <a:t>Ouse</a:t>
            </a:r>
            <a:r>
              <a:rPr lang="ru-RU" sz="2000" dirty="0"/>
              <a:t>), неподалёку от их дома в </a:t>
            </a:r>
            <a:r>
              <a:rPr lang="ru-RU" sz="2000" dirty="0" err="1"/>
              <a:t>Сассексе</a:t>
            </a:r>
            <a:endParaRPr lang="ru-RU" sz="2000"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Линия"/>
          <p:cNvSpPr/>
          <p:nvPr/>
        </p:nvSpPr>
        <p:spPr>
          <a:xfrm>
            <a:off x="787400" y="1574800"/>
            <a:ext cx="11430001" cy="0"/>
          </a:xfrm>
          <a:prstGeom prst="line">
            <a:avLst/>
          </a:prstGeom>
          <a:ln w="12700">
            <a:solidFill>
              <a:srgbClr val="253957"/>
            </a:solidFill>
            <a:miter lim="400000"/>
          </a:ln>
        </p:spPr>
        <p:txBody>
          <a:bodyPr lIns="50800" tIns="50800" rIns="50800" bIns="50800" anchor="ctr"/>
          <a:lstStyle/>
          <a:p>
            <a:pPr>
              <a:defRPr sz="2400"/>
            </a:pPr>
            <a:endParaRPr/>
          </a:p>
        </p:txBody>
      </p:sp>
      <p:sp>
        <p:nvSpPr>
          <p:cNvPr id="14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787399" y="5461986"/>
            <a:ext cx="11430001" cy="344368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numCol="2" spcCol="571500"/>
          <a:lstStyle/>
          <a:p>
            <a:pPr marL="228600" indent="-228600" algn="l">
              <a:spcBef>
                <a:spcPts val="2000"/>
              </a:spcBef>
              <a:buSzPct val="100000"/>
              <a:buAutoNum type="arabicPeriod"/>
              <a:defRPr sz="2100">
                <a:solidFill>
                  <a:srgbClr val="253957"/>
                </a:solidFill>
                <a:latin typeface="+mn-lt"/>
                <a:ea typeface="+mn-ea"/>
                <a:cs typeface="+mn-cs"/>
                <a:sym typeface="Arial Narrow"/>
              </a:defRPr>
            </a:pPr>
            <a:r>
              <a:rPr dirty="0">
                <a:latin typeface="Arial Narrow" charset="0"/>
                <a:ea typeface="Arial Narrow" charset="0"/>
                <a:cs typeface="Arial Narrow" charset="0"/>
              </a:rP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p>
          <a:p>
            <a:pPr marL="228600" indent="-228600" algn="l">
              <a:spcBef>
                <a:spcPts val="2000"/>
              </a:spcBef>
              <a:buSzPct val="100000"/>
              <a:buAutoNum type="arabicPeriod"/>
              <a:defRPr sz="2100">
                <a:solidFill>
                  <a:srgbClr val="253957"/>
                </a:solidFill>
                <a:latin typeface="+mn-lt"/>
                <a:ea typeface="+mn-ea"/>
                <a:cs typeface="+mn-cs"/>
                <a:sym typeface="Arial Narrow"/>
              </a:defRPr>
            </a:pPr>
            <a:r>
              <a:rPr dirty="0">
                <a:latin typeface="Arial Narrow" charset="0"/>
                <a:ea typeface="Arial Narrow" charset="0"/>
                <a:cs typeface="Arial Narrow" charset="0"/>
              </a:rP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p>
        </p:txBody>
      </p:sp>
      <p:pic>
        <p:nvPicPr>
          <p:cNvPr id="149" name="Изображение" descr="Изображение"/>
          <p:cNvPicPr>
            <a:picLocks noChangeAspect="1"/>
          </p:cNvPicPr>
          <p:nvPr/>
        </p:nvPicPr>
        <p:blipFill>
          <a:blip r:embed="rId2">
            <a:extLst/>
          </a:blip>
          <a:stretch>
            <a:fillRect/>
          </a:stretch>
        </p:blipFill>
        <p:spPr>
          <a:xfrm>
            <a:off x="805562" y="416839"/>
            <a:ext cx="853034" cy="853034"/>
          </a:xfrm>
          <a:prstGeom prst="rect">
            <a:avLst/>
          </a:prstGeom>
          <a:ln w="12700">
            <a:miter lim="400000"/>
          </a:ln>
        </p:spPr>
      </p:pic>
      <p:sp>
        <p:nvSpPr>
          <p:cNvPr id="8" name="Очень крутой заголовок…"/>
          <p:cNvSpPr txBox="1"/>
          <p:nvPr/>
        </p:nvSpPr>
        <p:spPr>
          <a:xfrm>
            <a:off x="793361" y="2113981"/>
            <a:ext cx="11430002" cy="16449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p>
            <a:pPr algn="l">
              <a:defRPr sz="5000" b="1" cap="all">
                <a:solidFill>
                  <a:srgbClr val="253957"/>
                </a:solidFill>
                <a:latin typeface="+mn-lt"/>
                <a:ea typeface="+mn-ea"/>
                <a:cs typeface="+mn-cs"/>
                <a:sym typeface="Arial Narrow"/>
              </a:defRPr>
            </a:pPr>
            <a:r>
              <a:rPr b="1" dirty="0">
                <a:latin typeface="Arial Narrow" charset="0"/>
                <a:ea typeface="Arial Narrow" charset="0"/>
                <a:cs typeface="Arial Narrow" charset="0"/>
              </a:rPr>
              <a:t>Очень крутой заголовок</a:t>
            </a:r>
          </a:p>
          <a:p>
            <a:pPr algn="l">
              <a:defRPr sz="3000">
                <a:solidFill>
                  <a:srgbClr val="253957"/>
                </a:solidFill>
                <a:latin typeface="+mn-lt"/>
                <a:ea typeface="+mn-ea"/>
                <a:cs typeface="+mn-cs"/>
                <a:sym typeface="Arial Narrow"/>
              </a:defRPr>
            </a:pPr>
            <a:r>
              <a:rPr dirty="0">
                <a:latin typeface="Arial Narrow" charset="0"/>
                <a:ea typeface="Arial Narrow" charset="0"/>
                <a:cs typeface="Arial Narrow" charset="0"/>
              </a:rPr>
              <a:t>Очень крутой подзаголовок презентации </a:t>
            </a:r>
          </a:p>
        </p:txBody>
      </p:sp>
      <p:sp>
        <p:nvSpPr>
          <p:cNvPr id="9" name="Заголовок основного текста"/>
          <p:cNvSpPr txBox="1"/>
          <p:nvPr/>
        </p:nvSpPr>
        <p:spPr>
          <a:xfrm>
            <a:off x="787399" y="4139373"/>
            <a:ext cx="11430001" cy="94218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lstStyle>
            <a:lvl1pPr algn="l">
              <a:defRPr sz="3000" b="1">
                <a:solidFill>
                  <a:srgbClr val="253957"/>
                </a:solidFill>
                <a:latin typeface="+mn-lt"/>
                <a:ea typeface="+mn-ea"/>
                <a:cs typeface="+mn-cs"/>
                <a:sym typeface="Arial Narrow"/>
              </a:defRPr>
            </a:lvl1pPr>
          </a:lstStyle>
          <a:p>
            <a:r>
              <a:rPr dirty="0">
                <a:latin typeface="Arial Narrow" charset="0"/>
                <a:ea typeface="Arial Narrow" charset="0"/>
                <a:cs typeface="Arial Narrow" charset="0"/>
              </a:rPr>
              <a:t>Заголовок основного текста</a:t>
            </a:r>
          </a:p>
        </p:txBody>
      </p:sp>
      <p:sp>
        <p:nvSpPr>
          <p:cNvPr id="10" name="Название подразделения, лаборатории, факультета и т.д."/>
          <p:cNvSpPr txBox="1"/>
          <p:nvPr/>
        </p:nvSpPr>
        <p:spPr>
          <a:xfrm>
            <a:off x="4161666" y="662943"/>
            <a:ext cx="8082786" cy="37959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r">
              <a:defRPr sz="1800">
                <a:solidFill>
                  <a:srgbClr val="253957"/>
                </a:solidFill>
                <a:latin typeface="+mn-lt"/>
                <a:ea typeface="+mn-ea"/>
                <a:cs typeface="+mn-cs"/>
                <a:sym typeface="Arial Narrow"/>
              </a:defRPr>
            </a:lvl1pPr>
          </a:lstStyle>
          <a:p>
            <a:r>
              <a:rPr dirty="0">
                <a:latin typeface="Arial Narrow" charset="0"/>
                <a:ea typeface="Arial Narrow" charset="0"/>
                <a:cs typeface="Arial Narrow" charset="0"/>
              </a:rPr>
              <a:t>Название подразделения, лаборатории, факультета и т.д.</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Линия"/>
          <p:cNvSpPr/>
          <p:nvPr/>
        </p:nvSpPr>
        <p:spPr>
          <a:xfrm>
            <a:off x="787400" y="1574800"/>
            <a:ext cx="11430001" cy="0"/>
          </a:xfrm>
          <a:prstGeom prst="line">
            <a:avLst/>
          </a:prstGeom>
          <a:ln w="12700">
            <a:solidFill>
              <a:srgbClr val="253957"/>
            </a:solidFill>
            <a:miter lim="400000"/>
          </a:ln>
        </p:spPr>
        <p:txBody>
          <a:bodyPr lIns="50800" tIns="50800" rIns="50800" bIns="50800" anchor="ctr"/>
          <a:lstStyle/>
          <a:p>
            <a:pPr>
              <a:defRPr sz="2400"/>
            </a:pPr>
            <a:endParaRPr/>
          </a:p>
        </p:txBody>
      </p:sp>
      <p:sp>
        <p:nvSpPr>
          <p:cNvPr id="15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787399" y="5461986"/>
            <a:ext cx="11430001" cy="344368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p>
            <a:pPr marL="228600" indent="-228600" algn="l">
              <a:spcBef>
                <a:spcPts val="2000"/>
              </a:spcBef>
              <a:buSzPct val="100000"/>
              <a:buChar char="•"/>
              <a:defRPr sz="2100">
                <a:solidFill>
                  <a:srgbClr val="253957"/>
                </a:solidFill>
                <a:latin typeface="+mn-lt"/>
                <a:ea typeface="+mn-ea"/>
                <a:cs typeface="+mn-cs"/>
                <a:sym typeface="Arial Narrow"/>
              </a:defRPr>
            </a:pPr>
            <a:r>
              <a:rPr dirty="0">
                <a:latin typeface="Arial Narrow" charset="0"/>
                <a:ea typeface="Arial Narrow" charset="0"/>
                <a:cs typeface="Arial Narrow" charset="0"/>
              </a:rP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p>
          <a:p>
            <a:pPr marL="228600" indent="-228600" algn="l">
              <a:spcBef>
                <a:spcPts val="2000"/>
              </a:spcBef>
              <a:buSzPct val="100000"/>
              <a:buChar char="•"/>
              <a:defRPr sz="2100">
                <a:solidFill>
                  <a:srgbClr val="253957"/>
                </a:solidFill>
                <a:latin typeface="+mn-lt"/>
                <a:ea typeface="+mn-ea"/>
                <a:cs typeface="+mn-cs"/>
                <a:sym typeface="Arial Narrow"/>
              </a:defRPr>
            </a:pPr>
            <a:r>
              <a:rPr dirty="0">
                <a:latin typeface="Arial Narrow" charset="0"/>
                <a:ea typeface="Arial Narrow" charset="0"/>
                <a:cs typeface="Arial Narrow" charset="0"/>
              </a:rP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p>
        </p:txBody>
      </p:sp>
      <p:pic>
        <p:nvPicPr>
          <p:cNvPr id="156" name="Изображение" descr="Изображение"/>
          <p:cNvPicPr>
            <a:picLocks noChangeAspect="1"/>
          </p:cNvPicPr>
          <p:nvPr/>
        </p:nvPicPr>
        <p:blipFill>
          <a:blip r:embed="rId2">
            <a:extLst/>
          </a:blip>
          <a:stretch>
            <a:fillRect/>
          </a:stretch>
        </p:blipFill>
        <p:spPr>
          <a:xfrm>
            <a:off x="805562" y="416839"/>
            <a:ext cx="853034" cy="853034"/>
          </a:xfrm>
          <a:prstGeom prst="rect">
            <a:avLst/>
          </a:prstGeom>
          <a:ln w="12700">
            <a:miter lim="400000"/>
          </a:ln>
        </p:spPr>
      </p:pic>
      <p:sp>
        <p:nvSpPr>
          <p:cNvPr id="8" name="Очень крутой заголовок…"/>
          <p:cNvSpPr txBox="1"/>
          <p:nvPr/>
        </p:nvSpPr>
        <p:spPr>
          <a:xfrm>
            <a:off x="793361" y="2113981"/>
            <a:ext cx="11430002" cy="16449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p>
            <a:pPr algn="l">
              <a:defRPr sz="5000" b="1" cap="all">
                <a:solidFill>
                  <a:srgbClr val="253957"/>
                </a:solidFill>
                <a:latin typeface="+mn-lt"/>
                <a:ea typeface="+mn-ea"/>
                <a:cs typeface="+mn-cs"/>
                <a:sym typeface="Arial Narrow"/>
              </a:defRPr>
            </a:pPr>
            <a:r>
              <a:rPr b="1" dirty="0">
                <a:latin typeface="Arial Narrow" charset="0"/>
                <a:ea typeface="Arial Narrow" charset="0"/>
                <a:cs typeface="Arial Narrow" charset="0"/>
              </a:rPr>
              <a:t>Очень крутой заголовок</a:t>
            </a:r>
          </a:p>
          <a:p>
            <a:pPr algn="l">
              <a:defRPr sz="3000">
                <a:solidFill>
                  <a:srgbClr val="253957"/>
                </a:solidFill>
                <a:latin typeface="+mn-lt"/>
                <a:ea typeface="+mn-ea"/>
                <a:cs typeface="+mn-cs"/>
                <a:sym typeface="Arial Narrow"/>
              </a:defRPr>
            </a:pPr>
            <a:r>
              <a:rPr dirty="0">
                <a:latin typeface="Arial Narrow" charset="0"/>
                <a:ea typeface="Arial Narrow" charset="0"/>
                <a:cs typeface="Arial Narrow" charset="0"/>
              </a:rPr>
              <a:t>Очень крутой подзаголовок презентации </a:t>
            </a:r>
          </a:p>
        </p:txBody>
      </p:sp>
      <p:sp>
        <p:nvSpPr>
          <p:cNvPr id="9" name="Заголовок основного текста"/>
          <p:cNvSpPr txBox="1"/>
          <p:nvPr/>
        </p:nvSpPr>
        <p:spPr>
          <a:xfrm>
            <a:off x="787399" y="4139373"/>
            <a:ext cx="11430001" cy="94218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lstStyle>
            <a:lvl1pPr algn="l">
              <a:defRPr sz="3000" b="1">
                <a:solidFill>
                  <a:srgbClr val="253957"/>
                </a:solidFill>
                <a:latin typeface="+mn-lt"/>
                <a:ea typeface="+mn-ea"/>
                <a:cs typeface="+mn-cs"/>
                <a:sym typeface="Arial Narrow"/>
              </a:defRPr>
            </a:lvl1pPr>
          </a:lstStyle>
          <a:p>
            <a:r>
              <a:rPr dirty="0">
                <a:latin typeface="Arial Narrow" charset="0"/>
                <a:ea typeface="Arial Narrow" charset="0"/>
                <a:cs typeface="Arial Narrow" charset="0"/>
              </a:rPr>
              <a:t>Заголовок основного текста</a:t>
            </a:r>
          </a:p>
        </p:txBody>
      </p:sp>
      <p:sp>
        <p:nvSpPr>
          <p:cNvPr id="10" name="Название подразделения, лаборатории, факультета и т.д."/>
          <p:cNvSpPr txBox="1"/>
          <p:nvPr/>
        </p:nvSpPr>
        <p:spPr>
          <a:xfrm>
            <a:off x="4161666" y="662943"/>
            <a:ext cx="8082786" cy="37959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r">
              <a:defRPr sz="1800">
                <a:solidFill>
                  <a:srgbClr val="253957"/>
                </a:solidFill>
                <a:latin typeface="+mn-lt"/>
                <a:ea typeface="+mn-ea"/>
                <a:cs typeface="+mn-cs"/>
                <a:sym typeface="Arial Narrow"/>
              </a:defRPr>
            </a:lvl1pPr>
          </a:lstStyle>
          <a:p>
            <a:r>
              <a:rPr dirty="0">
                <a:latin typeface="Arial Narrow" charset="0"/>
                <a:ea typeface="Arial Narrow" charset="0"/>
                <a:cs typeface="Arial Narrow" charset="0"/>
              </a:rPr>
              <a:t>Название подразделения, лаборатории, факультета и т.д.</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Линия"/>
          <p:cNvSpPr/>
          <p:nvPr/>
        </p:nvSpPr>
        <p:spPr>
          <a:xfrm>
            <a:off x="787400" y="1574800"/>
            <a:ext cx="11430001" cy="0"/>
          </a:xfrm>
          <a:prstGeom prst="line">
            <a:avLst/>
          </a:prstGeom>
          <a:ln w="12700">
            <a:solidFill>
              <a:srgbClr val="253957"/>
            </a:solidFill>
            <a:miter lim="400000"/>
          </a:ln>
        </p:spPr>
        <p:txBody>
          <a:bodyPr lIns="50800" tIns="50800" rIns="50800" bIns="50800" anchor="ctr"/>
          <a:lstStyle/>
          <a:p>
            <a:pPr>
              <a:defRPr sz="2400"/>
            </a:pPr>
            <a:endParaRPr/>
          </a:p>
        </p:txBody>
      </p:sp>
      <p:sp>
        <p:nvSpPr>
          <p:cNvPr id="159"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787399" y="5461986"/>
            <a:ext cx="11430001" cy="344368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numCol="2" spcCol="571500"/>
          <a:lstStyle/>
          <a:p>
            <a:pPr marL="228600" indent="-228600" algn="l">
              <a:spcBef>
                <a:spcPts val="2000"/>
              </a:spcBef>
              <a:buSzPct val="100000"/>
              <a:buChar char="•"/>
              <a:defRPr sz="2100">
                <a:solidFill>
                  <a:srgbClr val="253957"/>
                </a:solidFill>
                <a:latin typeface="+mn-lt"/>
                <a:ea typeface="+mn-ea"/>
                <a:cs typeface="+mn-cs"/>
                <a:sym typeface="Arial Narrow"/>
              </a:defRPr>
            </a:pPr>
            <a:r>
              <a:rPr dirty="0">
                <a:latin typeface="Arial Narrow" charset="0"/>
                <a:ea typeface="Arial Narrow" charset="0"/>
                <a:cs typeface="Arial Narrow" charset="0"/>
              </a:rP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p>
          <a:p>
            <a:pPr marL="228600" indent="-228600" algn="l">
              <a:spcBef>
                <a:spcPts val="2000"/>
              </a:spcBef>
              <a:buSzPct val="100000"/>
              <a:buChar char="•"/>
              <a:defRPr sz="2100">
                <a:solidFill>
                  <a:srgbClr val="253957"/>
                </a:solidFill>
                <a:latin typeface="+mn-lt"/>
                <a:ea typeface="+mn-ea"/>
                <a:cs typeface="+mn-cs"/>
                <a:sym typeface="Arial Narrow"/>
              </a:defRPr>
            </a:pPr>
            <a:r>
              <a:rPr dirty="0">
                <a:latin typeface="Arial Narrow" charset="0"/>
                <a:ea typeface="Arial Narrow" charset="0"/>
                <a:cs typeface="Arial Narrow" charset="0"/>
              </a:rP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p>
        </p:txBody>
      </p:sp>
      <p:pic>
        <p:nvPicPr>
          <p:cNvPr id="163" name="Изображение" descr="Изображение"/>
          <p:cNvPicPr>
            <a:picLocks noChangeAspect="1"/>
          </p:cNvPicPr>
          <p:nvPr/>
        </p:nvPicPr>
        <p:blipFill>
          <a:blip r:embed="rId2">
            <a:extLst/>
          </a:blip>
          <a:stretch>
            <a:fillRect/>
          </a:stretch>
        </p:blipFill>
        <p:spPr>
          <a:xfrm>
            <a:off x="805562" y="416839"/>
            <a:ext cx="853034" cy="853034"/>
          </a:xfrm>
          <a:prstGeom prst="rect">
            <a:avLst/>
          </a:prstGeom>
          <a:ln w="12700">
            <a:miter lim="400000"/>
          </a:ln>
        </p:spPr>
      </p:pic>
      <p:sp>
        <p:nvSpPr>
          <p:cNvPr id="8" name="Очень крутой заголовок…"/>
          <p:cNvSpPr txBox="1"/>
          <p:nvPr/>
        </p:nvSpPr>
        <p:spPr>
          <a:xfrm>
            <a:off x="793361" y="2113981"/>
            <a:ext cx="11430002" cy="16449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p>
            <a:pPr algn="l">
              <a:defRPr sz="5000" b="1" cap="all">
                <a:solidFill>
                  <a:srgbClr val="253957"/>
                </a:solidFill>
                <a:latin typeface="+mn-lt"/>
                <a:ea typeface="+mn-ea"/>
                <a:cs typeface="+mn-cs"/>
                <a:sym typeface="Arial Narrow"/>
              </a:defRPr>
            </a:pPr>
            <a:r>
              <a:rPr b="1" dirty="0">
                <a:latin typeface="Arial Narrow" charset="0"/>
                <a:ea typeface="Arial Narrow" charset="0"/>
                <a:cs typeface="Arial Narrow" charset="0"/>
              </a:rPr>
              <a:t>Очень крутой заголовок</a:t>
            </a:r>
          </a:p>
          <a:p>
            <a:pPr algn="l">
              <a:defRPr sz="3000">
                <a:solidFill>
                  <a:srgbClr val="253957"/>
                </a:solidFill>
                <a:latin typeface="+mn-lt"/>
                <a:ea typeface="+mn-ea"/>
                <a:cs typeface="+mn-cs"/>
                <a:sym typeface="Arial Narrow"/>
              </a:defRPr>
            </a:pPr>
            <a:r>
              <a:rPr dirty="0">
                <a:latin typeface="Arial Narrow" charset="0"/>
                <a:ea typeface="Arial Narrow" charset="0"/>
                <a:cs typeface="Arial Narrow" charset="0"/>
              </a:rPr>
              <a:t>Очень крутой подзаголовок презентации </a:t>
            </a:r>
          </a:p>
        </p:txBody>
      </p:sp>
      <p:sp>
        <p:nvSpPr>
          <p:cNvPr id="9" name="Заголовок основного текста"/>
          <p:cNvSpPr txBox="1"/>
          <p:nvPr/>
        </p:nvSpPr>
        <p:spPr>
          <a:xfrm>
            <a:off x="787399" y="4139373"/>
            <a:ext cx="11430001" cy="94218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lstStyle>
            <a:lvl1pPr algn="l">
              <a:defRPr sz="3000" b="1">
                <a:solidFill>
                  <a:srgbClr val="253957"/>
                </a:solidFill>
                <a:latin typeface="+mn-lt"/>
                <a:ea typeface="+mn-ea"/>
                <a:cs typeface="+mn-cs"/>
                <a:sym typeface="Arial Narrow"/>
              </a:defRPr>
            </a:lvl1pPr>
          </a:lstStyle>
          <a:p>
            <a:r>
              <a:rPr dirty="0">
                <a:latin typeface="Arial Narrow" charset="0"/>
                <a:ea typeface="Arial Narrow" charset="0"/>
                <a:cs typeface="Arial Narrow" charset="0"/>
              </a:rPr>
              <a:t>Заголовок основного текста</a:t>
            </a:r>
          </a:p>
        </p:txBody>
      </p:sp>
      <p:sp>
        <p:nvSpPr>
          <p:cNvPr id="10" name="Название подразделения, лаборатории, факультета и т.д."/>
          <p:cNvSpPr txBox="1"/>
          <p:nvPr/>
        </p:nvSpPr>
        <p:spPr>
          <a:xfrm>
            <a:off x="4161666" y="662943"/>
            <a:ext cx="8082786" cy="37959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r">
              <a:defRPr sz="1800">
                <a:solidFill>
                  <a:srgbClr val="253957"/>
                </a:solidFill>
                <a:latin typeface="+mn-lt"/>
                <a:ea typeface="+mn-ea"/>
                <a:cs typeface="+mn-cs"/>
                <a:sym typeface="Arial Narrow"/>
              </a:defRPr>
            </a:lvl1pPr>
          </a:lstStyle>
          <a:p>
            <a:r>
              <a:rPr dirty="0">
                <a:latin typeface="Arial Narrow" charset="0"/>
                <a:ea typeface="Arial Narrow" charset="0"/>
                <a:cs typeface="Arial Narrow" charset="0"/>
              </a:rPr>
              <a:t>Название подразделения, лаборатории, факультета и т.д.</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Адрес: ТехтТехтТехтТехтТехтТехтТехтТехтТехтТехтТехтТехтТехт"/>
          <p:cNvSpPr txBox="1"/>
          <p:nvPr/>
        </p:nvSpPr>
        <p:spPr>
          <a:xfrm>
            <a:off x="5916702" y="8166805"/>
            <a:ext cx="6100980" cy="37959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r" defTabSz="457200">
              <a:defRPr sz="1800">
                <a:solidFill>
                  <a:srgbClr val="FFFFFF"/>
                </a:solidFill>
                <a:latin typeface="+mn-lt"/>
                <a:ea typeface="+mn-ea"/>
                <a:cs typeface="+mn-cs"/>
                <a:sym typeface="Arial Narrow"/>
              </a:defRPr>
            </a:lvl1pPr>
          </a:lstStyle>
          <a:p>
            <a:r>
              <a:rPr dirty="0">
                <a:latin typeface="Arial Narrow" charset="0"/>
                <a:ea typeface="Arial Narrow" charset="0"/>
                <a:cs typeface="Arial Narrow" charset="0"/>
              </a:rPr>
              <a:t>Адрес: ТехтТехтТехтТехтТехтТехтТехтТехтТехтТехтТехтТехтТехт</a:t>
            </a:r>
          </a:p>
        </p:txBody>
      </p:sp>
      <p:sp>
        <p:nvSpPr>
          <p:cNvPr id="166" name="www.text"/>
          <p:cNvSpPr txBox="1"/>
          <p:nvPr/>
        </p:nvSpPr>
        <p:spPr>
          <a:xfrm>
            <a:off x="987118" y="8166805"/>
            <a:ext cx="1000941" cy="37959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defTabSz="457200">
              <a:defRPr sz="1800">
                <a:solidFill>
                  <a:srgbClr val="FFFFFF"/>
                </a:solidFill>
                <a:latin typeface="+mn-lt"/>
                <a:ea typeface="+mn-ea"/>
                <a:cs typeface="+mn-cs"/>
                <a:sym typeface="Arial Narrow"/>
              </a:defRPr>
            </a:lvl1pPr>
          </a:lstStyle>
          <a:p>
            <a:r>
              <a:rPr dirty="0">
                <a:latin typeface="Arial Narrow" charset="0"/>
                <a:ea typeface="Arial Narrow" charset="0"/>
                <a:cs typeface="Arial Narrow" charset="0"/>
              </a:rPr>
              <a:t>www.text</a:t>
            </a:r>
          </a:p>
        </p:txBody>
      </p:sp>
      <p:sp>
        <p:nvSpPr>
          <p:cNvPr id="167" name="Телефон.: +Х (ХХХ) ХХХ ХХХХ"/>
          <p:cNvSpPr txBox="1"/>
          <p:nvPr/>
        </p:nvSpPr>
        <p:spPr>
          <a:xfrm>
            <a:off x="2540148" y="8166805"/>
            <a:ext cx="3077870" cy="37959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defTabSz="457200">
              <a:defRPr sz="1800">
                <a:solidFill>
                  <a:srgbClr val="FFFFFF"/>
                </a:solidFill>
                <a:latin typeface="+mn-lt"/>
                <a:ea typeface="+mn-ea"/>
                <a:cs typeface="+mn-cs"/>
                <a:sym typeface="Arial Narrow"/>
              </a:defRPr>
            </a:lvl1pPr>
          </a:lstStyle>
          <a:p>
            <a:r>
              <a:rPr dirty="0">
                <a:latin typeface="Arial Narrow" charset="0"/>
                <a:ea typeface="Arial Narrow" charset="0"/>
                <a:cs typeface="Arial Narrow" charset="0"/>
              </a:rPr>
              <a:t>Телефон.: +Х (ХХХ) ХХХ ХХХХ </a:t>
            </a:r>
          </a:p>
        </p:txBody>
      </p:sp>
      <p:pic>
        <p:nvPicPr>
          <p:cNvPr id="168" name="Изображение" descr="Изображение"/>
          <p:cNvPicPr>
            <a:picLocks noChangeAspect="1"/>
          </p:cNvPicPr>
          <p:nvPr/>
        </p:nvPicPr>
        <p:blipFill>
          <a:blip r:embed="rId2">
            <a:extLst/>
          </a:blip>
          <a:stretch>
            <a:fillRect/>
          </a:stretch>
        </p:blipFill>
        <p:spPr>
          <a:xfrm>
            <a:off x="5366098" y="3498712"/>
            <a:ext cx="2272604" cy="2197376"/>
          </a:xfrm>
          <a:prstGeom prst="rect">
            <a:avLst/>
          </a:prstGeom>
          <a:ln w="12700">
            <a:miter lim="400000"/>
          </a:ln>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TotalTime>
  <Words>1171</Words>
  <Application>Microsoft Office PowerPoint</Application>
  <PresentationFormat>Произвольный</PresentationFormat>
  <Paragraphs>36</Paragraphs>
  <Slides>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8</vt:i4>
      </vt:variant>
    </vt:vector>
  </HeadingPairs>
  <TitlesOfParts>
    <vt:vector size="9" baseType="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Студент НИУ ВШЭ</dc:creator>
  <cp:lastModifiedBy>Студент НИУ ВШЭ</cp:lastModifiedBy>
  <cp:revision>3</cp:revision>
  <dcterms:modified xsi:type="dcterms:W3CDTF">2018-01-26T13:15:46Z</dcterms:modified>
</cp:coreProperties>
</file>