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6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1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026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5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5141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02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71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2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7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3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4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3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4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7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3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74059" y="1686261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База данных </a:t>
            </a:r>
            <a:br>
              <a:rPr lang="ru-RU" dirty="0" smtClean="0"/>
            </a:br>
            <a:r>
              <a:rPr lang="en-US" dirty="0" smtClean="0"/>
              <a:t>“</a:t>
            </a:r>
            <a:r>
              <a:rPr lang="ru-RU" dirty="0" smtClean="0"/>
              <a:t>Ювелирная мастерская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01184" y="4400061"/>
            <a:ext cx="8915399" cy="1126283"/>
          </a:xfrm>
        </p:spPr>
        <p:txBody>
          <a:bodyPr>
            <a:noAutofit/>
          </a:bodyPr>
          <a:lstStyle/>
          <a:p>
            <a:pPr algn="r"/>
            <a:r>
              <a:rPr lang="ru-RU" sz="1400" dirty="0" smtClean="0"/>
              <a:t>Выполнила</a:t>
            </a:r>
            <a:r>
              <a:rPr lang="en-US" sz="1400" dirty="0" smtClean="0"/>
              <a:t>:</a:t>
            </a:r>
          </a:p>
          <a:p>
            <a:pPr algn="r"/>
            <a:r>
              <a:rPr lang="ru-RU" sz="1400" dirty="0" smtClean="0"/>
              <a:t>Студентка группы </a:t>
            </a:r>
            <a:r>
              <a:rPr lang="ru-RU" sz="1400" dirty="0" err="1" smtClean="0"/>
              <a:t>ИСиП</a:t>
            </a:r>
            <a:r>
              <a:rPr lang="ru-RU" sz="1400" dirty="0" smtClean="0"/>
              <a:t>(п)3/2</a:t>
            </a:r>
          </a:p>
          <a:p>
            <a:pPr algn="r"/>
            <a:r>
              <a:rPr lang="ru-RU" sz="1400" dirty="0" smtClean="0"/>
              <a:t>Тихонова Елизавета</a:t>
            </a:r>
          </a:p>
          <a:p>
            <a:pPr algn="r"/>
            <a:r>
              <a:rPr lang="ru-RU" sz="1400" dirty="0" smtClean="0"/>
              <a:t>Проверила</a:t>
            </a:r>
            <a:r>
              <a:rPr lang="en-US" sz="1400" dirty="0" smtClean="0"/>
              <a:t>:</a:t>
            </a:r>
            <a:r>
              <a:rPr lang="ru-RU" sz="1400" dirty="0" smtClean="0"/>
              <a:t> Авдеева А.А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185840" y="6242422"/>
            <a:ext cx="217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г.Калуга,2022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237589" y="311912"/>
            <a:ext cx="8025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Государственное бюджетное профессиональное образовательное учреждение Калужской области </a:t>
            </a:r>
            <a:r>
              <a:rPr lang="en-US" dirty="0" smtClean="0"/>
              <a:t>“</a:t>
            </a:r>
            <a:r>
              <a:rPr lang="ru-RU" dirty="0" smtClean="0"/>
              <a:t>Калужский техникум электронных приборов</a:t>
            </a:r>
            <a:r>
              <a:rPr lang="en-US" dirty="0" smtClean="0"/>
              <a:t>”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7108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2753" y="494853"/>
            <a:ext cx="4819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Предметная область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24983" y="1739696"/>
            <a:ext cx="991496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М</a:t>
            </a:r>
            <a:r>
              <a:rPr lang="ru-RU" sz="2000" dirty="0" smtClean="0"/>
              <a:t>астерская осуществляет изготовление </a:t>
            </a:r>
            <a:r>
              <a:rPr lang="ru-RU" sz="2000" dirty="0"/>
              <a:t>ювелирных изделий для частных лиц на </a:t>
            </a:r>
            <a:r>
              <a:rPr lang="ru-RU" sz="2000" dirty="0" smtClean="0"/>
              <a:t>заказ. Мастера работают </a:t>
            </a:r>
            <a:r>
              <a:rPr lang="ru-RU" sz="2000" dirty="0"/>
              <a:t>с определенными материалами (платина, золото, серебро</a:t>
            </a:r>
            <a:r>
              <a:rPr lang="ru-RU" sz="2000" dirty="0" smtClean="0"/>
              <a:t>, палладий и с различными драгоценными камнями.</a:t>
            </a:r>
            <a:endParaRPr lang="ru-RU" sz="2000" dirty="0"/>
          </a:p>
          <a:p>
            <a:pPr algn="just"/>
            <a:r>
              <a:rPr lang="ru-RU" sz="2000" dirty="0"/>
              <a:t>При обращении </a:t>
            </a:r>
            <a:r>
              <a:rPr lang="ru-RU" sz="2000" dirty="0" smtClean="0"/>
              <a:t>потенциального клиента, определяются </a:t>
            </a:r>
            <a:r>
              <a:rPr lang="ru-RU" sz="2000" dirty="0"/>
              <a:t>с тем, какое </a:t>
            </a:r>
            <a:r>
              <a:rPr lang="ru-RU" sz="2000" dirty="0" smtClean="0"/>
              <a:t>именно изделие или изделия </a:t>
            </a:r>
            <a:r>
              <a:rPr lang="ru-RU" sz="2000" dirty="0"/>
              <a:t>ему </a:t>
            </a:r>
            <a:r>
              <a:rPr lang="ru-RU" sz="2000" dirty="0" smtClean="0"/>
              <a:t>необходимы.</a:t>
            </a:r>
            <a:endParaRPr lang="ru-RU" sz="2000" dirty="0"/>
          </a:p>
          <a:p>
            <a:pPr algn="just"/>
            <a:r>
              <a:rPr lang="ru-RU" sz="2000" dirty="0"/>
              <a:t>Все изготавливаемые </a:t>
            </a:r>
            <a:r>
              <a:rPr lang="ru-RU" sz="2000" dirty="0" smtClean="0"/>
              <a:t>изделия </a:t>
            </a:r>
            <a:r>
              <a:rPr lang="ru-RU" sz="2000" dirty="0"/>
              <a:t>принадлежат к некоторому типу (серьги, </a:t>
            </a:r>
            <a:r>
              <a:rPr lang="ru-RU" sz="2000" dirty="0" smtClean="0"/>
              <a:t>кольца, броши, цепочки</a:t>
            </a:r>
            <a:r>
              <a:rPr lang="en-US" sz="2000" dirty="0" smtClean="0"/>
              <a:t>,</a:t>
            </a:r>
            <a:r>
              <a:rPr lang="ru-RU" sz="2000" dirty="0" smtClean="0"/>
              <a:t> </a:t>
            </a:r>
            <a:r>
              <a:rPr lang="ru-RU" sz="2000" dirty="0"/>
              <a:t>браслеты), бывают выполнены из </a:t>
            </a:r>
            <a:r>
              <a:rPr lang="ru-RU" sz="2000" dirty="0" smtClean="0"/>
              <a:t>определенного материала</a:t>
            </a:r>
            <a:r>
              <a:rPr lang="ru-RU" sz="2000" dirty="0"/>
              <a:t>, </a:t>
            </a:r>
            <a:r>
              <a:rPr lang="ru-RU" sz="2000" dirty="0" smtClean="0"/>
              <a:t>имеют некоторый </a:t>
            </a:r>
            <a:r>
              <a:rPr lang="ru-RU" sz="2000" dirty="0"/>
              <a:t>вес </a:t>
            </a:r>
            <a:r>
              <a:rPr lang="ru-RU" sz="2000" dirty="0" smtClean="0"/>
              <a:t>и</a:t>
            </a:r>
            <a:r>
              <a:rPr lang="en-US" sz="2000" dirty="0" smtClean="0"/>
              <a:t> </a:t>
            </a:r>
            <a:r>
              <a:rPr lang="ru-RU" sz="2000" dirty="0" smtClean="0"/>
              <a:t>включают стоимость работы мастера. Ювелирное </a:t>
            </a:r>
            <a:r>
              <a:rPr lang="ru-RU" sz="2000" dirty="0"/>
              <a:t>изделие может состоять из нескольких материалов.</a:t>
            </a:r>
          </a:p>
        </p:txBody>
      </p:sp>
    </p:spTree>
    <p:extLst>
      <p:ext uri="{BB962C8B-B14F-4D97-AF65-F5344CB8AC3E}">
        <p14:creationId xmlns:p14="http://schemas.microsoft.com/office/powerpoint/2010/main" val="184550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99" y="95280"/>
            <a:ext cx="9690102" cy="676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92547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118</Words>
  <Application>Microsoft Office PowerPoint</Application>
  <PresentationFormat>Произвольный</PresentationFormat>
  <Paragraphs>11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Легкий дым</vt:lpstr>
      <vt:lpstr>База данных  “Ювелирная мастерская”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 “Ювелирная мастерская”</dc:title>
  <dc:creator>Пользователь Windows</dc:creator>
  <cp:lastModifiedBy>Лизок</cp:lastModifiedBy>
  <cp:revision>3</cp:revision>
  <dcterms:created xsi:type="dcterms:W3CDTF">2022-12-25T12:03:08Z</dcterms:created>
  <dcterms:modified xsi:type="dcterms:W3CDTF">2022-12-25T17:47:14Z</dcterms:modified>
</cp:coreProperties>
</file>