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4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52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68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08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44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79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00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79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12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C7A10-248B-0849-BD07-FA4F5092EE88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FCA3-465F-B445-BB46-856342639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1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76466" y="409433"/>
            <a:ext cx="230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预流推送算法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14651" y="1733266"/>
            <a:ext cx="9485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算法原理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为了弥补多条增广路径可能经过相同的链路，但使用最短增广路算法分别进行增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  广操作的缺陷，</a:t>
            </a:r>
            <a:r>
              <a:rPr kumimoji="1" lang="en-US" altLang="zh-CN" dirty="0" err="1" smtClean="0"/>
              <a:t>Preflow</a:t>
            </a:r>
            <a:r>
              <a:rPr kumimoji="1" lang="en-US" altLang="zh-CN" dirty="0" smtClean="0"/>
              <a:t>-Push</a:t>
            </a:r>
            <a:r>
              <a:rPr kumimoji="1" lang="zh-CN" altLang="en-US" dirty="0" smtClean="0"/>
              <a:t>算法首先将尽可能多的流先从源节点推入其邻接点，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  使能够溢出流的节点成为</a:t>
            </a:r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节点，再针对每个</a:t>
            </a:r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节点，将多余的流量又推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  送到其相邻节点，直至没有</a:t>
            </a:r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节点为止。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最终，尽可能多的流到达了终点，而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	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多余的流则返回到源点。</a:t>
            </a:r>
            <a:r>
              <a:rPr kumimoji="1" lang="zh-CN" altLang="en-US" dirty="0" smtClean="0"/>
              <a:t>需要注意的是源点和终点不能成为</a:t>
            </a:r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节点，否则将导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  致死循环。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14651" y="392070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复杂度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/>
              <a:t>3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14651" y="492044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适用场景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重复链路多且点边比较大时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3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26401" y="34764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算法伪码 </a:t>
            </a:r>
            <a:endParaRPr kumimoji="1"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73" y="852652"/>
            <a:ext cx="10083362" cy="55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8" y="567559"/>
            <a:ext cx="11959882" cy="556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974537" y="173884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实验输入图 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7" r="13655" b="52592"/>
          <a:stretch/>
        </p:blipFill>
        <p:spPr>
          <a:xfrm>
            <a:off x="238388" y="2320348"/>
            <a:ext cx="5175892" cy="269377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536983" y="29746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实验输出 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962761" y="898016"/>
            <a:ext cx="247135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最大输入流的大小为</a:t>
            </a:r>
            <a:r>
              <a:rPr lang="en-US" altLang="zh-CN" sz="1400" dirty="0"/>
              <a:t>: 23</a:t>
            </a:r>
          </a:p>
          <a:p>
            <a:r>
              <a:rPr lang="zh-CN" altLang="en-US" sz="1400" dirty="0"/>
              <a:t>图中各边通过流量值</a:t>
            </a:r>
            <a:r>
              <a:rPr lang="en-US" altLang="zh-CN" sz="1400" dirty="0"/>
              <a:t>:</a:t>
            </a:r>
          </a:p>
          <a:p>
            <a:r>
              <a:rPr lang="zh-CN" altLang="en-US" sz="1400" dirty="0"/>
              <a:t>经过边</a:t>
            </a:r>
            <a:r>
              <a:rPr lang="en-US" altLang="zh-CN" sz="1400" dirty="0"/>
              <a:t>0--&gt;1</a:t>
            </a:r>
            <a:r>
              <a:rPr lang="zh-CN" altLang="en-US" sz="1400" dirty="0"/>
              <a:t>的流量值为 </a:t>
            </a:r>
            <a:r>
              <a:rPr lang="en-US" altLang="zh-CN" sz="1400" dirty="0"/>
              <a:t>16</a:t>
            </a:r>
          </a:p>
          <a:p>
            <a:r>
              <a:rPr lang="zh-CN" altLang="en-US" sz="1400" dirty="0"/>
              <a:t>经过边</a:t>
            </a:r>
            <a:r>
              <a:rPr lang="en-US" altLang="zh-CN" sz="1400" dirty="0"/>
              <a:t>0--&gt;2</a:t>
            </a:r>
            <a:r>
              <a:rPr lang="zh-CN" altLang="en-US" sz="1400" dirty="0"/>
              <a:t>的流量值为 </a:t>
            </a:r>
            <a:r>
              <a:rPr lang="en-US" altLang="zh-CN" sz="1400" dirty="0"/>
              <a:t>7</a:t>
            </a:r>
          </a:p>
          <a:p>
            <a:r>
              <a:rPr lang="zh-CN" altLang="en-US" sz="1400" dirty="0"/>
              <a:t>经过边</a:t>
            </a:r>
            <a:r>
              <a:rPr lang="en-US" altLang="zh-CN" sz="1400" dirty="0"/>
              <a:t>1--&gt;2</a:t>
            </a:r>
            <a:r>
              <a:rPr lang="zh-CN" altLang="en-US" sz="1400" dirty="0"/>
              <a:t>的流量值为 </a:t>
            </a:r>
            <a:r>
              <a:rPr lang="en-US" altLang="zh-CN" sz="1400" dirty="0"/>
              <a:t>4</a:t>
            </a:r>
          </a:p>
          <a:p>
            <a:r>
              <a:rPr lang="zh-CN" altLang="en-US" sz="1400" dirty="0"/>
              <a:t>经过边</a:t>
            </a:r>
            <a:r>
              <a:rPr lang="en-US" altLang="zh-CN" sz="1400" dirty="0"/>
              <a:t>1--&gt;3</a:t>
            </a:r>
            <a:r>
              <a:rPr lang="zh-CN" altLang="en-US" sz="1400" dirty="0"/>
              <a:t>的流量值为 </a:t>
            </a:r>
            <a:r>
              <a:rPr lang="en-US" altLang="zh-CN" sz="1400" dirty="0"/>
              <a:t>12</a:t>
            </a:r>
          </a:p>
          <a:p>
            <a:r>
              <a:rPr lang="zh-CN" altLang="en-US" sz="1400" dirty="0"/>
              <a:t>经过边</a:t>
            </a:r>
            <a:r>
              <a:rPr lang="en-US" altLang="zh-CN" sz="1400" dirty="0"/>
              <a:t>2--&gt;4</a:t>
            </a:r>
            <a:r>
              <a:rPr lang="zh-CN" altLang="en-US" sz="1400" dirty="0"/>
              <a:t>的流量值为 </a:t>
            </a:r>
            <a:r>
              <a:rPr lang="en-US" altLang="zh-CN" sz="1400" dirty="0"/>
              <a:t>11</a:t>
            </a:r>
          </a:p>
          <a:p>
            <a:r>
              <a:rPr lang="zh-CN" altLang="en-US" sz="1400" dirty="0"/>
              <a:t>经过边</a:t>
            </a:r>
            <a:r>
              <a:rPr lang="en-US" altLang="zh-CN" sz="1400" dirty="0"/>
              <a:t>3--&gt;2</a:t>
            </a:r>
            <a:r>
              <a:rPr lang="zh-CN" altLang="en-US" sz="1400" dirty="0"/>
              <a:t>的流量值为 </a:t>
            </a:r>
            <a:r>
              <a:rPr lang="en-US" altLang="zh-CN" sz="1400" dirty="0"/>
              <a:t>0</a:t>
            </a:r>
          </a:p>
          <a:p>
            <a:r>
              <a:rPr lang="zh-CN" altLang="en-US" sz="1400" dirty="0"/>
              <a:t>经过边</a:t>
            </a:r>
            <a:r>
              <a:rPr lang="en-US" altLang="zh-CN" sz="1400" dirty="0"/>
              <a:t>3--&gt;5</a:t>
            </a:r>
            <a:r>
              <a:rPr lang="zh-CN" altLang="en-US" sz="1400" dirty="0"/>
              <a:t>的流量值为 </a:t>
            </a:r>
            <a:r>
              <a:rPr lang="en-US" altLang="zh-CN" sz="1400" dirty="0"/>
              <a:t>19</a:t>
            </a:r>
          </a:p>
          <a:p>
            <a:r>
              <a:rPr lang="zh-CN" altLang="en-US" sz="1400" dirty="0"/>
              <a:t>经过边</a:t>
            </a:r>
            <a:r>
              <a:rPr lang="en-US" altLang="zh-CN" sz="1400" dirty="0"/>
              <a:t>4--&gt;3</a:t>
            </a:r>
            <a:r>
              <a:rPr lang="zh-CN" altLang="en-US" sz="1400" dirty="0"/>
              <a:t>的流量值为 </a:t>
            </a:r>
            <a:r>
              <a:rPr lang="en-US" altLang="zh-CN" sz="1400" dirty="0"/>
              <a:t>7</a:t>
            </a:r>
          </a:p>
          <a:p>
            <a:r>
              <a:rPr lang="zh-CN" altLang="en-US" sz="1400" dirty="0"/>
              <a:t>经过边</a:t>
            </a:r>
            <a:r>
              <a:rPr lang="en-US" altLang="zh-CN" sz="1400" dirty="0"/>
              <a:t>4--&gt;5</a:t>
            </a:r>
            <a:r>
              <a:rPr lang="zh-CN" altLang="en-US" sz="1400" dirty="0"/>
              <a:t>的流量值为 </a:t>
            </a:r>
            <a:r>
              <a:rPr lang="en-US" altLang="zh-CN" sz="1400" dirty="0"/>
              <a:t>4</a:t>
            </a:r>
            <a:endParaRPr lang="en-US" altLang="zh-CN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86" y="3667234"/>
            <a:ext cx="50673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154</Words>
  <Application>Microsoft Macintosh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luck2919</dc:creator>
  <cp:lastModifiedBy>luck2919</cp:lastModifiedBy>
  <cp:revision>15</cp:revision>
  <dcterms:created xsi:type="dcterms:W3CDTF">2016-05-09T10:46:03Z</dcterms:created>
  <dcterms:modified xsi:type="dcterms:W3CDTF">2016-05-09T14:07:35Z</dcterms:modified>
</cp:coreProperties>
</file>