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4"/>
  </p:notesMasterIdLst>
  <p:sldIdLst>
    <p:sldId id="256" r:id="rId3"/>
    <p:sldId id="418" r:id="rId4"/>
    <p:sldId id="419" r:id="rId5"/>
    <p:sldId id="420" r:id="rId6"/>
    <p:sldId id="421" r:id="rId7"/>
    <p:sldId id="398" r:id="rId8"/>
    <p:sldId id="399" r:id="rId9"/>
    <p:sldId id="411" r:id="rId10"/>
    <p:sldId id="412" r:id="rId11"/>
    <p:sldId id="414" r:id="rId12"/>
    <p:sldId id="395" r:id="rId13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 autoAdjust="0"/>
    <p:restoredTop sz="88986" autoAdjust="0"/>
  </p:normalViewPr>
  <p:slideViewPr>
    <p:cSldViewPr>
      <p:cViewPr varScale="1">
        <p:scale>
          <a:sx n="65" d="100"/>
          <a:sy n="65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Office_Excel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5"/>
          <c:y val="0.1220637981292705"/>
        </c:manualLayout>
      </c:layout>
    </c:title>
    <c:plotArea>
      <c:layout>
        <c:manualLayout>
          <c:layoutTarget val="inner"/>
          <c:xMode val="edge"/>
          <c:yMode val="edge"/>
          <c:x val="7.446917947448288E-2"/>
          <c:y val="0.21486826628440026"/>
          <c:w val="0.55572124076928242"/>
          <c:h val="0.6364461743808556"/>
        </c:manualLayout>
      </c:layout>
      <c:barChart>
        <c:barDir val="col"/>
        <c:grouping val="stacked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7</c:v>
                </c:pt>
                <c:pt idx="1">
                  <c:v>17</c:v>
                </c:pt>
                <c:pt idx="2">
                  <c:v>16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12</c:v>
                </c:pt>
                <c:pt idx="3">
                  <c:v>10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gapWidth val="0"/>
        <c:overlap val="100"/>
        <c:axId val="94844800"/>
        <c:axId val="94846336"/>
      </c:barChart>
      <c:lineChart>
        <c:grouping val="standard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layout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marker val="1"/>
        <c:axId val="94844800"/>
        <c:axId val="94846336"/>
      </c:lineChart>
      <c:dateAx>
        <c:axId val="94844800"/>
        <c:scaling>
          <c:orientation val="minMax"/>
        </c:scaling>
        <c:axPos val="b"/>
        <c:majorGridlines/>
        <c:numFmt formatCode="[$-419]d\ mmm;@" sourceLinked="0"/>
        <c:maj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94846336"/>
        <c:crosses val="autoZero"/>
        <c:lblOffset val="100"/>
        <c:baseTimeUnit val="days"/>
      </c:dateAx>
      <c:valAx>
        <c:axId val="94846336"/>
        <c:scaling>
          <c:orientation val="minMax"/>
        </c:scaling>
        <c:axPos val="l"/>
        <c:numFmt formatCode="General" sourceLinked="1"/>
        <c:majorTickMark val="none"/>
        <c:tickLblPos val="nextTo"/>
        <c:spPr>
          <a:ln w="9525">
            <a:noFill/>
          </a:ln>
        </c:spPr>
        <c:crossAx val="94844800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400"/>
      </a:pPr>
      <a:endParaRPr lang="ru-RU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321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1691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=""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=""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AttendanceTracking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 smtClean="0"/>
              <a:t>25</a:t>
            </a:r>
            <a:r>
              <a:rPr lang="en-US" altLang="en-US" sz="2400" dirty="0" smtClean="0"/>
              <a:t>.0</a:t>
            </a:r>
            <a:r>
              <a:rPr lang="ru-RU" altLang="en-US" sz="2400" dirty="0"/>
              <a:t>3</a:t>
            </a:r>
            <a:r>
              <a:rPr lang="en-US" altLang="en-US" sz="2400" dirty="0"/>
              <a:t>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10</a:t>
            </a:fld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9868" t="22826" r="13324" b="5435"/>
          <a:stretch>
            <a:fillRect/>
          </a:stretch>
        </p:blipFill>
        <p:spPr bwMode="auto">
          <a:xfrm>
            <a:off x="1143000" y="1143000"/>
            <a:ext cx="71674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3522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 smtClean="0"/>
              <a:t>Разработка </a:t>
            </a:r>
            <a:r>
              <a:rPr lang="en-US" dirty="0"/>
              <a:t>GPS </a:t>
            </a:r>
            <a:r>
              <a:rPr lang="ru-RU" dirty="0"/>
              <a:t>сервиса 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логики генерации отчетов в интерфейсе администрирования</a:t>
            </a:r>
          </a:p>
          <a:p>
            <a:r>
              <a:rPr lang="ru-RU" dirty="0"/>
              <a:t>Разработка отчёта за отчётный период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62103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Документация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Недельный отчет</a:t>
            </a:r>
            <a:endParaRPr lang="en-US" dirty="0" smtClean="0"/>
          </a:p>
          <a:p>
            <a:r>
              <a:rPr lang="ru-RU" dirty="0" smtClean="0"/>
              <a:t>Реализация </a:t>
            </a:r>
            <a:r>
              <a:rPr lang="ru-RU" dirty="0"/>
              <a:t>проекта:</a:t>
            </a:r>
          </a:p>
          <a:p>
            <a:pPr lvl="1"/>
            <a:r>
              <a:rPr lang="ru-RU" dirty="0" smtClean="0"/>
              <a:t>Исправление </a:t>
            </a:r>
            <a:r>
              <a:rPr lang="en-US" dirty="0" smtClean="0"/>
              <a:t>UI</a:t>
            </a:r>
          </a:p>
          <a:p>
            <a:pPr lvl="1"/>
            <a:r>
              <a:rPr lang="ru-RU" dirty="0" smtClean="0"/>
              <a:t>Форма авторизации </a:t>
            </a: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24330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photo_2019-03-24_23-29-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-1970" b="45177"/>
          <a:stretch>
            <a:fillRect/>
          </a:stretch>
        </p:blipFill>
        <p:spPr>
          <a:xfrm>
            <a:off x="2286000" y="1219200"/>
            <a:ext cx="4495800" cy="497410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Notifications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Notifications in Firebase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5403" t="47826" r="6662" b="27174"/>
          <a:stretch>
            <a:fillRect/>
          </a:stretch>
        </p:blipFill>
        <p:spPr bwMode="auto">
          <a:xfrm>
            <a:off x="0" y="1295400"/>
            <a:ext cx="9144000" cy="211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авторизации </a:t>
            </a:r>
            <a:endParaRPr lang="ru-RU" dirty="0"/>
          </a:p>
        </p:txBody>
      </p:sp>
      <p:pic>
        <p:nvPicPr>
          <p:cNvPr id="3074" name="Picture 2" descr="https://pp.userapi.com/c853620/v853620312/d7fd/bhl8dgipTI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5008"/>
          <a:stretch>
            <a:fillRect/>
          </a:stretch>
        </p:blipFill>
        <p:spPr bwMode="auto">
          <a:xfrm>
            <a:off x="304800" y="1524000"/>
            <a:ext cx="8581738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Реализации </a:t>
            </a:r>
            <a:r>
              <a:rPr lang="en-US" dirty="0" smtClean="0"/>
              <a:t>push</a:t>
            </a:r>
            <a:r>
              <a:rPr lang="ru-RU" dirty="0" smtClean="0"/>
              <a:t>-уведомлений </a:t>
            </a:r>
            <a:endParaRPr lang="en-US" dirty="0" smtClean="0"/>
          </a:p>
          <a:p>
            <a:r>
              <a:rPr lang="en-US" dirty="0" smtClean="0"/>
              <a:t>Code Review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Станевич</a:t>
            </a:r>
            <a:r>
              <a:rPr lang="ru-RU" dirty="0"/>
              <a:t> Елизавета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28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Митюнин</a:t>
            </a:r>
            <a:r>
              <a:rPr lang="ru-RU" dirty="0"/>
              <a:t> Александр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 авторизации</a:t>
            </a:r>
          </a:p>
          <a:p>
            <a:r>
              <a:rPr lang="ru-RU" dirty="0" smtClean="0"/>
              <a:t>Дизайн </a:t>
            </a:r>
            <a:r>
              <a:rPr lang="ru-RU" dirty="0" err="1" smtClean="0"/>
              <a:t>веб-интерфейса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8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Безденежных Дмитрий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284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71166952"/>
              </p:ext>
            </p:extLst>
          </p:nvPr>
        </p:nvGraphicFramePr>
        <p:xfrm>
          <a:off x="0" y="609600"/>
          <a:ext cx="891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5311454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</TotalTime>
  <Words>105</Words>
  <Application>Microsoft Office PowerPoint</Application>
  <PresentationFormat>Экран (4:3)</PresentationFormat>
  <Paragraphs>44</Paragraphs>
  <Slides>11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Notifications</vt:lpstr>
      <vt:lpstr>Notifications in Firebase</vt:lpstr>
      <vt:lpstr>Форма авторизации </vt:lpstr>
      <vt:lpstr>Персональные результаты Станевич Елизавета</vt:lpstr>
      <vt:lpstr>Персональные результаты Митюнин Александр</vt:lpstr>
      <vt:lpstr>Персональные результаты Безденежных Дмитрий</vt:lpstr>
      <vt:lpstr>Проектная команда (resources)</vt:lpstr>
      <vt:lpstr>Разработка (Commits)</vt:lpstr>
      <vt:lpstr>Планы (на следующий отчетный период)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Asus</cp:lastModifiedBy>
  <cp:revision>553</cp:revision>
  <cp:lastPrinted>1601-01-01T00:00:00Z</cp:lastPrinted>
  <dcterms:created xsi:type="dcterms:W3CDTF">1601-01-01T00:00:00Z</dcterms:created>
  <dcterms:modified xsi:type="dcterms:W3CDTF">2019-03-24T21:02:46Z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