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6F008-7690-4C90-8E73-725A9A709B2A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9B54-CB37-4ECB-96B0-E56F6148F81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6396-9607-42B9-9B6D-6F2E9FAFD7E8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26D67-C3AF-4918-84FB-9E1D61D68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17E5-B2AB-4C6E-A37D-F710C07C0990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8F29-5B1F-400C-9108-786AE0908DC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F75-B481-4FB0-9C24-B92C10C51675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6B2F-2E61-40CC-9C7B-D882659F7BB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B9D6-E19A-422E-BAF6-B0DDC5B71A92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A85-6861-489D-B2AB-048FAFC680EE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4EAC-A958-4E65-B890-932AE75109CB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044C-531D-47B5-B2BD-97D9961B7612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0C8E-EB84-4357-A959-E7798C9FFF0A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3D08-C000-48B6-9982-F348951CA041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2708-8ABB-4B1D-985A-B3AFDFECBF41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04BC1B-093D-4FD3-A263-004F07ADB9A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028" y="1097029"/>
            <a:ext cx="7772400" cy="1378924"/>
          </a:xfrm>
        </p:spPr>
        <p:txBody>
          <a:bodyPr>
            <a:normAutofit/>
          </a:bodyPr>
          <a:lstStyle/>
          <a:p>
            <a:r>
              <a:rPr lang="ru-RU" sz="8000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МУЗКАТ</a:t>
            </a:r>
            <a:endParaRPr lang="en-US" sz="8000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C1A1AB-EF45-469E-AD40-3A2E57DF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461" y="2521055"/>
            <a:ext cx="6881534" cy="3239916"/>
          </a:xfrm>
        </p:spPr>
        <p:txBody>
          <a:bodyPr>
            <a:normAutofit/>
          </a:bodyPr>
          <a:lstStyle/>
          <a:p>
            <a:pPr algn="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Команда 5-2-3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Сапелкин А. Г.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Яцкова В. Н.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Воронежский Государственный Университет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E59A0-A368-4035-A68B-B5EFE7205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59305"/>
            <a:ext cx="7772400" cy="1080704"/>
          </a:xfrm>
        </p:spPr>
        <p:txBody>
          <a:bodyPr>
            <a:noAutofit/>
          </a:bodyPr>
          <a:lstStyle/>
          <a:p>
            <a:r>
              <a:rPr lang="ru-RU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МУЗКАТ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07E61EC-767A-4FF9-A52D-98276716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582780"/>
            <a:ext cx="6858000" cy="3015915"/>
          </a:xfrm>
        </p:spPr>
        <p:txBody>
          <a:bodyPr>
            <a:normAutofit/>
          </a:bodyPr>
          <a:lstStyle/>
          <a:p>
            <a:pPr algn="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Команда 5-2-3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Сапелкин А. Г.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Яцкова В. Н.</a:t>
            </a:r>
          </a:p>
          <a:p>
            <a:pPr algn="r"/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Воронежский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3159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2650" y="969947"/>
            <a:ext cx="8272069" cy="5522926"/>
          </a:xfrm>
        </p:spPr>
        <p:txBody>
          <a:bodyPr>
            <a:normAutofit fontScale="70000" lnSpcReduction="20000"/>
          </a:bodyPr>
          <a:lstStyle/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и реализация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задач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A86CFB-5F65-4B86-8BC6-FAA5FA1265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30" y="1690689"/>
            <a:ext cx="1862170" cy="40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C29ED7-2664-4DF6-A6E2-2A87269D85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22" y="1690689"/>
            <a:ext cx="2047007" cy="40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0D850E-C93E-41F5-875D-F6A07181F3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40850" y="1690690"/>
            <a:ext cx="2571720" cy="408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875DF-437A-452C-86CF-40FF05839AD9}"/>
              </a:ext>
            </a:extLst>
          </p:cNvPr>
          <p:cNvSpPr txBox="1"/>
          <p:nvPr/>
        </p:nvSpPr>
        <p:spPr>
          <a:xfrm>
            <a:off x="2483673" y="5717058"/>
            <a:ext cx="135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Spotify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E21F7-8743-4BF2-8DB2-F64A00E256AF}"/>
              </a:ext>
            </a:extLst>
          </p:cNvPr>
          <p:cNvSpPr txBox="1"/>
          <p:nvPr/>
        </p:nvSpPr>
        <p:spPr>
          <a:xfrm>
            <a:off x="4881855" y="5774373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VK Music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A476-969A-4D7E-8A49-B0E1A369228A}"/>
              </a:ext>
            </a:extLst>
          </p:cNvPr>
          <p:cNvSpPr txBox="1"/>
          <p:nvPr/>
        </p:nvSpPr>
        <p:spPr>
          <a:xfrm>
            <a:off x="7956719" y="5774373"/>
            <a:ext cx="1339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Deezer</a:t>
            </a:r>
            <a:endParaRPr lang="ru-RU" sz="32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35900-DEB9-418E-A171-709F035F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E7C6BB-42D8-4268-A699-E9EC497A0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11133" r="22782" b="38161"/>
          <a:stretch/>
        </p:blipFill>
        <p:spPr>
          <a:xfrm>
            <a:off x="2066458" y="1425996"/>
            <a:ext cx="8059085" cy="41985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A1128-A6CD-42E2-9FFC-9AC682EE77EF}"/>
              </a:ext>
            </a:extLst>
          </p:cNvPr>
          <p:cNvSpPr txBox="1"/>
          <p:nvPr/>
        </p:nvSpPr>
        <p:spPr>
          <a:xfrm>
            <a:off x="4223339" y="5624513"/>
            <a:ext cx="374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Ограничения </a:t>
            </a:r>
            <a:r>
              <a:rPr lang="en-US" sz="3200" dirty="0"/>
              <a:t>Spotify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9716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4D398-C19A-4DF8-A551-1A5FC2F8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42DCF-B216-4C0E-9743-59AAAFAE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86700" cy="489395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Клиент-серверное приложение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Авторизация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Пользование без регистрации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Задание предпочтений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Рекомендации по предпочтениям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Пополнение 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списка музыки</a:t>
            </a:r>
          </a:p>
        </p:txBody>
      </p:sp>
    </p:spTree>
    <p:extLst>
      <p:ext uri="{BB962C8B-B14F-4D97-AF65-F5344CB8AC3E}">
        <p14:creationId xmlns:p14="http://schemas.microsoft.com/office/powerpoint/2010/main" val="93449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21156-96A4-4345-84DD-CEEC7F02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F1A649A-0625-48EA-96F9-7202827049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30" y="721895"/>
            <a:ext cx="5505413" cy="591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61356A-3C7D-4A9A-BBFB-F20DF30C3F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7" y="2731336"/>
            <a:ext cx="6226353" cy="3910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82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9FD50-7218-4A38-A39E-14452FF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032DF65-DEAA-4725-85B9-42D9F65E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4460"/>
            <a:ext cx="10357834" cy="3598403"/>
          </a:xfrm>
        </p:spPr>
      </p:pic>
    </p:spTree>
    <p:extLst>
      <p:ext uri="{BB962C8B-B14F-4D97-AF65-F5344CB8AC3E}">
        <p14:creationId xmlns:p14="http://schemas.microsoft.com/office/powerpoint/2010/main" val="407751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9C9C2-AC0F-4CD9-91F8-C81AC3E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B4E7F7-B0B8-4016-891B-7A2EC69C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445545" cy="435133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7914B8-A1C8-4139-B670-9CBF8DA5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30" y="1657215"/>
            <a:ext cx="2463527" cy="43848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D59BE3-544B-49E0-B3D0-0D30262EB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7" y="1657215"/>
            <a:ext cx="2487211" cy="43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123EC-2E73-4D2D-84E4-AC36D88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363A8-E6AF-421B-BAC1-576C3A49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15445" cy="4802188"/>
          </a:xfrm>
        </p:spPr>
        <p:txBody>
          <a:bodyPr>
            <a:normAutofit/>
          </a:bodyPr>
          <a:lstStyle/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Яцкова В. Н.: анализ и обзор аналогов, источники информации, глоссарий, проверка итогового отчёта.</a:t>
            </a: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Сапелкин А. Г.: архитектура, клиент, сервер, развертка, документация, тестирование и обзор.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12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119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МУЗКАТ</vt:lpstr>
      <vt:lpstr>Презентация PowerPoint</vt:lpstr>
      <vt:lpstr>Введение</vt:lpstr>
      <vt:lpstr>Введение</vt:lpstr>
      <vt:lpstr>Задача</vt:lpstr>
      <vt:lpstr>Архитектура</vt:lpstr>
      <vt:lpstr>Архитектура</vt:lpstr>
      <vt:lpstr>Результат</vt:lpstr>
      <vt:lpstr>Распределение задач</vt:lpstr>
      <vt:lpstr>МУЗКАТ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Артём Сапелкин</cp:lastModifiedBy>
  <cp:revision>87</cp:revision>
  <dcterms:created xsi:type="dcterms:W3CDTF">2020-10-04T10:36:00Z</dcterms:created>
  <dcterms:modified xsi:type="dcterms:W3CDTF">2022-06-15T19:18:57Z</dcterms:modified>
</cp:coreProperties>
</file>