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6F008-7690-4C90-8E73-725A9A709B2A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9B54-CB37-4ECB-96B0-E56F6148F81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4251-F910-4C88-B8F5-E359CB3F71EE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26D67-C3AF-4918-84FB-9E1D61D68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F-92B9-4E01-8319-CC445B712CF6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47C0-46EC-440C-A844-712CE59FB834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BEF0-D49E-4B2F-86ED-B5B5D913063F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F147-0E4A-4A29-98E5-A3706FE3108F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481-3828-440D-8DEA-8A0959D3302F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502-3D60-40FF-8E96-9CBAC2877809}" type="datetime1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D008-694C-45FF-823C-F5D05B55BBC7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0640-07C7-41BB-ACDD-DBA54CBA38DF}" type="datetime1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C909-BC54-4A14-83C4-60372F45C2B1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5A13-4067-4CAC-9D53-F78175A76470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F56B-10C4-4142-89D2-E156EFB6841D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5BAB-2D3A-4897-B94A-ED1257D50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04BC1B-093D-4FD3-A263-004F07ADB9A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028" y="1097029"/>
            <a:ext cx="7772400" cy="1378924"/>
          </a:xfrm>
        </p:spPr>
        <p:txBody>
          <a:bodyPr>
            <a:normAutofit/>
          </a:bodyPr>
          <a:lstStyle/>
          <a:p>
            <a:r>
              <a:rPr lang="ru-RU" sz="8000" b="1" dirty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МУЗКАТ</a:t>
            </a:r>
            <a:endParaRPr lang="en-US" sz="8000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C1A1AB-EF45-469E-AD40-3A2E57DF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461" y="2521055"/>
            <a:ext cx="6881534" cy="3239916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Обучающийся: Сапелкин А. Г.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Тарасов В. С.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Воронежский Государственный Университет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E59A0-A368-4035-A68B-B5EFE7205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59305"/>
            <a:ext cx="7772400" cy="1080704"/>
          </a:xfrm>
        </p:spPr>
        <p:txBody>
          <a:bodyPr>
            <a:noAutofit/>
          </a:bodyPr>
          <a:lstStyle/>
          <a:p>
            <a:r>
              <a:rPr lang="ru-RU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МУЗКАТ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07E61EC-767A-4FF9-A52D-98276716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582780"/>
            <a:ext cx="6858000" cy="3015915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Обучающийся: Сапелкин А. Г.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Тарасов В. С.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Воронежский Государственный Университет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3159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2650" y="969947"/>
            <a:ext cx="8272069" cy="5522926"/>
          </a:xfrm>
        </p:spPr>
        <p:txBody>
          <a:bodyPr>
            <a:normAutofit fontScale="85000" lnSpcReduction="10000"/>
          </a:bodyPr>
          <a:lstStyle/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и реализация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7200" indent="-685800" defTabSz="936000">
              <a:lnSpc>
                <a:spcPct val="200000"/>
              </a:lnSpc>
              <a:buFont typeface="Arial" panose="020B0604020202020204" pitchFamily="34" charset="0"/>
              <a:buChar char="‒"/>
            </a:pPr>
            <a:r>
              <a:rPr lang="ru-RU" sz="51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6E8DA-2506-4B4B-A883-D016823C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z="1800" smtClean="0">
                <a:solidFill>
                  <a:schemeClr val="bg1"/>
                </a:solidFill>
              </a:rPr>
              <a:pPr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A86CFB-5F65-4B86-8BC6-FAA5FA1265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30" y="1690689"/>
            <a:ext cx="1862170" cy="40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C29ED7-2664-4DF6-A6E2-2A87269D85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22" y="1690689"/>
            <a:ext cx="2047007" cy="40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0D850E-C93E-41F5-875D-F6A07181F3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40850" y="1690690"/>
            <a:ext cx="2571720" cy="408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875DF-437A-452C-86CF-40FF05839AD9}"/>
              </a:ext>
            </a:extLst>
          </p:cNvPr>
          <p:cNvSpPr txBox="1"/>
          <p:nvPr/>
        </p:nvSpPr>
        <p:spPr>
          <a:xfrm>
            <a:off x="2483673" y="5717058"/>
            <a:ext cx="135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Spotify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E21F7-8743-4BF2-8DB2-F64A00E256AF}"/>
              </a:ext>
            </a:extLst>
          </p:cNvPr>
          <p:cNvSpPr txBox="1"/>
          <p:nvPr/>
        </p:nvSpPr>
        <p:spPr>
          <a:xfrm>
            <a:off x="4881855" y="5774373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VK Music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A476-969A-4D7E-8A49-B0E1A369228A}"/>
              </a:ext>
            </a:extLst>
          </p:cNvPr>
          <p:cNvSpPr txBox="1"/>
          <p:nvPr/>
        </p:nvSpPr>
        <p:spPr>
          <a:xfrm>
            <a:off x="7956719" y="5774373"/>
            <a:ext cx="1339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Deezer</a:t>
            </a:r>
            <a:endParaRPr lang="ru-RU" sz="3200" dirty="0">
              <a:cs typeface="Arial" panose="020B0604020202020204" pitchFamily="34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E7FA298-05DA-4DC2-BE19-4306D22D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z="1800" smtClean="0">
                <a:solidFill>
                  <a:schemeClr val="bg1"/>
                </a:solidFill>
              </a:rPr>
              <a:pPr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35900-DEB9-418E-A171-709F035F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E7C6BB-42D8-4268-A699-E9EC497A0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11133" r="22782" b="38161"/>
          <a:stretch/>
        </p:blipFill>
        <p:spPr>
          <a:xfrm>
            <a:off x="2066458" y="1425996"/>
            <a:ext cx="8059085" cy="41985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A1128-A6CD-42E2-9FFC-9AC682EE77EF}"/>
              </a:ext>
            </a:extLst>
          </p:cNvPr>
          <p:cNvSpPr txBox="1"/>
          <p:nvPr/>
        </p:nvSpPr>
        <p:spPr>
          <a:xfrm>
            <a:off x="4223339" y="5624513"/>
            <a:ext cx="374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Ограничения </a:t>
            </a:r>
            <a:r>
              <a:rPr lang="en-US" sz="3200" dirty="0"/>
              <a:t>Spotify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BDB16-8840-4263-A97F-4395446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z="1800" smtClean="0">
                <a:solidFill>
                  <a:schemeClr val="bg1"/>
                </a:solidFill>
              </a:rPr>
              <a:pPr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6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4D398-C19A-4DF8-A551-1A5FC2F8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42DCF-B216-4C0E-9743-59AAAFAE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86700" cy="489395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Клиент-серверное приложение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Авторизация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Пользование без регистрации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Задание предпочтений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Рекомендации по предпочтениям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‒"/>
            </a:pPr>
            <a:r>
              <a:rPr lang="ru-RU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Пополнение 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списка музыки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9C96A3-1972-40C4-B2D3-807D1E0A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z="1800" smtClean="0">
                <a:solidFill>
                  <a:schemeClr val="bg1"/>
                </a:solidFill>
              </a:rPr>
              <a:pPr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9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123EC-2E73-4D2D-84E4-AC36D88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438E55-0F8A-4202-A8B6-C612FE72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z="1800" smtClean="0">
                <a:solidFill>
                  <a:schemeClr val="bg1"/>
                </a:solidFill>
              </a:rPr>
              <a:pPr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9B57D2-CA75-4360-823A-A4FE00EE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91" y="2005118"/>
            <a:ext cx="9394217" cy="2847764"/>
          </a:xfrm>
        </p:spPr>
      </p:pic>
    </p:spTree>
    <p:extLst>
      <p:ext uri="{BB962C8B-B14F-4D97-AF65-F5344CB8AC3E}">
        <p14:creationId xmlns:p14="http://schemas.microsoft.com/office/powerpoint/2010/main" val="78821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21156-96A4-4345-84DD-CEEC7F02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F1A649A-0625-48EA-96F9-7202827049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30" y="721895"/>
            <a:ext cx="5505413" cy="591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61356A-3C7D-4A9A-BBFB-F20DF30C3F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7" y="2731336"/>
            <a:ext cx="6226353" cy="39100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0B472D-9F1E-4B62-8030-BF29AA68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z="1800" smtClean="0">
                <a:solidFill>
                  <a:schemeClr val="bg1"/>
                </a:solidFill>
              </a:rPr>
              <a:pPr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9FD50-7218-4A38-A39E-14452FF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032DF65-DEAA-4725-85B9-42D9F65E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4460"/>
            <a:ext cx="10357834" cy="359840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B00360-DD93-4701-8843-B45123DD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z="1800" smtClean="0">
                <a:solidFill>
                  <a:schemeClr val="bg1"/>
                </a:solidFill>
              </a:rPr>
              <a:pPr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1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9C9C2-AC0F-4CD9-91F8-C81AC3E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B4E7F7-B0B8-4016-891B-7A2EC69C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445545" cy="435133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7914B8-A1C8-4139-B670-9CBF8DA5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30" y="1657215"/>
            <a:ext cx="2463527" cy="43848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D59BE3-544B-49E0-B3D0-0D30262EB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7" y="1657215"/>
            <a:ext cx="2487211" cy="438481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2A73A1-44E4-442E-AF81-D44C60BE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z="1800" smtClean="0">
                <a:solidFill>
                  <a:schemeClr val="bg1"/>
                </a:solidFill>
              </a:rPr>
              <a:pPr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3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91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МУЗКАТ</vt:lpstr>
      <vt:lpstr>Презентация PowerPoint</vt:lpstr>
      <vt:lpstr>Введение</vt:lpstr>
      <vt:lpstr>Введение</vt:lpstr>
      <vt:lpstr>Постановка задачи</vt:lpstr>
      <vt:lpstr>Архитектура</vt:lpstr>
      <vt:lpstr>Архитектура</vt:lpstr>
      <vt:lpstr>Архитектура</vt:lpstr>
      <vt:lpstr>Результат</vt:lpstr>
      <vt:lpstr>МУЗКАТ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Артём Сапелкин</cp:lastModifiedBy>
  <cp:revision>91</cp:revision>
  <dcterms:created xsi:type="dcterms:W3CDTF">2020-10-04T10:36:00Z</dcterms:created>
  <dcterms:modified xsi:type="dcterms:W3CDTF">2022-08-24T08:56:18Z</dcterms:modified>
</cp:coreProperties>
</file>