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82" r:id="rId2"/>
    <p:sldId id="272" r:id="rId3"/>
    <p:sldId id="284" r:id="rId4"/>
    <p:sldId id="288" r:id="rId5"/>
    <p:sldId id="289" r:id="rId6"/>
    <p:sldId id="291" r:id="rId7"/>
    <p:sldId id="290" r:id="rId8"/>
    <p:sldId id="292" r:id="rId9"/>
    <p:sldId id="287" r:id="rId10"/>
    <p:sldId id="283" r:id="rId11"/>
    <p:sldId id="286" r:id="rId12"/>
  </p:sldIdLst>
  <p:sldSz cx="11304588" cy="6858000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5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9900"/>
    <a:srgbClr val="CCCC00"/>
    <a:srgbClr val="50A923"/>
    <a:srgbClr val="99CC00"/>
    <a:srgbClr val="663300"/>
    <a:srgbClr val="238276"/>
    <a:srgbClr val="FC7323"/>
    <a:srgbClr val="0000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4676" autoAdjust="0"/>
  </p:normalViewPr>
  <p:slideViewPr>
    <p:cSldViewPr snapToGrid="0" snapToObjects="1">
      <p:cViewPr>
        <p:scale>
          <a:sx n="70" d="100"/>
          <a:sy n="70" d="100"/>
        </p:scale>
        <p:origin x="-918" y="-108"/>
      </p:cViewPr>
      <p:guideLst>
        <p:guide orient="horz" pos="2160"/>
        <p:guide pos="3561"/>
      </p:guideLst>
    </p:cSldViewPr>
  </p:slideViewPr>
  <p:outlineViewPr>
    <p:cViewPr>
      <p:scale>
        <a:sx n="33" d="100"/>
        <a:sy n="33" d="100"/>
      </p:scale>
      <p:origin x="0" y="313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FDF-DB40-4BA9-BF60-7DE8F3B8FF5C}" type="datetimeFigureOut">
              <a:rPr lang="es-CO" smtClean="0"/>
              <a:pPr/>
              <a:t>03/03/2023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03250" y="685800"/>
            <a:ext cx="5651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B2EC7-55F8-4A94-BF00-0C8897FD8F36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70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2EC7-55F8-4A94-BF00-0C8897FD8F36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155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59434" y="1371600"/>
            <a:ext cx="9706873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59434" y="3228536"/>
            <a:ext cx="971064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4AA50-8FE0-4F76-8A05-998A7A70FF96}" type="datetime1">
              <a:rPr lang="es-CO" smtClean="0"/>
              <a:pPr>
                <a:defRPr/>
              </a:pPr>
              <a:t>03/03/2023</a:t>
            </a:fld>
            <a:endParaRPr lang="es-C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9BA1A-0413-430F-839D-E9320452657F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76142-2641-4D42-8475-37B829E44345}" type="datetime1">
              <a:rPr lang="es-CO" smtClean="0"/>
              <a:pPr>
                <a:defRPr/>
              </a:pPr>
              <a:t>03/03/2023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662D3-513D-4E47-BCDA-64CD5B1B77C7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95826" y="914402"/>
            <a:ext cx="2543532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229" y="914402"/>
            <a:ext cx="7442187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FCF158-7D17-49C4-8883-7837A67558E8}" type="datetime1">
              <a:rPr lang="es-CO" smtClean="0"/>
              <a:pPr>
                <a:defRPr/>
              </a:pPr>
              <a:t>03/03/2023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9EABA-4499-4B6C-B1F5-9A7B898E03A0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5231" y="274639"/>
            <a:ext cx="10174129" cy="89906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92530" y="3317304"/>
            <a:ext cx="3133313" cy="533633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92530" y="1419362"/>
            <a:ext cx="3133313" cy="1933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104852" y="3317304"/>
            <a:ext cx="3134544" cy="533633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04852" y="1419362"/>
            <a:ext cx="3134544" cy="1933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CO" dirty="0"/>
          </a:p>
        </p:txBody>
      </p:sp>
      <p:sp>
        <p:nvSpPr>
          <p:cNvPr id="10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7587364" y="3317304"/>
            <a:ext cx="3134544" cy="533633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1" name="5 Marcador de contenido"/>
          <p:cNvSpPr>
            <a:spLocks noGrp="1"/>
          </p:cNvSpPr>
          <p:nvPr>
            <p:ph sz="quarter" idx="14"/>
          </p:nvPr>
        </p:nvSpPr>
        <p:spPr>
          <a:xfrm>
            <a:off x="7587364" y="1419362"/>
            <a:ext cx="3134544" cy="1933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CO" dirty="0"/>
          </a:p>
        </p:txBody>
      </p:sp>
      <p:sp>
        <p:nvSpPr>
          <p:cNvPr id="12" name="2 Marcador de texto"/>
          <p:cNvSpPr>
            <a:spLocks noGrp="1"/>
          </p:cNvSpPr>
          <p:nvPr>
            <p:ph type="body" idx="15"/>
          </p:nvPr>
        </p:nvSpPr>
        <p:spPr>
          <a:xfrm>
            <a:off x="592530" y="5899006"/>
            <a:ext cx="3133313" cy="533633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3" name="3 Marcador de contenido"/>
          <p:cNvSpPr>
            <a:spLocks noGrp="1"/>
          </p:cNvSpPr>
          <p:nvPr>
            <p:ph sz="half" idx="16"/>
          </p:nvPr>
        </p:nvSpPr>
        <p:spPr>
          <a:xfrm>
            <a:off x="592530" y="4001065"/>
            <a:ext cx="3133313" cy="1933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CO" dirty="0"/>
          </a:p>
        </p:txBody>
      </p:sp>
      <p:sp>
        <p:nvSpPr>
          <p:cNvPr id="14" name="4 Marcador de texto"/>
          <p:cNvSpPr>
            <a:spLocks noGrp="1"/>
          </p:cNvSpPr>
          <p:nvPr>
            <p:ph type="body" sz="quarter" idx="17"/>
          </p:nvPr>
        </p:nvSpPr>
        <p:spPr>
          <a:xfrm>
            <a:off x="4104852" y="5899006"/>
            <a:ext cx="3134544" cy="533633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5" name="5 Marcador de contenido"/>
          <p:cNvSpPr>
            <a:spLocks noGrp="1"/>
          </p:cNvSpPr>
          <p:nvPr>
            <p:ph sz="quarter" idx="18"/>
          </p:nvPr>
        </p:nvSpPr>
        <p:spPr>
          <a:xfrm>
            <a:off x="4104852" y="4001065"/>
            <a:ext cx="3134544" cy="1933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CO" dirty="0"/>
          </a:p>
        </p:txBody>
      </p:sp>
      <p:sp>
        <p:nvSpPr>
          <p:cNvPr id="16" name="4 Marcador de texto"/>
          <p:cNvSpPr>
            <a:spLocks noGrp="1"/>
          </p:cNvSpPr>
          <p:nvPr>
            <p:ph type="body" sz="quarter" idx="19"/>
          </p:nvPr>
        </p:nvSpPr>
        <p:spPr>
          <a:xfrm>
            <a:off x="7587364" y="5899006"/>
            <a:ext cx="3134544" cy="533633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7" name="5 Marcador de contenido"/>
          <p:cNvSpPr>
            <a:spLocks noGrp="1"/>
          </p:cNvSpPr>
          <p:nvPr>
            <p:ph sz="quarter" idx="20"/>
          </p:nvPr>
        </p:nvSpPr>
        <p:spPr>
          <a:xfrm>
            <a:off x="7587364" y="4001065"/>
            <a:ext cx="3134544" cy="1933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9AEB3-6D6B-4E19-A53E-377B409C9AC4}" type="datetime1">
              <a:rPr lang="es-CO" smtClean="0"/>
              <a:pPr>
                <a:defRPr/>
              </a:pPr>
              <a:t>03/03/2023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96899-F1A7-4340-99B5-3BDF39BB08BD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66" y="1316736"/>
            <a:ext cx="96089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666" y="2704664"/>
            <a:ext cx="96089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37ADBD-3714-4798-B1FD-B0E4514C6349}" type="datetime1">
              <a:rPr lang="es-CO" smtClean="0"/>
              <a:pPr>
                <a:defRPr/>
              </a:pPr>
              <a:t>03/03/2023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BF760-5132-4D08-A6B3-281FA83D8D5B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30" y="704088"/>
            <a:ext cx="10174129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229" y="1920085"/>
            <a:ext cx="499286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6499" y="1920085"/>
            <a:ext cx="499286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6759F-DB08-432D-860A-8F7B32D632D6}" type="datetime1">
              <a:rPr lang="es-CO" smtClean="0"/>
              <a:pPr>
                <a:defRPr/>
              </a:pPr>
              <a:t>03/03/2023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8C0FF-86EB-4EBF-ABC0-D15A5458311E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30" y="704088"/>
            <a:ext cx="1017412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229" y="1855248"/>
            <a:ext cx="499482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742574" y="1859758"/>
            <a:ext cx="499678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65229" y="2514600"/>
            <a:ext cx="499482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42574" y="2514600"/>
            <a:ext cx="499678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E24364-79A1-4FDF-94DE-86E9046B6A80}" type="datetime1">
              <a:rPr lang="es-CO" smtClean="0"/>
              <a:pPr>
                <a:defRPr/>
              </a:pPr>
              <a:t>03/03/2023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03656-312C-4A7E-95D4-56BD641051D5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29" y="704088"/>
            <a:ext cx="10268334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78FE99-463D-41F5-84C1-F8EF2CAD9711}" type="datetime1">
              <a:rPr lang="es-CO" smtClean="0"/>
              <a:pPr>
                <a:defRPr/>
              </a:pPr>
              <a:t>03/03/2023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50A19-CA22-4EF1-8D6E-D63A84533E36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6F669D-4C68-45D4-8730-86476B9C218A}" type="datetime1">
              <a:rPr lang="es-CO" smtClean="0"/>
              <a:pPr>
                <a:defRPr/>
              </a:pPr>
              <a:t>03/03/2023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9DF34-D0F1-4F63-AB6B-37F8B07B70D3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44" y="514352"/>
            <a:ext cx="339137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7844" y="1676400"/>
            <a:ext cx="339137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19780" y="1676400"/>
            <a:ext cx="631957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DBA415-3F6A-4DA3-8985-5A2BE9AC71C8}" type="datetime1">
              <a:rPr lang="es-CO" smtClean="0"/>
              <a:pPr>
                <a:defRPr/>
              </a:pPr>
              <a:t>03/03/2023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666A9-924B-4B00-8933-CF0014F23CBC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913772" y="1108077"/>
            <a:ext cx="6500138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9895389" y="5359769"/>
            <a:ext cx="19217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39" y="1176997"/>
            <a:ext cx="273571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639" y="2828785"/>
            <a:ext cx="2731942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8BE6F-0FE2-43BD-80CD-56144047BE5A}" type="datetime1">
              <a:rPr lang="es-CO" smtClean="0"/>
              <a:pPr>
                <a:defRPr/>
              </a:pPr>
              <a:t>03/03/2023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85720" y="6356351"/>
            <a:ext cx="753639" cy="365125"/>
          </a:xfrm>
        </p:spPr>
        <p:txBody>
          <a:bodyPr/>
          <a:lstStyle/>
          <a:p>
            <a:pPr>
              <a:defRPr/>
            </a:pPr>
            <a:fld id="{3D9D4AEC-EEB4-47E8-A0D1-63D01FDFC55F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309433" y="1199517"/>
            <a:ext cx="570881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1776" y="5816600"/>
            <a:ext cx="11328139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416782" y="6219826"/>
            <a:ext cx="588780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1776" y="-7144"/>
            <a:ext cx="11328139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16782" y="-7144"/>
            <a:ext cx="588780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65230" y="704088"/>
            <a:ext cx="1017412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65230" y="1935480"/>
            <a:ext cx="1017412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65230" y="6356351"/>
            <a:ext cx="263773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BD872ED-3C0E-4BCB-BBDA-3E8C051AC995}" type="datetime1">
              <a:rPr lang="es-CO" smtClean="0"/>
              <a:pPr>
                <a:defRPr/>
              </a:pPr>
              <a:t>03/03/2023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97171" y="6356351"/>
            <a:ext cx="414501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797310" y="6356351"/>
            <a:ext cx="94204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5D78E52-3C11-4D45-AC55-1D1424ABC01F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  <p:grpSp>
        <p:nvGrpSpPr>
          <p:cNvPr id="2" name="Group 1"/>
          <p:cNvGrpSpPr/>
          <p:nvPr/>
        </p:nvGrpSpPr>
        <p:grpSpPr>
          <a:xfrm>
            <a:off x="-23511" y="202408"/>
            <a:ext cx="11349772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49986" y="3075057"/>
            <a:ext cx="691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 smtClean="0">
                <a:solidFill>
                  <a:schemeClr val="accent3"/>
                </a:solidFill>
              </a:rPr>
              <a:t>ANIMACIÓN CSS</a:t>
            </a:r>
            <a:endParaRPr lang="es-CO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15966" y="1731786"/>
            <a:ext cx="86702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200" dirty="0"/>
              <a:t>Las animaciones CSS tienen tres ventajas principales sobre las técnicas tradicionales de animación basada en scripts:</a:t>
            </a:r>
          </a:p>
          <a:p>
            <a:pPr algn="just"/>
            <a:endParaRPr lang="es-CO" sz="2200" dirty="0"/>
          </a:p>
          <a:p>
            <a:pPr algn="just"/>
            <a:r>
              <a:rPr lang="es-CO" sz="2200" dirty="0" smtClean="0"/>
              <a:t>1. </a:t>
            </a:r>
            <a:r>
              <a:rPr lang="es-CO" sz="2200" dirty="0"/>
              <a:t>la compatibilidad y la facilidad de </a:t>
            </a:r>
            <a:r>
              <a:rPr lang="es-CO" sz="2200" dirty="0" smtClean="0"/>
              <a:t>implementación</a:t>
            </a:r>
          </a:p>
          <a:p>
            <a:pPr algn="just"/>
            <a:r>
              <a:rPr lang="es-CO" sz="2200" dirty="0"/>
              <a:t>2</a:t>
            </a:r>
            <a:r>
              <a:rPr lang="es-CO" sz="2200" dirty="0" smtClean="0"/>
              <a:t>. Es </a:t>
            </a:r>
            <a:r>
              <a:rPr lang="es-CO" sz="2200" dirty="0"/>
              <a:t>muy fácil crear animaciones sencillas, puedes hacerlo incluso sin tener conocimientos de </a:t>
            </a:r>
            <a:r>
              <a:rPr lang="es-CO" sz="2200" dirty="0" err="1"/>
              <a:t>Javascript</a:t>
            </a:r>
            <a:r>
              <a:rPr lang="es-CO" sz="2200" dirty="0"/>
              <a:t>.</a:t>
            </a:r>
          </a:p>
          <a:p>
            <a:pPr algn="just"/>
            <a:r>
              <a:rPr lang="es-CO" sz="2200" dirty="0"/>
              <a:t>3</a:t>
            </a:r>
            <a:r>
              <a:rPr lang="es-CO" sz="2200" dirty="0" smtClean="0"/>
              <a:t>. La </a:t>
            </a:r>
            <a:r>
              <a:rPr lang="es-CO" sz="2200" dirty="0"/>
              <a:t>animación se muestra correctamente, incluso en equipos poco potentes. Animaciones simples realizadas en </a:t>
            </a:r>
            <a:r>
              <a:rPr lang="es-CO" sz="2200" dirty="0" err="1"/>
              <a:t>Javascript</a:t>
            </a:r>
            <a:r>
              <a:rPr lang="es-CO" sz="2200" dirty="0"/>
              <a:t> pueden verse mal (a menos que estén muy bien programadas). El motor de </a:t>
            </a:r>
            <a:r>
              <a:rPr lang="es-CO" sz="2200" dirty="0" err="1"/>
              <a:t>renderizado</a:t>
            </a:r>
            <a:r>
              <a:rPr lang="es-CO" sz="2200" dirty="0"/>
              <a:t> puede usar técnicas de optimización como el "</a:t>
            </a:r>
            <a:r>
              <a:rPr lang="es-CO" sz="2200" dirty="0" err="1"/>
              <a:t>frame-skipping</a:t>
            </a:r>
            <a:r>
              <a:rPr lang="es-CO" sz="2200" dirty="0"/>
              <a:t>" u otras para conseguir que la animación se vea tan suave como sea posible</a:t>
            </a:r>
            <a:r>
              <a:rPr lang="es-CO" sz="2200" dirty="0" smtClean="0"/>
              <a:t>.</a:t>
            </a:r>
            <a:endParaRPr lang="es-CO" sz="2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215966" y="875727"/>
            <a:ext cx="607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VENTAJAS DE LA ANIMACION CSS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847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66091" y="649995"/>
            <a:ext cx="607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DESVENTAJAS DE LA ANIMACION CSS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366090" y="1458830"/>
            <a:ext cx="86702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/>
              <a:t>Como todo en la vida, también existen algunas desventajas al trabajar con animaciones en CSS. </a:t>
            </a:r>
            <a:r>
              <a:rPr lang="es-CO" sz="2000" dirty="0" smtClean="0"/>
              <a:t>Entre las cuales tenemos </a:t>
            </a:r>
            <a:r>
              <a:rPr lang="es-CO" sz="2000" dirty="0"/>
              <a:t>dos principales </a:t>
            </a:r>
            <a:r>
              <a:rPr lang="es-CO" sz="2000" dirty="0" smtClean="0"/>
              <a:t>inconvenientes: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 smtClean="0"/>
              <a:t>1. La </a:t>
            </a:r>
            <a:r>
              <a:rPr lang="es-CO" sz="2000" dirty="0" smtClean="0"/>
              <a:t>animación </a:t>
            </a:r>
            <a:r>
              <a:rPr lang="es-CO" sz="2000" dirty="0" smtClean="0"/>
              <a:t>en CSS no es admitida en navegadores como Internet Explorer</a:t>
            </a:r>
            <a:r>
              <a:rPr lang="es-CO" sz="2000" dirty="0"/>
              <a:t> </a:t>
            </a:r>
            <a:r>
              <a:rPr lang="es-CO" sz="2000" dirty="0" smtClean="0"/>
              <a:t>y en </a:t>
            </a:r>
            <a:r>
              <a:rPr lang="es-CO" sz="2000" dirty="0" err="1" smtClean="0"/>
              <a:t>firefox</a:t>
            </a:r>
            <a:r>
              <a:rPr lang="es-CO" sz="2000" dirty="0" smtClean="0"/>
              <a:t>  algunas funcionan a medias.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 smtClean="0"/>
              <a:t>2. Consume </a:t>
            </a:r>
            <a:r>
              <a:rPr lang="es-CO" sz="2000" dirty="0"/>
              <a:t>bastantes recursos de máquina para producir las animaciones</a:t>
            </a:r>
            <a:r>
              <a:rPr lang="es-CO" sz="2000" dirty="0" smtClean="0"/>
              <a:t>.</a:t>
            </a:r>
          </a:p>
          <a:p>
            <a:pPr algn="just"/>
            <a:endParaRPr lang="es-CO" sz="2000" dirty="0" smtClean="0"/>
          </a:p>
          <a:p>
            <a:pPr algn="just"/>
            <a:r>
              <a:rPr lang="es-CO" sz="2000" dirty="0" smtClean="0"/>
              <a:t>3. Dificultad </a:t>
            </a:r>
            <a:r>
              <a:rPr lang="es-CO" sz="2000" dirty="0"/>
              <a:t>a la hora de la programación, pero no más de la que encontraríamos si tuviésemos que utilizar otros lenguajes o tecnologías distintos de CSS</a:t>
            </a:r>
            <a:r>
              <a:rPr lang="es-CO" sz="2000" dirty="0" smtClean="0"/>
              <a:t>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 smtClean="0"/>
              <a:t>4. Finalmente</a:t>
            </a:r>
            <a:r>
              <a:rPr lang="es-CO" sz="2000" dirty="0"/>
              <a:t>, </a:t>
            </a:r>
            <a:r>
              <a:rPr lang="es-CO" sz="2000" dirty="0" smtClean="0"/>
              <a:t>debido </a:t>
            </a:r>
            <a:r>
              <a:rPr lang="es-CO" sz="2000" dirty="0"/>
              <a:t>a la imposibilidad de ver los resultados en todos los clientes web, al menos por el momento, deberemos utilizar navegadores basados en </a:t>
            </a:r>
            <a:r>
              <a:rPr lang="es-CO" sz="2000" dirty="0" err="1"/>
              <a:t>Webkit</a:t>
            </a:r>
            <a:r>
              <a:rPr lang="es-CO" sz="2000" dirty="0"/>
              <a:t>, como son Safari o Google </a:t>
            </a:r>
            <a:r>
              <a:rPr lang="es-CO" sz="2000" dirty="0" err="1"/>
              <a:t>Chrome</a:t>
            </a:r>
            <a:r>
              <a:rPr lang="es-CO" sz="2000" dirty="0"/>
              <a:t> (siempre en su versión mas actualizada).</a:t>
            </a:r>
            <a:endParaRPr lang="es-CO" sz="2000" dirty="0" smtClean="0"/>
          </a:p>
        </p:txBody>
      </p:sp>
    </p:spTree>
    <p:extLst>
      <p:ext uri="{BB962C8B-B14F-4D97-AF65-F5344CB8AC3E}">
        <p14:creationId xmlns:p14="http://schemas.microsoft.com/office/powerpoint/2010/main" val="106871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597446" y="1035063"/>
            <a:ext cx="759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¿Qué es la animación CSS?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597446" y="2258457"/>
            <a:ext cx="8538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Las animaciones en </a:t>
            </a:r>
            <a:r>
              <a:rPr lang="es-CO" dirty="0" smtClean="0"/>
              <a:t>CSS </a:t>
            </a:r>
            <a:r>
              <a:rPr lang="es-CO" dirty="0"/>
              <a:t>permiten darle movimiento a cualquier elemento en pantalla, </a:t>
            </a:r>
            <a:r>
              <a:rPr lang="es-CO" dirty="0" smtClean="0"/>
              <a:t>permitiéndonos </a:t>
            </a:r>
            <a:r>
              <a:rPr lang="es-CO" dirty="0"/>
              <a:t>crear </a:t>
            </a:r>
            <a:r>
              <a:rPr lang="es-CO" dirty="0" err="1"/>
              <a:t>loops</a:t>
            </a:r>
            <a:r>
              <a:rPr lang="es-CO" dirty="0"/>
              <a:t> o efectos de transición que harán que tu web se vea bastante elegante. Las animaciones se logran gracias a la función “</a:t>
            </a:r>
            <a:r>
              <a:rPr lang="es-CO" dirty="0" err="1"/>
              <a:t>animation</a:t>
            </a:r>
            <a:r>
              <a:rPr lang="es-CO" dirty="0"/>
              <a:t>” y </a:t>
            </a:r>
            <a:r>
              <a:rPr lang="es-CO" dirty="0" smtClean="0"/>
              <a:t>sus </a:t>
            </a:r>
            <a:r>
              <a:rPr lang="es-CO" u="sng" dirty="0" err="1" smtClean="0"/>
              <a:t>subpropiedades</a:t>
            </a:r>
            <a:r>
              <a:rPr lang="es-CO" u="sng" dirty="0"/>
              <a:t>.</a:t>
            </a:r>
            <a:r>
              <a:rPr lang="es-CO" dirty="0"/>
              <a:t> Estas últimas nos dan la posibilidad de configurar la duración, el ritmo y otras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12603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392962" y="2517688"/>
            <a:ext cx="4361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b="1" dirty="0" err="1" smtClean="0"/>
              <a:t>animation-delay</a:t>
            </a:r>
            <a:r>
              <a:rPr lang="es-CO" sz="2000" b="1" dirty="0"/>
              <a:t>:</a:t>
            </a:r>
            <a:r>
              <a:rPr lang="es-CO" sz="2000" dirty="0"/>
              <a:t> Es el tiempo de retardo entre el momento en que el elemento se carga y el comienzo de la secuencia de la animación</a:t>
            </a:r>
            <a:r>
              <a:rPr lang="es-CO" sz="2000" dirty="0" smtClean="0"/>
              <a:t>.</a:t>
            </a:r>
            <a:endParaRPr lang="es-CO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1" y="259307"/>
            <a:ext cx="5053750" cy="61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0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951085" y="2246642"/>
            <a:ext cx="4926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err="1"/>
              <a:t>animation-direction</a:t>
            </a:r>
            <a:r>
              <a:rPr lang="es-CO" b="1" dirty="0"/>
              <a:t>:</a:t>
            </a:r>
            <a:r>
              <a:rPr lang="es-CO" dirty="0"/>
              <a:t> Nos indica si la animación se ve obligada a retroceder hasta el fotograma de inicio cuando se finalice la secuencia, o si debe comenzar desde el principio al llegar al final.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2"/>
          <a:stretch/>
        </p:blipFill>
        <p:spPr>
          <a:xfrm>
            <a:off x="936578" y="818813"/>
            <a:ext cx="4699945" cy="51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233312" y="2631707"/>
            <a:ext cx="35094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err="1"/>
              <a:t>animation-iteration-count</a:t>
            </a:r>
            <a:r>
              <a:rPr lang="es-CO" b="1" dirty="0"/>
              <a:t>:</a:t>
            </a:r>
            <a:r>
              <a:rPr lang="es-CO" dirty="0"/>
              <a:t> El número de iteraciones (Repeticiones) de nuestra animación.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4" r="60109" b="40246"/>
          <a:stretch/>
        </p:blipFill>
        <p:spPr>
          <a:xfrm>
            <a:off x="778585" y="1160733"/>
            <a:ext cx="5895170" cy="45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66443" y="584200"/>
            <a:ext cx="56515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err="1"/>
              <a:t>animation-duration</a:t>
            </a:r>
            <a:r>
              <a:rPr lang="es-CO" b="1" dirty="0"/>
              <a:t>:</a:t>
            </a:r>
            <a:r>
              <a:rPr lang="es-CO" dirty="0"/>
              <a:t> Cuánto tiempo abarca (duración) nuestra animación.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" r="67978" b="54244"/>
          <a:stretch/>
        </p:blipFill>
        <p:spPr>
          <a:xfrm>
            <a:off x="2376038" y="1756427"/>
            <a:ext cx="6032310" cy="42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2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939960" y="1066800"/>
            <a:ext cx="56515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err="1"/>
              <a:t>animation-name</a:t>
            </a:r>
            <a:r>
              <a:rPr lang="es-CO" b="1" dirty="0"/>
              <a:t>:</a:t>
            </a:r>
            <a:r>
              <a:rPr lang="es-CO" dirty="0"/>
              <a:t> Especifica el nombre de la regla @</a:t>
            </a:r>
            <a:r>
              <a:rPr lang="es-CO" dirty="0" err="1"/>
              <a:t>keyframes</a:t>
            </a:r>
            <a:r>
              <a:rPr lang="es-CO" dirty="0"/>
              <a:t>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" t="16796" r="63297" b="54968"/>
          <a:stretch/>
        </p:blipFill>
        <p:spPr>
          <a:xfrm>
            <a:off x="1958454" y="2336042"/>
            <a:ext cx="7614513" cy="346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8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812102" y="553408"/>
            <a:ext cx="56515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err="1"/>
              <a:t>animation-fill-mode</a:t>
            </a:r>
            <a:r>
              <a:rPr lang="es-CO" b="1" dirty="0"/>
              <a:t>:</a:t>
            </a:r>
            <a:r>
              <a:rPr lang="es-CO" dirty="0"/>
              <a:t> Cuáles serán los valores de nuestras propiedades cuando se finaliza la animación.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5" r="74898" b="53519"/>
          <a:stretch/>
        </p:blipFill>
        <p:spPr>
          <a:xfrm>
            <a:off x="3570216" y="2109251"/>
            <a:ext cx="4135272" cy="381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87103" y="1132764"/>
            <a:ext cx="9362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 smtClean="0"/>
              <a:t>animation-timing-function</a:t>
            </a:r>
            <a:r>
              <a:rPr lang="es-CO" b="1" dirty="0"/>
              <a:t>:</a:t>
            </a:r>
            <a:r>
              <a:rPr lang="es-CO" dirty="0"/>
              <a:t> Indica el ritmo de la animación. Es decir, cómo se muestran los fotogramas de la animación, estableciendo curvas de aceleración.</a:t>
            </a:r>
          </a:p>
          <a:p>
            <a:r>
              <a:rPr lang="es-CO" b="1" dirty="0" err="1"/>
              <a:t>animation-play-state</a:t>
            </a:r>
            <a:r>
              <a:rPr lang="es-CO" b="1" dirty="0"/>
              <a:t>:</a:t>
            </a:r>
            <a:r>
              <a:rPr lang="es-CO" dirty="0"/>
              <a:t> Pausa o reanuda nuestra animación.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99308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3471</TotalTime>
  <Words>161</Words>
  <Application>Microsoft Office PowerPoint</Application>
  <PresentationFormat>Personalizado</PresentationFormat>
  <Paragraphs>28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Bibiana Angel</dc:creator>
  <cp:lastModifiedBy>LIZ</cp:lastModifiedBy>
  <cp:revision>297</cp:revision>
  <dcterms:created xsi:type="dcterms:W3CDTF">2013-07-05T16:38:33Z</dcterms:created>
  <dcterms:modified xsi:type="dcterms:W3CDTF">2023-03-04T04:57:13Z</dcterms:modified>
</cp:coreProperties>
</file>