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6" r:id="rId6"/>
    <p:sldId id="266" r:id="rId7"/>
    <p:sldId id="270" r:id="rId8"/>
    <p:sldId id="271" r:id="rId9"/>
    <p:sldId id="272" r:id="rId10"/>
    <p:sldId id="274" r:id="rId11"/>
    <p:sldId id="261" r:id="rId12"/>
    <p:sldId id="278" r:id="rId13"/>
    <p:sldId id="263" r:id="rId14"/>
    <p:sldId id="275" r:id="rId15"/>
    <p:sldId id="265" r:id="rId16"/>
    <p:sldId id="277" r:id="rId17"/>
    <p:sldId id="279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EFEDE3"/>
    <a:srgbClr val="CCE0FB"/>
    <a:srgbClr val="8C8D86"/>
    <a:srgbClr val="FFFFFF"/>
    <a:srgbClr val="351564"/>
    <a:srgbClr val="361564"/>
    <a:srgbClr val="D6BA33"/>
    <a:srgbClr val="88BC5B"/>
    <a:srgbClr val="83C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15359-69ED-4708-8FC6-DE0F05FF0B82}" type="doc">
      <dgm:prSet loTypeId="urn:microsoft.com/office/officeart/2005/8/layout/b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3D4550C-0549-49DC-8422-4C1B04113A42}">
      <dgm:prSet phldrT="[Text]"/>
      <dgm:spPr/>
      <dgm:t>
        <a:bodyPr/>
        <a:lstStyle/>
        <a:p>
          <a:r>
            <a:rPr lang="en-US" dirty="0" err="1"/>
            <a:t>Kamrun</a:t>
          </a:r>
          <a:r>
            <a:rPr lang="en-US" dirty="0"/>
            <a:t> Nahar Liza</a:t>
          </a:r>
          <a:endParaRPr lang="en-CA" dirty="0"/>
        </a:p>
      </dgm:t>
    </dgm:pt>
    <dgm:pt modelId="{AF07C501-563F-4F88-9389-39E3176ABC63}" type="parTrans" cxnId="{3B7F0CC9-54D9-48E8-9BEA-9BDAD2CC407F}">
      <dgm:prSet/>
      <dgm:spPr/>
      <dgm:t>
        <a:bodyPr/>
        <a:lstStyle/>
        <a:p>
          <a:endParaRPr lang="en-CA"/>
        </a:p>
      </dgm:t>
    </dgm:pt>
    <dgm:pt modelId="{3FD55B13-6BE5-4B05-8A71-75CC903325A8}" type="sibTrans" cxnId="{3B7F0CC9-54D9-48E8-9BEA-9BDAD2CC407F}">
      <dgm:prSet/>
      <dgm:spPr/>
      <dgm:t>
        <a:bodyPr/>
        <a:lstStyle/>
        <a:p>
          <a:endParaRPr lang="en-CA"/>
        </a:p>
      </dgm:t>
    </dgm:pt>
    <dgm:pt modelId="{126BE84F-5281-462D-926D-0D07EC7BEAB7}">
      <dgm:prSet phldrT="[Text]"/>
      <dgm:spPr/>
      <dgm:t>
        <a:bodyPr/>
        <a:lstStyle/>
        <a:p>
          <a:r>
            <a:rPr lang="en-US" dirty="0"/>
            <a:t>Rajesh </a:t>
          </a:r>
          <a:r>
            <a:rPr lang="en-US" dirty="0" err="1"/>
            <a:t>Bista</a:t>
          </a:r>
          <a:endParaRPr lang="en-CA" dirty="0"/>
        </a:p>
      </dgm:t>
    </dgm:pt>
    <dgm:pt modelId="{E065F40E-E312-4AE1-92A8-119029E7747D}" type="parTrans" cxnId="{C5D2B9DE-3CBA-41C7-93B0-1BCD78905096}">
      <dgm:prSet/>
      <dgm:spPr/>
      <dgm:t>
        <a:bodyPr/>
        <a:lstStyle/>
        <a:p>
          <a:endParaRPr lang="en-CA"/>
        </a:p>
      </dgm:t>
    </dgm:pt>
    <dgm:pt modelId="{F3A07BB5-892E-447F-86F8-9F166D1EF6B4}" type="sibTrans" cxnId="{C5D2B9DE-3CBA-41C7-93B0-1BCD78905096}">
      <dgm:prSet/>
      <dgm:spPr/>
      <dgm:t>
        <a:bodyPr/>
        <a:lstStyle/>
        <a:p>
          <a:endParaRPr lang="en-CA"/>
        </a:p>
      </dgm:t>
    </dgm:pt>
    <dgm:pt modelId="{0D2AFA74-41BD-4B5E-9CB3-A8C334BBCD3A}">
      <dgm:prSet phldrT="[Text]"/>
      <dgm:spPr/>
      <dgm:t>
        <a:bodyPr/>
        <a:lstStyle/>
        <a:p>
          <a:r>
            <a:rPr lang="en-US" dirty="0"/>
            <a:t>Shishir Das</a:t>
          </a:r>
          <a:endParaRPr lang="en-CA" dirty="0"/>
        </a:p>
      </dgm:t>
    </dgm:pt>
    <dgm:pt modelId="{6170A553-5F02-46C6-8623-2BE247A5B210}" type="parTrans" cxnId="{41F5E725-267F-4A73-A24C-F656F2A831A8}">
      <dgm:prSet/>
      <dgm:spPr/>
      <dgm:t>
        <a:bodyPr/>
        <a:lstStyle/>
        <a:p>
          <a:endParaRPr lang="en-CA"/>
        </a:p>
      </dgm:t>
    </dgm:pt>
    <dgm:pt modelId="{856B19D3-76DA-483A-A84E-BCDFF8A8D96E}" type="sibTrans" cxnId="{41F5E725-267F-4A73-A24C-F656F2A831A8}">
      <dgm:prSet/>
      <dgm:spPr/>
      <dgm:t>
        <a:bodyPr/>
        <a:lstStyle/>
        <a:p>
          <a:endParaRPr lang="en-CA"/>
        </a:p>
      </dgm:t>
    </dgm:pt>
    <dgm:pt modelId="{891A419B-2348-4F0F-A8C5-9FB1649665A3}">
      <dgm:prSet phldrT="[Text]"/>
      <dgm:spPr/>
      <dgm:t>
        <a:bodyPr/>
        <a:lstStyle/>
        <a:p>
          <a:r>
            <a:rPr lang="en-US" dirty="0" err="1"/>
            <a:t>Suvash</a:t>
          </a:r>
          <a:r>
            <a:rPr lang="en-US" dirty="0"/>
            <a:t> Sharma</a:t>
          </a:r>
          <a:endParaRPr lang="en-CA" dirty="0"/>
        </a:p>
      </dgm:t>
    </dgm:pt>
    <dgm:pt modelId="{90102280-BDDD-438A-BE18-DC6A94666776}" type="parTrans" cxnId="{E74FE1C0-F3E9-44B8-A2E2-702C27BA76D6}">
      <dgm:prSet/>
      <dgm:spPr/>
      <dgm:t>
        <a:bodyPr/>
        <a:lstStyle/>
        <a:p>
          <a:endParaRPr lang="en-CA"/>
        </a:p>
      </dgm:t>
    </dgm:pt>
    <dgm:pt modelId="{AA0F0B51-B3E7-41DE-B9B4-63084B6C7FC2}" type="sibTrans" cxnId="{E74FE1C0-F3E9-44B8-A2E2-702C27BA76D6}">
      <dgm:prSet/>
      <dgm:spPr/>
      <dgm:t>
        <a:bodyPr/>
        <a:lstStyle/>
        <a:p>
          <a:endParaRPr lang="en-CA"/>
        </a:p>
      </dgm:t>
    </dgm:pt>
    <dgm:pt modelId="{1D8602C6-22F3-40D1-9EE0-C13B90A9CC01}">
      <dgm:prSet phldrT="[Text]"/>
      <dgm:spPr/>
      <dgm:t>
        <a:bodyPr/>
        <a:lstStyle/>
        <a:p>
          <a:r>
            <a:rPr lang="en-US" dirty="0"/>
            <a:t>Sudeep Manandhar</a:t>
          </a:r>
          <a:endParaRPr lang="en-CA" dirty="0"/>
        </a:p>
      </dgm:t>
    </dgm:pt>
    <dgm:pt modelId="{D04CA487-8C36-4E30-9D56-06E714FD7E26}" type="parTrans" cxnId="{6E8E2F02-14D6-45C4-B0A1-E273C59DC69F}">
      <dgm:prSet/>
      <dgm:spPr/>
      <dgm:t>
        <a:bodyPr/>
        <a:lstStyle/>
        <a:p>
          <a:endParaRPr lang="en-CA"/>
        </a:p>
      </dgm:t>
    </dgm:pt>
    <dgm:pt modelId="{33074517-5B08-4B96-B828-C5AEEC4E3665}" type="sibTrans" cxnId="{6E8E2F02-14D6-45C4-B0A1-E273C59DC69F}">
      <dgm:prSet/>
      <dgm:spPr/>
      <dgm:t>
        <a:bodyPr/>
        <a:lstStyle/>
        <a:p>
          <a:endParaRPr lang="en-CA"/>
        </a:p>
      </dgm:t>
    </dgm:pt>
    <dgm:pt modelId="{43F5276E-B96D-40BF-80BA-6D32E560166B}">
      <dgm:prSet custT="1"/>
      <dgm:spPr/>
      <dgm:t>
        <a:bodyPr/>
        <a:lstStyle/>
        <a:p>
          <a:r>
            <a:rPr lang="en-CA" sz="4400" dirty="0"/>
            <a:t>Product Owner</a:t>
          </a:r>
        </a:p>
      </dgm:t>
    </dgm:pt>
    <dgm:pt modelId="{0039084F-8EB9-4740-8B99-C0C6076A3A22}" type="parTrans" cxnId="{1E15073F-F962-488C-BA38-D8A0DC789CC1}">
      <dgm:prSet/>
      <dgm:spPr/>
      <dgm:t>
        <a:bodyPr/>
        <a:lstStyle/>
        <a:p>
          <a:endParaRPr lang="en-CA"/>
        </a:p>
      </dgm:t>
    </dgm:pt>
    <dgm:pt modelId="{51FEAC88-B451-4AA7-B3BE-238255F0A944}" type="sibTrans" cxnId="{1E15073F-F962-488C-BA38-D8A0DC789CC1}">
      <dgm:prSet/>
      <dgm:spPr/>
      <dgm:t>
        <a:bodyPr/>
        <a:lstStyle/>
        <a:p>
          <a:endParaRPr lang="en-CA"/>
        </a:p>
      </dgm:t>
    </dgm:pt>
    <dgm:pt modelId="{355C087B-2298-498D-8659-0EA892453FA8}">
      <dgm:prSet custT="1"/>
      <dgm:spPr/>
      <dgm:t>
        <a:bodyPr/>
        <a:lstStyle/>
        <a:p>
          <a:r>
            <a:rPr lang="en-CA" sz="4400" dirty="0"/>
            <a:t>Middleware</a:t>
          </a:r>
        </a:p>
      </dgm:t>
    </dgm:pt>
    <dgm:pt modelId="{2B3D0FD4-9EFA-4C01-BE69-4E347CC1956C}" type="parTrans" cxnId="{51A0F244-5A99-48F4-ADDE-6A120D8CB0F4}">
      <dgm:prSet/>
      <dgm:spPr/>
      <dgm:t>
        <a:bodyPr/>
        <a:lstStyle/>
        <a:p>
          <a:endParaRPr lang="en-CA"/>
        </a:p>
      </dgm:t>
    </dgm:pt>
    <dgm:pt modelId="{2FAE4C15-B77C-4BAD-9C21-9099AAF6C1BC}" type="sibTrans" cxnId="{51A0F244-5A99-48F4-ADDE-6A120D8CB0F4}">
      <dgm:prSet/>
      <dgm:spPr/>
      <dgm:t>
        <a:bodyPr/>
        <a:lstStyle/>
        <a:p>
          <a:endParaRPr lang="en-CA"/>
        </a:p>
      </dgm:t>
    </dgm:pt>
    <dgm:pt modelId="{09DDB084-454F-4B44-98AB-5D04D7EE5F4D}">
      <dgm:prSet custT="1"/>
      <dgm:spPr/>
      <dgm:t>
        <a:bodyPr/>
        <a:lstStyle/>
        <a:p>
          <a:r>
            <a:rPr lang="en-US" sz="4400" dirty="0"/>
            <a:t>UI/UX</a:t>
          </a:r>
          <a:endParaRPr lang="en-CA" sz="4400" dirty="0"/>
        </a:p>
      </dgm:t>
    </dgm:pt>
    <dgm:pt modelId="{5125FBF1-1403-4ABB-9C7C-638943A40D41}" type="parTrans" cxnId="{1C900EFB-9C41-4721-97CE-6349AD4128C4}">
      <dgm:prSet/>
      <dgm:spPr/>
      <dgm:t>
        <a:bodyPr/>
        <a:lstStyle/>
        <a:p>
          <a:endParaRPr lang="en-CA"/>
        </a:p>
      </dgm:t>
    </dgm:pt>
    <dgm:pt modelId="{6FFDD3CB-4242-4F7B-B303-024203DAAB86}" type="sibTrans" cxnId="{1C900EFB-9C41-4721-97CE-6349AD4128C4}">
      <dgm:prSet/>
      <dgm:spPr/>
      <dgm:t>
        <a:bodyPr/>
        <a:lstStyle/>
        <a:p>
          <a:endParaRPr lang="en-CA"/>
        </a:p>
      </dgm:t>
    </dgm:pt>
    <dgm:pt modelId="{A0D984B4-759E-41DE-B315-D30746F94B78}">
      <dgm:prSet custT="1"/>
      <dgm:spPr/>
      <dgm:t>
        <a:bodyPr/>
        <a:lstStyle/>
        <a:p>
          <a:r>
            <a:rPr lang="en-US" sz="4400" dirty="0"/>
            <a:t>Frontend Developer</a:t>
          </a:r>
          <a:endParaRPr lang="en-CA" sz="4400" dirty="0"/>
        </a:p>
      </dgm:t>
    </dgm:pt>
    <dgm:pt modelId="{14B466A2-EC71-4536-B0A9-D28F5AF54ECF}" type="parTrans" cxnId="{E6E8324A-B161-4620-B32D-FD1735411E26}">
      <dgm:prSet/>
      <dgm:spPr/>
      <dgm:t>
        <a:bodyPr/>
        <a:lstStyle/>
        <a:p>
          <a:endParaRPr lang="en-CA"/>
        </a:p>
      </dgm:t>
    </dgm:pt>
    <dgm:pt modelId="{AC8CBD7F-20AA-4017-A1F2-15765AD218AA}" type="sibTrans" cxnId="{E6E8324A-B161-4620-B32D-FD1735411E26}">
      <dgm:prSet/>
      <dgm:spPr/>
      <dgm:t>
        <a:bodyPr/>
        <a:lstStyle/>
        <a:p>
          <a:endParaRPr lang="en-CA"/>
        </a:p>
      </dgm:t>
    </dgm:pt>
    <dgm:pt modelId="{7082DE39-3DC8-42F7-9B24-C6AE5B47BB22}">
      <dgm:prSet custT="1"/>
      <dgm:spPr/>
      <dgm:t>
        <a:bodyPr/>
        <a:lstStyle/>
        <a:p>
          <a:r>
            <a:rPr lang="en-CA" sz="4400" dirty="0"/>
            <a:t>Quality Analyst</a:t>
          </a:r>
        </a:p>
      </dgm:t>
    </dgm:pt>
    <dgm:pt modelId="{67D7DC2E-0E1F-4362-925E-7E993F25431A}" type="parTrans" cxnId="{4E0911EC-FCB8-4DB0-BB27-AFED08CE903C}">
      <dgm:prSet/>
      <dgm:spPr/>
      <dgm:t>
        <a:bodyPr/>
        <a:lstStyle/>
        <a:p>
          <a:endParaRPr lang="en-CA"/>
        </a:p>
      </dgm:t>
    </dgm:pt>
    <dgm:pt modelId="{8C67F24F-D094-4EF3-AE5B-112DE673291D}" type="sibTrans" cxnId="{4E0911EC-FCB8-4DB0-BB27-AFED08CE903C}">
      <dgm:prSet/>
      <dgm:spPr/>
      <dgm:t>
        <a:bodyPr/>
        <a:lstStyle/>
        <a:p>
          <a:endParaRPr lang="en-CA"/>
        </a:p>
      </dgm:t>
    </dgm:pt>
    <dgm:pt modelId="{C1B57568-8395-4E33-9FC1-6CEC50B46162}">
      <dgm:prSet custT="1"/>
      <dgm:spPr/>
      <dgm:t>
        <a:bodyPr/>
        <a:lstStyle/>
        <a:p>
          <a:r>
            <a:rPr lang="en-US" sz="4400" dirty="0"/>
            <a:t>Product Tester</a:t>
          </a:r>
          <a:endParaRPr lang="en-CA" sz="4400" dirty="0"/>
        </a:p>
      </dgm:t>
    </dgm:pt>
    <dgm:pt modelId="{E5757798-225E-418C-BC63-9C4D26DEFE95}" type="parTrans" cxnId="{24B8EC04-7759-42D2-AA5C-86D60C8DE5B5}">
      <dgm:prSet/>
      <dgm:spPr/>
      <dgm:t>
        <a:bodyPr/>
        <a:lstStyle/>
        <a:p>
          <a:endParaRPr lang="en-CA"/>
        </a:p>
      </dgm:t>
    </dgm:pt>
    <dgm:pt modelId="{426EB5B9-85C1-4BEE-BA71-AB189A61DE45}" type="sibTrans" cxnId="{24B8EC04-7759-42D2-AA5C-86D60C8DE5B5}">
      <dgm:prSet/>
      <dgm:spPr/>
      <dgm:t>
        <a:bodyPr/>
        <a:lstStyle/>
        <a:p>
          <a:endParaRPr lang="en-CA"/>
        </a:p>
      </dgm:t>
    </dgm:pt>
    <dgm:pt modelId="{E9DF6AC9-ACDB-4DB1-9072-C479E29B1A81}">
      <dgm:prSet custT="1"/>
      <dgm:spPr/>
      <dgm:t>
        <a:bodyPr/>
        <a:lstStyle/>
        <a:p>
          <a:r>
            <a:rPr lang="en-CA" sz="4400" dirty="0"/>
            <a:t>Backend Developer</a:t>
          </a:r>
        </a:p>
      </dgm:t>
    </dgm:pt>
    <dgm:pt modelId="{5819AD70-6E1D-475C-9FE2-E299311C0718}" type="parTrans" cxnId="{2765AA9C-DE89-4BD0-97B8-015CD6863520}">
      <dgm:prSet/>
      <dgm:spPr/>
      <dgm:t>
        <a:bodyPr/>
        <a:lstStyle/>
        <a:p>
          <a:endParaRPr lang="en-CA"/>
        </a:p>
      </dgm:t>
    </dgm:pt>
    <dgm:pt modelId="{4BA4450D-E4EF-4B46-9233-73A22E1F8E73}" type="sibTrans" cxnId="{2765AA9C-DE89-4BD0-97B8-015CD6863520}">
      <dgm:prSet/>
      <dgm:spPr/>
      <dgm:t>
        <a:bodyPr/>
        <a:lstStyle/>
        <a:p>
          <a:endParaRPr lang="en-CA"/>
        </a:p>
      </dgm:t>
    </dgm:pt>
    <dgm:pt modelId="{A789753A-4995-478F-B527-50331F776E82}">
      <dgm:prSet custT="1"/>
      <dgm:spPr/>
      <dgm:t>
        <a:bodyPr/>
        <a:lstStyle/>
        <a:p>
          <a:r>
            <a:rPr lang="en-US" sz="4400" dirty="0"/>
            <a:t>Scrum Master</a:t>
          </a:r>
          <a:endParaRPr lang="en-CA" sz="4400" dirty="0"/>
        </a:p>
      </dgm:t>
    </dgm:pt>
    <dgm:pt modelId="{5108C2DB-3FA1-4421-9F15-C03FCCE31DD1}" type="parTrans" cxnId="{3A270FD1-585F-4AD7-A9CC-248BFD2BD78F}">
      <dgm:prSet/>
      <dgm:spPr/>
      <dgm:t>
        <a:bodyPr/>
        <a:lstStyle/>
        <a:p>
          <a:endParaRPr lang="en-CA"/>
        </a:p>
      </dgm:t>
    </dgm:pt>
    <dgm:pt modelId="{2BEAF66F-CE1C-454C-8CB6-9766D7CDB121}" type="sibTrans" cxnId="{3A270FD1-585F-4AD7-A9CC-248BFD2BD78F}">
      <dgm:prSet/>
      <dgm:spPr/>
      <dgm:t>
        <a:bodyPr/>
        <a:lstStyle/>
        <a:p>
          <a:endParaRPr lang="en-CA"/>
        </a:p>
      </dgm:t>
    </dgm:pt>
    <dgm:pt modelId="{44B73600-0429-41F4-A115-C4B4E3F60236}">
      <dgm:prSet custT="1"/>
      <dgm:spPr/>
      <dgm:t>
        <a:bodyPr/>
        <a:lstStyle/>
        <a:p>
          <a:r>
            <a:rPr lang="en-US" sz="4400" dirty="0"/>
            <a:t>UI/UX</a:t>
          </a:r>
          <a:endParaRPr lang="en-CA" sz="4400" dirty="0"/>
        </a:p>
      </dgm:t>
    </dgm:pt>
    <dgm:pt modelId="{FAFE5FC1-CD30-45DF-A534-2287A07672EF}" type="parTrans" cxnId="{A6191E07-203B-4B25-9645-F8A48981C9CE}">
      <dgm:prSet/>
      <dgm:spPr/>
      <dgm:t>
        <a:bodyPr/>
        <a:lstStyle/>
        <a:p>
          <a:endParaRPr lang="en-CA"/>
        </a:p>
      </dgm:t>
    </dgm:pt>
    <dgm:pt modelId="{B286E147-14DE-44FF-8B66-BB327B73FDBB}" type="sibTrans" cxnId="{A6191E07-203B-4B25-9645-F8A48981C9CE}">
      <dgm:prSet/>
      <dgm:spPr/>
      <dgm:t>
        <a:bodyPr/>
        <a:lstStyle/>
        <a:p>
          <a:endParaRPr lang="en-CA"/>
        </a:p>
      </dgm:t>
    </dgm:pt>
    <dgm:pt modelId="{92FCD25B-4ED3-4C0C-ACCA-4CF93B6CC668}">
      <dgm:prSet custT="1"/>
      <dgm:spPr/>
      <dgm:t>
        <a:bodyPr/>
        <a:lstStyle/>
        <a:p>
          <a:r>
            <a:rPr lang="en-US" sz="4400" dirty="0"/>
            <a:t>Frontend Developer</a:t>
          </a:r>
          <a:endParaRPr lang="en-CA" sz="4400" dirty="0"/>
        </a:p>
      </dgm:t>
    </dgm:pt>
    <dgm:pt modelId="{31458C06-926D-4C9A-B546-2693EED2DEAC}" type="parTrans" cxnId="{CD051E8A-AB41-4E96-919B-D8A6A7A4F6A5}">
      <dgm:prSet/>
      <dgm:spPr/>
      <dgm:t>
        <a:bodyPr/>
        <a:lstStyle/>
        <a:p>
          <a:endParaRPr lang="en-CA"/>
        </a:p>
      </dgm:t>
    </dgm:pt>
    <dgm:pt modelId="{11E00940-727D-47A8-BA07-FD2C4A6434EA}" type="sibTrans" cxnId="{CD051E8A-AB41-4E96-919B-D8A6A7A4F6A5}">
      <dgm:prSet/>
      <dgm:spPr/>
      <dgm:t>
        <a:bodyPr/>
        <a:lstStyle/>
        <a:p>
          <a:endParaRPr lang="en-CA"/>
        </a:p>
      </dgm:t>
    </dgm:pt>
    <dgm:pt modelId="{1E6A3D34-B673-44C0-913B-371135FA6837}" type="pres">
      <dgm:prSet presAssocID="{93415359-69ED-4708-8FC6-DE0F05FF0B82}" presName="diagram" presStyleCnt="0">
        <dgm:presLayoutVars>
          <dgm:dir/>
          <dgm:animLvl val="lvl"/>
          <dgm:resizeHandles val="exact"/>
        </dgm:presLayoutVars>
      </dgm:prSet>
      <dgm:spPr/>
    </dgm:pt>
    <dgm:pt modelId="{A4BE4D70-4114-4EAA-92A1-0AAAFF75313D}" type="pres">
      <dgm:prSet presAssocID="{83D4550C-0549-49DC-8422-4C1B04113A42}" presName="compNode" presStyleCnt="0"/>
      <dgm:spPr/>
    </dgm:pt>
    <dgm:pt modelId="{92C677C6-84EB-437C-BE88-B8A3A1FBC0B3}" type="pres">
      <dgm:prSet presAssocID="{83D4550C-0549-49DC-8422-4C1B04113A42}" presName="childRect" presStyleLbl="bgAcc1" presStyleIdx="0" presStyleCnt="5">
        <dgm:presLayoutVars>
          <dgm:bulletEnabled val="1"/>
        </dgm:presLayoutVars>
      </dgm:prSet>
      <dgm:spPr/>
    </dgm:pt>
    <dgm:pt modelId="{27C10170-8070-4C5C-98E0-86092EDFF985}" type="pres">
      <dgm:prSet presAssocID="{83D4550C-0549-49DC-8422-4C1B04113A4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23BD9CF-DDD2-4FC8-A135-50E1408E8836}" type="pres">
      <dgm:prSet presAssocID="{83D4550C-0549-49DC-8422-4C1B04113A42}" presName="parentRect" presStyleLbl="alignNode1" presStyleIdx="0" presStyleCnt="5"/>
      <dgm:spPr/>
    </dgm:pt>
    <dgm:pt modelId="{C3E9F58C-0C79-4C3E-A8CB-AD0B10E2FECE}" type="pres">
      <dgm:prSet presAssocID="{83D4550C-0549-49DC-8422-4C1B04113A42}" presName="adorn" presStyleLbl="fgAccFollowNode1" presStyleIdx="0" presStyleCnt="5" custLinFactX="300000" custLinFactY="-27378" custLinFactNeighborX="344200" custLinFactNeighborY="-100000"/>
      <dgm:spPr>
        <a:solidFill>
          <a:srgbClr val="FDFDFC"/>
        </a:solidFill>
        <a:ln>
          <a:solidFill>
            <a:srgbClr val="FDFDFC"/>
          </a:solidFill>
        </a:ln>
      </dgm:spPr>
    </dgm:pt>
    <dgm:pt modelId="{3011EA63-5CFF-4309-A8DB-30D1F77D46F0}" type="pres">
      <dgm:prSet presAssocID="{3FD55B13-6BE5-4B05-8A71-75CC903325A8}" presName="sibTrans" presStyleLbl="sibTrans2D1" presStyleIdx="0" presStyleCnt="0"/>
      <dgm:spPr/>
    </dgm:pt>
    <dgm:pt modelId="{A8C889EE-8216-4756-B452-2BFEA15F7D86}" type="pres">
      <dgm:prSet presAssocID="{126BE84F-5281-462D-926D-0D07EC7BEAB7}" presName="compNode" presStyleCnt="0"/>
      <dgm:spPr/>
    </dgm:pt>
    <dgm:pt modelId="{822D26D1-01A8-4FBA-A2D4-F911EB813605}" type="pres">
      <dgm:prSet presAssocID="{126BE84F-5281-462D-926D-0D07EC7BEAB7}" presName="childRect" presStyleLbl="bgAcc1" presStyleIdx="1" presStyleCnt="5">
        <dgm:presLayoutVars>
          <dgm:bulletEnabled val="1"/>
        </dgm:presLayoutVars>
      </dgm:prSet>
      <dgm:spPr/>
    </dgm:pt>
    <dgm:pt modelId="{FF0FE360-F46B-46E1-BE5F-B444F42C3939}" type="pres">
      <dgm:prSet presAssocID="{126BE84F-5281-462D-926D-0D07EC7BEAB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64D85C0-B803-40BD-AFB7-6602C63BC874}" type="pres">
      <dgm:prSet presAssocID="{126BE84F-5281-462D-926D-0D07EC7BEAB7}" presName="parentRect" presStyleLbl="alignNode1" presStyleIdx="1" presStyleCnt="5"/>
      <dgm:spPr/>
    </dgm:pt>
    <dgm:pt modelId="{31F49A54-8AA7-457D-BBDF-913469B0EA83}" type="pres">
      <dgm:prSet presAssocID="{126BE84F-5281-462D-926D-0D07EC7BEAB7}" presName="adorn" presStyleLbl="fgAccFollowNode1" presStyleIdx="1" presStyleCnt="5" custLinFactX="-98943" custLinFactY="100000" custLinFactNeighborX="-100000" custLinFactNeighborY="142335"/>
      <dgm:spPr>
        <a:solidFill>
          <a:srgbClr val="FDFDFC"/>
        </a:solidFill>
        <a:ln>
          <a:solidFill>
            <a:srgbClr val="FDFDFC"/>
          </a:solidFill>
        </a:ln>
      </dgm:spPr>
    </dgm:pt>
    <dgm:pt modelId="{6DB79440-FD0E-4308-B354-3C6C537E941A}" type="pres">
      <dgm:prSet presAssocID="{F3A07BB5-892E-447F-86F8-9F166D1EF6B4}" presName="sibTrans" presStyleLbl="sibTrans2D1" presStyleIdx="0" presStyleCnt="0"/>
      <dgm:spPr/>
    </dgm:pt>
    <dgm:pt modelId="{4AFB94C8-AE60-4C13-BE3B-1960F6785F64}" type="pres">
      <dgm:prSet presAssocID="{0D2AFA74-41BD-4B5E-9CB3-A8C334BBCD3A}" presName="compNode" presStyleCnt="0"/>
      <dgm:spPr/>
    </dgm:pt>
    <dgm:pt modelId="{CF90D743-23C4-4156-BBA1-D3240B422534}" type="pres">
      <dgm:prSet presAssocID="{0D2AFA74-41BD-4B5E-9CB3-A8C334BBCD3A}" presName="childRect" presStyleLbl="bgAcc1" presStyleIdx="2" presStyleCnt="5">
        <dgm:presLayoutVars>
          <dgm:bulletEnabled val="1"/>
        </dgm:presLayoutVars>
      </dgm:prSet>
      <dgm:spPr/>
    </dgm:pt>
    <dgm:pt modelId="{2F758018-963F-4D69-8B03-D6157C2A993C}" type="pres">
      <dgm:prSet presAssocID="{0D2AFA74-41BD-4B5E-9CB3-A8C334BBCD3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0C55D49-AE71-4BD3-A399-BBC6399570FF}" type="pres">
      <dgm:prSet presAssocID="{0D2AFA74-41BD-4B5E-9CB3-A8C334BBCD3A}" presName="parentRect" presStyleLbl="alignNode1" presStyleIdx="2" presStyleCnt="5"/>
      <dgm:spPr/>
    </dgm:pt>
    <dgm:pt modelId="{BFC24A36-BCE0-4FC1-A74D-02A18F77E12D}" type="pres">
      <dgm:prSet presAssocID="{0D2AFA74-41BD-4B5E-9CB3-A8C334BBCD3A}" presName="adorn" presStyleLbl="fgAccFollowNode1" presStyleIdx="2" presStyleCnt="5" custLinFactX="-87938" custLinFactY="92878" custLinFactNeighborX="-100000" custLinFactNeighborY="100000"/>
      <dgm:spPr>
        <a:solidFill>
          <a:srgbClr val="FDFDFC"/>
        </a:solidFill>
        <a:ln>
          <a:solidFill>
            <a:srgbClr val="FDFDFC"/>
          </a:solidFill>
        </a:ln>
      </dgm:spPr>
    </dgm:pt>
    <dgm:pt modelId="{759FA6B7-C6E8-46ED-83F7-3A0E5100DA0A}" type="pres">
      <dgm:prSet presAssocID="{856B19D3-76DA-483A-A84E-BCDFF8A8D96E}" presName="sibTrans" presStyleLbl="sibTrans2D1" presStyleIdx="0" presStyleCnt="0"/>
      <dgm:spPr/>
    </dgm:pt>
    <dgm:pt modelId="{0C8EA79B-9E92-404E-B2C9-3833946CF579}" type="pres">
      <dgm:prSet presAssocID="{891A419B-2348-4F0F-A8C5-9FB1649665A3}" presName="compNode" presStyleCnt="0"/>
      <dgm:spPr/>
    </dgm:pt>
    <dgm:pt modelId="{E0CB54E2-1D1F-4469-9790-1CFF0351729C}" type="pres">
      <dgm:prSet presAssocID="{891A419B-2348-4F0F-A8C5-9FB1649665A3}" presName="childRect" presStyleLbl="bgAcc1" presStyleIdx="3" presStyleCnt="5">
        <dgm:presLayoutVars>
          <dgm:bulletEnabled val="1"/>
        </dgm:presLayoutVars>
      </dgm:prSet>
      <dgm:spPr/>
    </dgm:pt>
    <dgm:pt modelId="{7E52F42B-C47D-4F98-BE2E-B1065760389E}" type="pres">
      <dgm:prSet presAssocID="{891A419B-2348-4F0F-A8C5-9FB1649665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3B28943-1B0A-480D-B569-6A15BDB3ECA5}" type="pres">
      <dgm:prSet presAssocID="{891A419B-2348-4F0F-A8C5-9FB1649665A3}" presName="parentRect" presStyleLbl="alignNode1" presStyleIdx="3" presStyleCnt="5"/>
      <dgm:spPr/>
    </dgm:pt>
    <dgm:pt modelId="{00884036-922C-4373-A7AA-31C88F2CE1B2}" type="pres">
      <dgm:prSet presAssocID="{891A419B-2348-4F0F-A8C5-9FB1649665A3}" presName="adorn" presStyleLbl="fgAccFollowNode1" presStyleIdx="3" presStyleCnt="5" custLinFactX="48368" custLinFactY="-209391" custLinFactNeighborX="100000" custLinFactNeighborY="-300000"/>
      <dgm:spPr>
        <a:solidFill>
          <a:srgbClr val="FDFDFC"/>
        </a:solidFill>
        <a:ln>
          <a:solidFill>
            <a:srgbClr val="FDFDFC"/>
          </a:solidFill>
        </a:ln>
      </dgm:spPr>
    </dgm:pt>
    <dgm:pt modelId="{61455941-75B4-45B3-AA9A-2EFFC75DC075}" type="pres">
      <dgm:prSet presAssocID="{AA0F0B51-B3E7-41DE-B9B4-63084B6C7FC2}" presName="sibTrans" presStyleLbl="sibTrans2D1" presStyleIdx="0" presStyleCnt="0"/>
      <dgm:spPr/>
    </dgm:pt>
    <dgm:pt modelId="{A88D050D-C1F4-44A5-8DF2-6FB104E8411E}" type="pres">
      <dgm:prSet presAssocID="{1D8602C6-22F3-40D1-9EE0-C13B90A9CC01}" presName="compNode" presStyleCnt="0"/>
      <dgm:spPr/>
    </dgm:pt>
    <dgm:pt modelId="{85A06D96-0C21-45EF-9F94-A3ABE1007542}" type="pres">
      <dgm:prSet presAssocID="{1D8602C6-22F3-40D1-9EE0-C13B90A9CC01}" presName="childRect" presStyleLbl="bgAcc1" presStyleIdx="4" presStyleCnt="5">
        <dgm:presLayoutVars>
          <dgm:bulletEnabled val="1"/>
        </dgm:presLayoutVars>
      </dgm:prSet>
      <dgm:spPr/>
    </dgm:pt>
    <dgm:pt modelId="{02A1F18C-1778-400E-BBB9-30DB30F90384}" type="pres">
      <dgm:prSet presAssocID="{1D8602C6-22F3-40D1-9EE0-C13B90A9CC0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C8ADE8D-72AE-476A-BE75-524B98F9DAD1}" type="pres">
      <dgm:prSet presAssocID="{1D8602C6-22F3-40D1-9EE0-C13B90A9CC01}" presName="parentRect" presStyleLbl="alignNode1" presStyleIdx="4" presStyleCnt="5"/>
      <dgm:spPr/>
    </dgm:pt>
    <dgm:pt modelId="{7DF57660-AE45-4C92-978A-151509298789}" type="pres">
      <dgm:prSet presAssocID="{1D8602C6-22F3-40D1-9EE0-C13B90A9CC01}" presName="adorn" presStyleLbl="fgAccFollowNode1" presStyleIdx="4" presStyleCnt="5" custLinFactX="-221757" custLinFactY="-215581" custLinFactNeighborX="-300000" custLinFactNeighborY="-300000"/>
      <dgm:spPr>
        <a:solidFill>
          <a:srgbClr val="FDFDFC"/>
        </a:solidFill>
        <a:ln>
          <a:solidFill>
            <a:srgbClr val="FDFDFC"/>
          </a:solidFill>
        </a:ln>
      </dgm:spPr>
    </dgm:pt>
  </dgm:ptLst>
  <dgm:cxnLst>
    <dgm:cxn modelId="{2ABAE800-FA43-4B68-837E-B506BFDDDCAC}" type="presOf" srcId="{09DDB084-454F-4B44-98AB-5D04D7EE5F4D}" destId="{822D26D1-01A8-4FBA-A2D4-F911EB813605}" srcOrd="0" destOrd="0" presId="urn:microsoft.com/office/officeart/2005/8/layout/bList2"/>
    <dgm:cxn modelId="{6E8E2F02-14D6-45C4-B0A1-E273C59DC69F}" srcId="{93415359-69ED-4708-8FC6-DE0F05FF0B82}" destId="{1D8602C6-22F3-40D1-9EE0-C13B90A9CC01}" srcOrd="4" destOrd="0" parTransId="{D04CA487-8C36-4E30-9D56-06E714FD7E26}" sibTransId="{33074517-5B08-4B96-B828-C5AEEC4E3665}"/>
    <dgm:cxn modelId="{24B8EC04-7759-42D2-AA5C-86D60C8DE5B5}" srcId="{0D2AFA74-41BD-4B5E-9CB3-A8C334BBCD3A}" destId="{C1B57568-8395-4E33-9FC1-6CEC50B46162}" srcOrd="1" destOrd="0" parTransId="{E5757798-225E-418C-BC63-9C4D26DEFE95}" sibTransId="{426EB5B9-85C1-4BEE-BA71-AB189A61DE45}"/>
    <dgm:cxn modelId="{14091506-7193-4AA7-B38E-DE514539B0EB}" type="presOf" srcId="{0D2AFA74-41BD-4B5E-9CB3-A8C334BBCD3A}" destId="{2F758018-963F-4D69-8B03-D6157C2A993C}" srcOrd="0" destOrd="0" presId="urn:microsoft.com/office/officeart/2005/8/layout/bList2"/>
    <dgm:cxn modelId="{A6191E07-203B-4B25-9645-F8A48981C9CE}" srcId="{1D8602C6-22F3-40D1-9EE0-C13B90A9CC01}" destId="{44B73600-0429-41F4-A115-C4B4E3F60236}" srcOrd="1" destOrd="0" parTransId="{FAFE5FC1-CD30-45DF-A534-2287A07672EF}" sibTransId="{B286E147-14DE-44FF-8B66-BB327B73FDBB}"/>
    <dgm:cxn modelId="{8CDD7A0C-CB5F-461B-A840-7800CD44A744}" type="presOf" srcId="{856B19D3-76DA-483A-A84E-BCDFF8A8D96E}" destId="{759FA6B7-C6E8-46ED-83F7-3A0E5100DA0A}" srcOrd="0" destOrd="0" presId="urn:microsoft.com/office/officeart/2005/8/layout/bList2"/>
    <dgm:cxn modelId="{6C66C20D-ADD4-4B70-826B-8B139B34D75C}" type="presOf" srcId="{83D4550C-0549-49DC-8422-4C1B04113A42}" destId="{323BD9CF-DDD2-4FC8-A135-50E1408E8836}" srcOrd="1" destOrd="0" presId="urn:microsoft.com/office/officeart/2005/8/layout/bList2"/>
    <dgm:cxn modelId="{3E715016-1B73-4754-8D19-E802AE9D0DB5}" type="presOf" srcId="{891A419B-2348-4F0F-A8C5-9FB1649665A3}" destId="{7E52F42B-C47D-4F98-BE2E-B1065760389E}" srcOrd="0" destOrd="0" presId="urn:microsoft.com/office/officeart/2005/8/layout/bList2"/>
    <dgm:cxn modelId="{42544A20-6FB4-4C37-848F-6FF7E80A7D9B}" type="presOf" srcId="{7082DE39-3DC8-42F7-9B24-C6AE5B47BB22}" destId="{CF90D743-23C4-4156-BBA1-D3240B422534}" srcOrd="0" destOrd="0" presId="urn:microsoft.com/office/officeart/2005/8/layout/bList2"/>
    <dgm:cxn modelId="{27F98225-9849-457A-9526-75E8233F0B52}" type="presOf" srcId="{3FD55B13-6BE5-4B05-8A71-75CC903325A8}" destId="{3011EA63-5CFF-4309-A8DB-30D1F77D46F0}" srcOrd="0" destOrd="0" presId="urn:microsoft.com/office/officeart/2005/8/layout/bList2"/>
    <dgm:cxn modelId="{41F5E725-267F-4A73-A24C-F656F2A831A8}" srcId="{93415359-69ED-4708-8FC6-DE0F05FF0B82}" destId="{0D2AFA74-41BD-4B5E-9CB3-A8C334BBCD3A}" srcOrd="2" destOrd="0" parTransId="{6170A553-5F02-46C6-8623-2BE247A5B210}" sibTransId="{856B19D3-76DA-483A-A84E-BCDFF8A8D96E}"/>
    <dgm:cxn modelId="{3465023A-B274-401A-9385-6685C87F6538}" type="presOf" srcId="{E9DF6AC9-ACDB-4DB1-9072-C479E29B1A81}" destId="{E0CB54E2-1D1F-4469-9790-1CFF0351729C}" srcOrd="0" destOrd="0" presId="urn:microsoft.com/office/officeart/2005/8/layout/bList2"/>
    <dgm:cxn modelId="{1E15073F-F962-488C-BA38-D8A0DC789CC1}" srcId="{83D4550C-0549-49DC-8422-4C1B04113A42}" destId="{43F5276E-B96D-40BF-80BA-6D32E560166B}" srcOrd="0" destOrd="0" parTransId="{0039084F-8EB9-4740-8B99-C0C6076A3A22}" sibTransId="{51FEAC88-B451-4AA7-B3BE-238255F0A944}"/>
    <dgm:cxn modelId="{A6841840-F261-4052-B6EC-A4EA187000FF}" type="presOf" srcId="{126BE84F-5281-462D-926D-0D07EC7BEAB7}" destId="{FF0FE360-F46B-46E1-BE5F-B444F42C3939}" srcOrd="0" destOrd="0" presId="urn:microsoft.com/office/officeart/2005/8/layout/bList2"/>
    <dgm:cxn modelId="{5DEFDE42-D5EA-4A7E-8D18-0FD051FF31DF}" type="presOf" srcId="{F3A07BB5-892E-447F-86F8-9F166D1EF6B4}" destId="{6DB79440-FD0E-4308-B354-3C6C537E941A}" srcOrd="0" destOrd="0" presId="urn:microsoft.com/office/officeart/2005/8/layout/bList2"/>
    <dgm:cxn modelId="{51A0F244-5A99-48F4-ADDE-6A120D8CB0F4}" srcId="{83D4550C-0549-49DC-8422-4C1B04113A42}" destId="{355C087B-2298-498D-8659-0EA892453FA8}" srcOrd="1" destOrd="0" parTransId="{2B3D0FD4-9EFA-4C01-BE69-4E347CC1956C}" sibTransId="{2FAE4C15-B77C-4BAD-9C21-9099AAF6C1BC}"/>
    <dgm:cxn modelId="{E6E8324A-B161-4620-B32D-FD1735411E26}" srcId="{126BE84F-5281-462D-926D-0D07EC7BEAB7}" destId="{A0D984B4-759E-41DE-B315-D30746F94B78}" srcOrd="1" destOrd="0" parTransId="{14B466A2-EC71-4536-B0A9-D28F5AF54ECF}" sibTransId="{AC8CBD7F-20AA-4017-A1F2-15765AD218AA}"/>
    <dgm:cxn modelId="{E139B957-D0D6-4BD0-AA65-0BD9AAB63F06}" type="presOf" srcId="{92FCD25B-4ED3-4C0C-ACCA-4CF93B6CC668}" destId="{85A06D96-0C21-45EF-9F94-A3ABE1007542}" srcOrd="0" destOrd="2" presId="urn:microsoft.com/office/officeart/2005/8/layout/bList2"/>
    <dgm:cxn modelId="{AE579F58-D0EF-4872-9FC7-1C3729A67557}" type="presOf" srcId="{44B73600-0429-41F4-A115-C4B4E3F60236}" destId="{85A06D96-0C21-45EF-9F94-A3ABE1007542}" srcOrd="0" destOrd="1" presId="urn:microsoft.com/office/officeart/2005/8/layout/bList2"/>
    <dgm:cxn modelId="{9BE59279-5A3B-476E-814A-4EC932469446}" type="presOf" srcId="{A789753A-4995-478F-B527-50331F776E82}" destId="{85A06D96-0C21-45EF-9F94-A3ABE1007542}" srcOrd="0" destOrd="0" presId="urn:microsoft.com/office/officeart/2005/8/layout/bList2"/>
    <dgm:cxn modelId="{FECBBF86-883E-4173-9150-A0536C23D0F0}" type="presOf" srcId="{AA0F0B51-B3E7-41DE-B9B4-63084B6C7FC2}" destId="{61455941-75B4-45B3-AA9A-2EFFC75DC075}" srcOrd="0" destOrd="0" presId="urn:microsoft.com/office/officeart/2005/8/layout/bList2"/>
    <dgm:cxn modelId="{CD051E8A-AB41-4E96-919B-D8A6A7A4F6A5}" srcId="{1D8602C6-22F3-40D1-9EE0-C13B90A9CC01}" destId="{92FCD25B-4ED3-4C0C-ACCA-4CF93B6CC668}" srcOrd="2" destOrd="0" parTransId="{31458C06-926D-4C9A-B546-2693EED2DEAC}" sibTransId="{11E00940-727D-47A8-BA07-FD2C4A6434EA}"/>
    <dgm:cxn modelId="{9D0FAF9B-2B57-46F3-AB89-205C458370A1}" type="presOf" srcId="{891A419B-2348-4F0F-A8C5-9FB1649665A3}" destId="{63B28943-1B0A-480D-B569-6A15BDB3ECA5}" srcOrd="1" destOrd="0" presId="urn:microsoft.com/office/officeart/2005/8/layout/bList2"/>
    <dgm:cxn modelId="{2765AA9C-DE89-4BD0-97B8-015CD6863520}" srcId="{891A419B-2348-4F0F-A8C5-9FB1649665A3}" destId="{E9DF6AC9-ACDB-4DB1-9072-C479E29B1A81}" srcOrd="0" destOrd="0" parTransId="{5819AD70-6E1D-475C-9FE2-E299311C0718}" sibTransId="{4BA4450D-E4EF-4B46-9233-73A22E1F8E73}"/>
    <dgm:cxn modelId="{ADB076A5-B10F-4C04-AD7E-46A49BDE015A}" type="presOf" srcId="{93415359-69ED-4708-8FC6-DE0F05FF0B82}" destId="{1E6A3D34-B673-44C0-913B-371135FA6837}" srcOrd="0" destOrd="0" presId="urn:microsoft.com/office/officeart/2005/8/layout/bList2"/>
    <dgm:cxn modelId="{B09FAFA9-4D51-4DBF-8004-DD632ADB1744}" type="presOf" srcId="{83D4550C-0549-49DC-8422-4C1B04113A42}" destId="{27C10170-8070-4C5C-98E0-86092EDFF985}" srcOrd="0" destOrd="0" presId="urn:microsoft.com/office/officeart/2005/8/layout/bList2"/>
    <dgm:cxn modelId="{68AB70AA-C5EF-4320-B75B-74FFA71932E9}" type="presOf" srcId="{C1B57568-8395-4E33-9FC1-6CEC50B46162}" destId="{CF90D743-23C4-4156-BBA1-D3240B422534}" srcOrd="0" destOrd="1" presId="urn:microsoft.com/office/officeart/2005/8/layout/bList2"/>
    <dgm:cxn modelId="{5D505AB6-9B28-4063-B895-4088B60977C9}" type="presOf" srcId="{1D8602C6-22F3-40D1-9EE0-C13B90A9CC01}" destId="{7C8ADE8D-72AE-476A-BE75-524B98F9DAD1}" srcOrd="1" destOrd="0" presId="urn:microsoft.com/office/officeart/2005/8/layout/bList2"/>
    <dgm:cxn modelId="{BF6C2DBC-CF2C-4D00-8979-74D1CEC8CB46}" type="presOf" srcId="{A0D984B4-759E-41DE-B315-D30746F94B78}" destId="{822D26D1-01A8-4FBA-A2D4-F911EB813605}" srcOrd="0" destOrd="1" presId="urn:microsoft.com/office/officeart/2005/8/layout/bList2"/>
    <dgm:cxn modelId="{E74FE1C0-F3E9-44B8-A2E2-702C27BA76D6}" srcId="{93415359-69ED-4708-8FC6-DE0F05FF0B82}" destId="{891A419B-2348-4F0F-A8C5-9FB1649665A3}" srcOrd="3" destOrd="0" parTransId="{90102280-BDDD-438A-BE18-DC6A94666776}" sibTransId="{AA0F0B51-B3E7-41DE-B9B4-63084B6C7FC2}"/>
    <dgm:cxn modelId="{3B7F0CC9-54D9-48E8-9BEA-9BDAD2CC407F}" srcId="{93415359-69ED-4708-8FC6-DE0F05FF0B82}" destId="{83D4550C-0549-49DC-8422-4C1B04113A42}" srcOrd="0" destOrd="0" parTransId="{AF07C501-563F-4F88-9389-39E3176ABC63}" sibTransId="{3FD55B13-6BE5-4B05-8A71-75CC903325A8}"/>
    <dgm:cxn modelId="{24488DCE-A3F9-4AB8-AF1C-BD763093099D}" type="presOf" srcId="{126BE84F-5281-462D-926D-0D07EC7BEAB7}" destId="{164D85C0-B803-40BD-AFB7-6602C63BC874}" srcOrd="1" destOrd="0" presId="urn:microsoft.com/office/officeart/2005/8/layout/bList2"/>
    <dgm:cxn modelId="{3A270FD1-585F-4AD7-A9CC-248BFD2BD78F}" srcId="{1D8602C6-22F3-40D1-9EE0-C13B90A9CC01}" destId="{A789753A-4995-478F-B527-50331F776E82}" srcOrd="0" destOrd="0" parTransId="{5108C2DB-3FA1-4421-9F15-C03FCCE31DD1}" sibTransId="{2BEAF66F-CE1C-454C-8CB6-9766D7CDB121}"/>
    <dgm:cxn modelId="{270AE9D8-CF82-49AD-BD12-F46BD282A496}" type="presOf" srcId="{355C087B-2298-498D-8659-0EA892453FA8}" destId="{92C677C6-84EB-437C-BE88-B8A3A1FBC0B3}" srcOrd="0" destOrd="1" presId="urn:microsoft.com/office/officeart/2005/8/layout/bList2"/>
    <dgm:cxn modelId="{963625DD-60B9-4275-9E48-70002CEA0E6D}" type="presOf" srcId="{43F5276E-B96D-40BF-80BA-6D32E560166B}" destId="{92C677C6-84EB-437C-BE88-B8A3A1FBC0B3}" srcOrd="0" destOrd="0" presId="urn:microsoft.com/office/officeart/2005/8/layout/bList2"/>
    <dgm:cxn modelId="{C5D2B9DE-3CBA-41C7-93B0-1BCD78905096}" srcId="{93415359-69ED-4708-8FC6-DE0F05FF0B82}" destId="{126BE84F-5281-462D-926D-0D07EC7BEAB7}" srcOrd="1" destOrd="0" parTransId="{E065F40E-E312-4AE1-92A8-119029E7747D}" sibTransId="{F3A07BB5-892E-447F-86F8-9F166D1EF6B4}"/>
    <dgm:cxn modelId="{2C7A64E0-E2AF-49D0-BA7C-AF5CDE0218FE}" type="presOf" srcId="{0D2AFA74-41BD-4B5E-9CB3-A8C334BBCD3A}" destId="{10C55D49-AE71-4BD3-A399-BBC6399570FF}" srcOrd="1" destOrd="0" presId="urn:microsoft.com/office/officeart/2005/8/layout/bList2"/>
    <dgm:cxn modelId="{9A5AA0E8-F2BF-4764-AE62-1CE46C1F1504}" type="presOf" srcId="{1D8602C6-22F3-40D1-9EE0-C13B90A9CC01}" destId="{02A1F18C-1778-400E-BBB9-30DB30F90384}" srcOrd="0" destOrd="0" presId="urn:microsoft.com/office/officeart/2005/8/layout/bList2"/>
    <dgm:cxn modelId="{4E0911EC-FCB8-4DB0-BB27-AFED08CE903C}" srcId="{0D2AFA74-41BD-4B5E-9CB3-A8C334BBCD3A}" destId="{7082DE39-3DC8-42F7-9B24-C6AE5B47BB22}" srcOrd="0" destOrd="0" parTransId="{67D7DC2E-0E1F-4362-925E-7E993F25431A}" sibTransId="{8C67F24F-D094-4EF3-AE5B-112DE673291D}"/>
    <dgm:cxn modelId="{1C900EFB-9C41-4721-97CE-6349AD4128C4}" srcId="{126BE84F-5281-462D-926D-0D07EC7BEAB7}" destId="{09DDB084-454F-4B44-98AB-5D04D7EE5F4D}" srcOrd="0" destOrd="0" parTransId="{5125FBF1-1403-4ABB-9C7C-638943A40D41}" sibTransId="{6FFDD3CB-4242-4F7B-B303-024203DAAB86}"/>
    <dgm:cxn modelId="{1366938A-C453-4F0D-8F7C-B521E6EA34E5}" type="presParOf" srcId="{1E6A3D34-B673-44C0-913B-371135FA6837}" destId="{A4BE4D70-4114-4EAA-92A1-0AAAFF75313D}" srcOrd="0" destOrd="0" presId="urn:microsoft.com/office/officeart/2005/8/layout/bList2"/>
    <dgm:cxn modelId="{40C7444D-4C56-438C-81BE-9DDDBBB67D1F}" type="presParOf" srcId="{A4BE4D70-4114-4EAA-92A1-0AAAFF75313D}" destId="{92C677C6-84EB-437C-BE88-B8A3A1FBC0B3}" srcOrd="0" destOrd="0" presId="urn:microsoft.com/office/officeart/2005/8/layout/bList2"/>
    <dgm:cxn modelId="{B3CFABB8-66D3-49B7-BF11-5BF5E8260E14}" type="presParOf" srcId="{A4BE4D70-4114-4EAA-92A1-0AAAFF75313D}" destId="{27C10170-8070-4C5C-98E0-86092EDFF985}" srcOrd="1" destOrd="0" presId="urn:microsoft.com/office/officeart/2005/8/layout/bList2"/>
    <dgm:cxn modelId="{3F4F2E70-F086-4813-9053-266C0B406163}" type="presParOf" srcId="{A4BE4D70-4114-4EAA-92A1-0AAAFF75313D}" destId="{323BD9CF-DDD2-4FC8-A135-50E1408E8836}" srcOrd="2" destOrd="0" presId="urn:microsoft.com/office/officeart/2005/8/layout/bList2"/>
    <dgm:cxn modelId="{93CDE959-42CF-42F6-A844-8E653D0AC623}" type="presParOf" srcId="{A4BE4D70-4114-4EAA-92A1-0AAAFF75313D}" destId="{C3E9F58C-0C79-4C3E-A8CB-AD0B10E2FECE}" srcOrd="3" destOrd="0" presId="urn:microsoft.com/office/officeart/2005/8/layout/bList2"/>
    <dgm:cxn modelId="{152BE011-C43D-4149-98ED-D05B6BE553D5}" type="presParOf" srcId="{1E6A3D34-B673-44C0-913B-371135FA6837}" destId="{3011EA63-5CFF-4309-A8DB-30D1F77D46F0}" srcOrd="1" destOrd="0" presId="urn:microsoft.com/office/officeart/2005/8/layout/bList2"/>
    <dgm:cxn modelId="{E05E4FB4-8752-4DA8-BBE3-CCE817A619A1}" type="presParOf" srcId="{1E6A3D34-B673-44C0-913B-371135FA6837}" destId="{A8C889EE-8216-4756-B452-2BFEA15F7D86}" srcOrd="2" destOrd="0" presId="urn:microsoft.com/office/officeart/2005/8/layout/bList2"/>
    <dgm:cxn modelId="{E43F224B-D568-401A-A4DA-CEEC8ED1A9A1}" type="presParOf" srcId="{A8C889EE-8216-4756-B452-2BFEA15F7D86}" destId="{822D26D1-01A8-4FBA-A2D4-F911EB813605}" srcOrd="0" destOrd="0" presId="urn:microsoft.com/office/officeart/2005/8/layout/bList2"/>
    <dgm:cxn modelId="{EA020E02-4339-451B-B382-BE20E5513B16}" type="presParOf" srcId="{A8C889EE-8216-4756-B452-2BFEA15F7D86}" destId="{FF0FE360-F46B-46E1-BE5F-B444F42C3939}" srcOrd="1" destOrd="0" presId="urn:microsoft.com/office/officeart/2005/8/layout/bList2"/>
    <dgm:cxn modelId="{1FFE27FF-9647-4C96-9641-2B4DCADEBE96}" type="presParOf" srcId="{A8C889EE-8216-4756-B452-2BFEA15F7D86}" destId="{164D85C0-B803-40BD-AFB7-6602C63BC874}" srcOrd="2" destOrd="0" presId="urn:microsoft.com/office/officeart/2005/8/layout/bList2"/>
    <dgm:cxn modelId="{A60EEA63-0D0E-4655-B638-D79C49580763}" type="presParOf" srcId="{A8C889EE-8216-4756-B452-2BFEA15F7D86}" destId="{31F49A54-8AA7-457D-BBDF-913469B0EA83}" srcOrd="3" destOrd="0" presId="urn:microsoft.com/office/officeart/2005/8/layout/bList2"/>
    <dgm:cxn modelId="{5CC33931-06D1-4332-8FDB-43F287740C12}" type="presParOf" srcId="{1E6A3D34-B673-44C0-913B-371135FA6837}" destId="{6DB79440-FD0E-4308-B354-3C6C537E941A}" srcOrd="3" destOrd="0" presId="urn:microsoft.com/office/officeart/2005/8/layout/bList2"/>
    <dgm:cxn modelId="{1DD6989E-428B-4691-AEC1-780EC5B31812}" type="presParOf" srcId="{1E6A3D34-B673-44C0-913B-371135FA6837}" destId="{4AFB94C8-AE60-4C13-BE3B-1960F6785F64}" srcOrd="4" destOrd="0" presId="urn:microsoft.com/office/officeart/2005/8/layout/bList2"/>
    <dgm:cxn modelId="{816764D3-347C-4BC5-9530-28B9CEA7B4BF}" type="presParOf" srcId="{4AFB94C8-AE60-4C13-BE3B-1960F6785F64}" destId="{CF90D743-23C4-4156-BBA1-D3240B422534}" srcOrd="0" destOrd="0" presId="urn:microsoft.com/office/officeart/2005/8/layout/bList2"/>
    <dgm:cxn modelId="{F8C7269B-9125-44F1-B1D5-A956A71AD5BB}" type="presParOf" srcId="{4AFB94C8-AE60-4C13-BE3B-1960F6785F64}" destId="{2F758018-963F-4D69-8B03-D6157C2A993C}" srcOrd="1" destOrd="0" presId="urn:microsoft.com/office/officeart/2005/8/layout/bList2"/>
    <dgm:cxn modelId="{AA0DE090-36CD-4F48-93BB-900AFD73E78F}" type="presParOf" srcId="{4AFB94C8-AE60-4C13-BE3B-1960F6785F64}" destId="{10C55D49-AE71-4BD3-A399-BBC6399570FF}" srcOrd="2" destOrd="0" presId="urn:microsoft.com/office/officeart/2005/8/layout/bList2"/>
    <dgm:cxn modelId="{547B21FD-8223-4B22-AABA-C6BD52724904}" type="presParOf" srcId="{4AFB94C8-AE60-4C13-BE3B-1960F6785F64}" destId="{BFC24A36-BCE0-4FC1-A74D-02A18F77E12D}" srcOrd="3" destOrd="0" presId="urn:microsoft.com/office/officeart/2005/8/layout/bList2"/>
    <dgm:cxn modelId="{6ACF48D3-9B08-40D4-AE1E-C134CFC34100}" type="presParOf" srcId="{1E6A3D34-B673-44C0-913B-371135FA6837}" destId="{759FA6B7-C6E8-46ED-83F7-3A0E5100DA0A}" srcOrd="5" destOrd="0" presId="urn:microsoft.com/office/officeart/2005/8/layout/bList2"/>
    <dgm:cxn modelId="{BB586CC1-6436-4CB3-952A-656619EF6838}" type="presParOf" srcId="{1E6A3D34-B673-44C0-913B-371135FA6837}" destId="{0C8EA79B-9E92-404E-B2C9-3833946CF579}" srcOrd="6" destOrd="0" presId="urn:microsoft.com/office/officeart/2005/8/layout/bList2"/>
    <dgm:cxn modelId="{CAEC4A34-E325-4902-BFF0-FC4158FF37A7}" type="presParOf" srcId="{0C8EA79B-9E92-404E-B2C9-3833946CF579}" destId="{E0CB54E2-1D1F-4469-9790-1CFF0351729C}" srcOrd="0" destOrd="0" presId="urn:microsoft.com/office/officeart/2005/8/layout/bList2"/>
    <dgm:cxn modelId="{236AA334-C5B1-40A3-B4A6-5720A88D6EB2}" type="presParOf" srcId="{0C8EA79B-9E92-404E-B2C9-3833946CF579}" destId="{7E52F42B-C47D-4F98-BE2E-B1065760389E}" srcOrd="1" destOrd="0" presId="urn:microsoft.com/office/officeart/2005/8/layout/bList2"/>
    <dgm:cxn modelId="{101C1ACC-1134-4EF4-8A1A-610B622AC070}" type="presParOf" srcId="{0C8EA79B-9E92-404E-B2C9-3833946CF579}" destId="{63B28943-1B0A-480D-B569-6A15BDB3ECA5}" srcOrd="2" destOrd="0" presId="urn:microsoft.com/office/officeart/2005/8/layout/bList2"/>
    <dgm:cxn modelId="{F18CF91B-841A-4636-AB1D-B223D7E564B5}" type="presParOf" srcId="{0C8EA79B-9E92-404E-B2C9-3833946CF579}" destId="{00884036-922C-4373-A7AA-31C88F2CE1B2}" srcOrd="3" destOrd="0" presId="urn:microsoft.com/office/officeart/2005/8/layout/bList2"/>
    <dgm:cxn modelId="{80843F6E-2028-4494-818C-5ADD82A4C8BE}" type="presParOf" srcId="{1E6A3D34-B673-44C0-913B-371135FA6837}" destId="{61455941-75B4-45B3-AA9A-2EFFC75DC075}" srcOrd="7" destOrd="0" presId="urn:microsoft.com/office/officeart/2005/8/layout/bList2"/>
    <dgm:cxn modelId="{01105BC2-7F98-4D2D-A6E5-E59B0EC92374}" type="presParOf" srcId="{1E6A3D34-B673-44C0-913B-371135FA6837}" destId="{A88D050D-C1F4-44A5-8DF2-6FB104E8411E}" srcOrd="8" destOrd="0" presId="urn:microsoft.com/office/officeart/2005/8/layout/bList2"/>
    <dgm:cxn modelId="{C2289EDF-5F86-4FD0-840D-37F7EA79ACCA}" type="presParOf" srcId="{A88D050D-C1F4-44A5-8DF2-6FB104E8411E}" destId="{85A06D96-0C21-45EF-9F94-A3ABE1007542}" srcOrd="0" destOrd="0" presId="urn:microsoft.com/office/officeart/2005/8/layout/bList2"/>
    <dgm:cxn modelId="{3F5EAEF7-095C-4EE6-9D36-7C16330B725A}" type="presParOf" srcId="{A88D050D-C1F4-44A5-8DF2-6FB104E8411E}" destId="{02A1F18C-1778-400E-BBB9-30DB30F90384}" srcOrd="1" destOrd="0" presId="urn:microsoft.com/office/officeart/2005/8/layout/bList2"/>
    <dgm:cxn modelId="{755D49A0-F5B3-448B-93DB-85966225148D}" type="presParOf" srcId="{A88D050D-C1F4-44A5-8DF2-6FB104E8411E}" destId="{7C8ADE8D-72AE-476A-BE75-524B98F9DAD1}" srcOrd="2" destOrd="0" presId="urn:microsoft.com/office/officeart/2005/8/layout/bList2"/>
    <dgm:cxn modelId="{3CB35993-6873-4EA7-B0CE-53DEFA61C7CF}" type="presParOf" srcId="{A88D050D-C1F4-44A5-8DF2-6FB104E8411E}" destId="{7DF57660-AE45-4C92-978A-15150929878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677C6-84EB-437C-BE88-B8A3A1FBC0B3}">
      <dsp:nvSpPr>
        <dsp:cNvPr id="0" name=""/>
        <dsp:cNvSpPr/>
      </dsp:nvSpPr>
      <dsp:spPr>
        <a:xfrm>
          <a:off x="2081132" y="15013"/>
          <a:ext cx="4593592" cy="3429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67640" rIns="55880" bIns="5588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400" kern="1200" dirty="0"/>
            <a:t>Product Owner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400" kern="1200" dirty="0"/>
            <a:t>Middleware</a:t>
          </a:r>
        </a:p>
      </dsp:txBody>
      <dsp:txXfrm>
        <a:off x="2161478" y="95359"/>
        <a:ext cx="4432900" cy="3348673"/>
      </dsp:txXfrm>
    </dsp:sp>
    <dsp:sp modelId="{323BD9CF-DDD2-4FC8-A135-50E1408E8836}">
      <dsp:nvSpPr>
        <dsp:cNvPr id="0" name=""/>
        <dsp:cNvSpPr/>
      </dsp:nvSpPr>
      <dsp:spPr>
        <a:xfrm>
          <a:off x="2081132" y="3444033"/>
          <a:ext cx="4593592" cy="1474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0" rIns="58420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Kamrun</a:t>
          </a:r>
          <a:r>
            <a:rPr lang="en-US" sz="4600" kern="1200" dirty="0"/>
            <a:t> Nahar Liza</a:t>
          </a:r>
          <a:endParaRPr lang="en-CA" sz="4600" kern="1200" dirty="0"/>
        </a:p>
      </dsp:txBody>
      <dsp:txXfrm>
        <a:off x="2081132" y="3444033"/>
        <a:ext cx="3234924" cy="1474478"/>
      </dsp:txXfrm>
    </dsp:sp>
    <dsp:sp modelId="{C3E9F58C-0C79-4C3E-A8CB-AD0B10E2FECE}">
      <dsp:nvSpPr>
        <dsp:cNvPr id="0" name=""/>
        <dsp:cNvSpPr/>
      </dsp:nvSpPr>
      <dsp:spPr>
        <a:xfrm>
          <a:off x="15803174" y="1630311"/>
          <a:ext cx="1607757" cy="1607757"/>
        </a:xfrm>
        <a:prstGeom prst="ellipse">
          <a:avLst/>
        </a:prstGeom>
        <a:solidFill>
          <a:srgbClr val="FDFDFC"/>
        </a:solidFill>
        <a:ln>
          <a:solidFill>
            <a:srgbClr val="FDFDFC"/>
          </a:solidFill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D26D1-01A8-4FBA-A2D4-F911EB813605}">
      <dsp:nvSpPr>
        <dsp:cNvPr id="0" name=""/>
        <dsp:cNvSpPr/>
      </dsp:nvSpPr>
      <dsp:spPr>
        <a:xfrm>
          <a:off x="7452071" y="15013"/>
          <a:ext cx="4593592" cy="3429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67640" rIns="55880" bIns="5588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UI/UX</a:t>
          </a:r>
          <a:endParaRPr lang="en-CA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Frontend Developer</a:t>
          </a:r>
          <a:endParaRPr lang="en-CA" sz="4400" kern="1200" dirty="0"/>
        </a:p>
      </dsp:txBody>
      <dsp:txXfrm>
        <a:off x="7532417" y="95359"/>
        <a:ext cx="4432900" cy="3348673"/>
      </dsp:txXfrm>
    </dsp:sp>
    <dsp:sp modelId="{164D85C0-B803-40BD-AFB7-6602C63BC874}">
      <dsp:nvSpPr>
        <dsp:cNvPr id="0" name=""/>
        <dsp:cNvSpPr/>
      </dsp:nvSpPr>
      <dsp:spPr>
        <a:xfrm>
          <a:off x="7452071" y="3444033"/>
          <a:ext cx="4593592" cy="1474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0" rIns="58420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Rajesh </a:t>
          </a:r>
          <a:r>
            <a:rPr lang="en-US" sz="4600" kern="1200" dirty="0" err="1"/>
            <a:t>Bista</a:t>
          </a:r>
          <a:endParaRPr lang="en-CA" sz="4600" kern="1200" dirty="0"/>
        </a:p>
      </dsp:txBody>
      <dsp:txXfrm>
        <a:off x="7452071" y="3444033"/>
        <a:ext cx="3234924" cy="1474478"/>
      </dsp:txXfrm>
    </dsp:sp>
    <dsp:sp modelId="{31F49A54-8AA7-457D-BBDF-913469B0EA83}">
      <dsp:nvSpPr>
        <dsp:cNvPr id="0" name=""/>
        <dsp:cNvSpPr/>
      </dsp:nvSpPr>
      <dsp:spPr>
        <a:xfrm>
          <a:off x="7618419" y="7574399"/>
          <a:ext cx="1607757" cy="1607757"/>
        </a:xfrm>
        <a:prstGeom prst="ellipse">
          <a:avLst/>
        </a:prstGeom>
        <a:solidFill>
          <a:srgbClr val="FDFDFC"/>
        </a:solidFill>
        <a:ln>
          <a:solidFill>
            <a:srgbClr val="FDFDFC"/>
          </a:solidFill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0D743-23C4-4156-BBA1-D3240B422534}">
      <dsp:nvSpPr>
        <dsp:cNvPr id="0" name=""/>
        <dsp:cNvSpPr/>
      </dsp:nvSpPr>
      <dsp:spPr>
        <a:xfrm>
          <a:off x="12823009" y="15013"/>
          <a:ext cx="4593592" cy="3429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67640" rIns="55880" bIns="5588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400" kern="1200" dirty="0"/>
            <a:t>Quality Analyst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Product Tester</a:t>
          </a:r>
          <a:endParaRPr lang="en-CA" sz="4400" kern="1200" dirty="0"/>
        </a:p>
      </dsp:txBody>
      <dsp:txXfrm>
        <a:off x="12903355" y="95359"/>
        <a:ext cx="4432900" cy="3348673"/>
      </dsp:txXfrm>
    </dsp:sp>
    <dsp:sp modelId="{10C55D49-AE71-4BD3-A399-BBC6399570FF}">
      <dsp:nvSpPr>
        <dsp:cNvPr id="0" name=""/>
        <dsp:cNvSpPr/>
      </dsp:nvSpPr>
      <dsp:spPr>
        <a:xfrm>
          <a:off x="12823009" y="3444033"/>
          <a:ext cx="4593592" cy="1474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0" rIns="58420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Shishir Das</a:t>
          </a:r>
          <a:endParaRPr lang="en-CA" sz="4600" kern="1200" dirty="0"/>
        </a:p>
      </dsp:txBody>
      <dsp:txXfrm>
        <a:off x="12823009" y="3444033"/>
        <a:ext cx="3234924" cy="1474478"/>
      </dsp:txXfrm>
    </dsp:sp>
    <dsp:sp modelId="{BFC24A36-BCE0-4FC1-A74D-02A18F77E12D}">
      <dsp:nvSpPr>
        <dsp:cNvPr id="0" name=""/>
        <dsp:cNvSpPr/>
      </dsp:nvSpPr>
      <dsp:spPr>
        <a:xfrm>
          <a:off x="13166292" y="6779250"/>
          <a:ext cx="1607757" cy="1607757"/>
        </a:xfrm>
        <a:prstGeom prst="ellipse">
          <a:avLst/>
        </a:prstGeom>
        <a:solidFill>
          <a:srgbClr val="FDFDFC"/>
        </a:solidFill>
        <a:ln>
          <a:solidFill>
            <a:srgbClr val="FDFDFC"/>
          </a:solidFill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B54E2-1D1F-4469-9790-1CFF0351729C}">
      <dsp:nvSpPr>
        <dsp:cNvPr id="0" name=""/>
        <dsp:cNvSpPr/>
      </dsp:nvSpPr>
      <dsp:spPr>
        <a:xfrm>
          <a:off x="4766601" y="6082287"/>
          <a:ext cx="4593592" cy="3429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67640" rIns="55880" bIns="5588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400" kern="1200" dirty="0"/>
            <a:t>Backend Developer</a:t>
          </a:r>
        </a:p>
      </dsp:txBody>
      <dsp:txXfrm>
        <a:off x="4846947" y="6162633"/>
        <a:ext cx="4432900" cy="3348673"/>
      </dsp:txXfrm>
    </dsp:sp>
    <dsp:sp modelId="{63B28943-1B0A-480D-B569-6A15BDB3ECA5}">
      <dsp:nvSpPr>
        <dsp:cNvPr id="0" name=""/>
        <dsp:cNvSpPr/>
      </dsp:nvSpPr>
      <dsp:spPr>
        <a:xfrm>
          <a:off x="4766601" y="9511306"/>
          <a:ext cx="4593592" cy="1474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0" rIns="58420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Suvash</a:t>
          </a:r>
          <a:r>
            <a:rPr lang="en-US" sz="4600" kern="1200" dirty="0"/>
            <a:t> Sharma</a:t>
          </a:r>
          <a:endParaRPr lang="en-CA" sz="4600" kern="1200" dirty="0"/>
        </a:p>
      </dsp:txBody>
      <dsp:txXfrm>
        <a:off x="4766601" y="9511306"/>
        <a:ext cx="3234924" cy="1474478"/>
      </dsp:txXfrm>
    </dsp:sp>
    <dsp:sp modelId="{00884036-922C-4373-A7AA-31C88F2CE1B2}">
      <dsp:nvSpPr>
        <dsp:cNvPr id="0" name=""/>
        <dsp:cNvSpPr/>
      </dsp:nvSpPr>
      <dsp:spPr>
        <a:xfrm>
          <a:off x="10516868" y="1555742"/>
          <a:ext cx="1607757" cy="1607757"/>
        </a:xfrm>
        <a:prstGeom prst="ellipse">
          <a:avLst/>
        </a:prstGeom>
        <a:solidFill>
          <a:srgbClr val="FDFDFC"/>
        </a:solidFill>
        <a:ln>
          <a:solidFill>
            <a:srgbClr val="FDFDFC"/>
          </a:solidFill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06D96-0C21-45EF-9F94-A3ABE1007542}">
      <dsp:nvSpPr>
        <dsp:cNvPr id="0" name=""/>
        <dsp:cNvSpPr/>
      </dsp:nvSpPr>
      <dsp:spPr>
        <a:xfrm>
          <a:off x="10137540" y="6082287"/>
          <a:ext cx="4593592" cy="3429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67640" rIns="55880" bIns="5588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Scrum Master</a:t>
          </a:r>
          <a:endParaRPr lang="en-CA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UI/UX</a:t>
          </a:r>
          <a:endParaRPr lang="en-CA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Frontend Developer</a:t>
          </a:r>
          <a:endParaRPr lang="en-CA" sz="4400" kern="1200" dirty="0"/>
        </a:p>
      </dsp:txBody>
      <dsp:txXfrm>
        <a:off x="10217886" y="6162633"/>
        <a:ext cx="4432900" cy="3348673"/>
      </dsp:txXfrm>
    </dsp:sp>
    <dsp:sp modelId="{7C8ADE8D-72AE-476A-BE75-524B98F9DAD1}">
      <dsp:nvSpPr>
        <dsp:cNvPr id="0" name=""/>
        <dsp:cNvSpPr/>
      </dsp:nvSpPr>
      <dsp:spPr>
        <a:xfrm>
          <a:off x="10137540" y="9511306"/>
          <a:ext cx="4593592" cy="1474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0" rIns="58420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Sudeep Manandhar</a:t>
          </a:r>
          <a:endParaRPr lang="en-CA" sz="4600" kern="1200" dirty="0"/>
        </a:p>
      </dsp:txBody>
      <dsp:txXfrm>
        <a:off x="10137540" y="9511306"/>
        <a:ext cx="3234924" cy="1474478"/>
      </dsp:txXfrm>
    </dsp:sp>
    <dsp:sp modelId="{7DF57660-AE45-4C92-978A-151509298789}">
      <dsp:nvSpPr>
        <dsp:cNvPr id="0" name=""/>
        <dsp:cNvSpPr/>
      </dsp:nvSpPr>
      <dsp:spPr>
        <a:xfrm>
          <a:off x="5113823" y="1456222"/>
          <a:ext cx="1607757" cy="1607757"/>
        </a:xfrm>
        <a:prstGeom prst="ellipse">
          <a:avLst/>
        </a:prstGeom>
        <a:solidFill>
          <a:srgbClr val="FDFDFC"/>
        </a:solidFill>
        <a:ln>
          <a:solidFill>
            <a:srgbClr val="FDFDFC"/>
          </a:solidFill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ide barRectangle 8"/>
          <p:cNvSpPr/>
          <p:nvPr/>
        </p:nvSpPr>
        <p:spPr>
          <a:xfrm>
            <a:off x="956189" y="752"/>
            <a:ext cx="457201" cy="13716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 rot="16200000">
            <a:off x="-3228528" y="5860601"/>
            <a:ext cx="11400533" cy="1584325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89000"/>
              </a:lnSpc>
              <a:defRPr sz="8800" b="0" spc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idx="1"/>
          </p:nvPr>
        </p:nvSpPr>
        <p:spPr>
          <a:xfrm>
            <a:off x="3551039" y="952500"/>
            <a:ext cx="19876769" cy="11368285"/>
          </a:xfrm>
          <a:prstGeom prst="rect">
            <a:avLst/>
          </a:prstGeom>
        </p:spPr>
        <p:txBody>
          <a:bodyPr lIns="91439" tIns="91439" rIns="91439" bIns="91439"/>
          <a:lstStyle>
            <a:lvl1pPr marL="768095" indent="-76809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1452067" indent="-92171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 sz="4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2011679" indent="-1024127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2596896" indent="-1152144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 sz="3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3054096" indent="-1152144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3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93289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1530050" y="2602720"/>
            <a:ext cx="19225943" cy="5705474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r" defTabSz="1828800">
              <a:lnSpc>
                <a:spcPct val="89000"/>
              </a:lnSpc>
              <a:defRPr sz="14400" b="0" cap="all" spc="0"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30050" y="8432655"/>
            <a:ext cx="19225943" cy="2286649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4572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9144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13716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18288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Crop MarkFreeform 6"/>
          <p:cNvSpPr/>
          <p:nvPr/>
        </p:nvSpPr>
        <p:spPr>
          <a:xfrm>
            <a:off x="16303924" y="3371303"/>
            <a:ext cx="6550026" cy="881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319431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3830256" y="3576908"/>
            <a:ext cx="16722459" cy="4196453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89000"/>
              </a:lnSpc>
              <a:defRPr sz="14400" b="0" cap="all" spc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59811" y="7912558"/>
            <a:ext cx="13663347" cy="217247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4572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9144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13716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18288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73" name="Group 6"/>
          <p:cNvGrpSpPr/>
          <p:nvPr/>
        </p:nvGrpSpPr>
        <p:grpSpPr>
          <a:xfrm>
            <a:off x="1505715" y="1488937"/>
            <a:ext cx="21348235" cy="10699344"/>
            <a:chOff x="0" y="0"/>
            <a:chExt cx="21348233" cy="10699342"/>
          </a:xfrm>
        </p:grpSpPr>
        <p:sp>
          <p:nvSpPr>
            <p:cNvPr id="171" name="Freeform 6"/>
            <p:cNvSpPr/>
            <p:nvPr/>
          </p:nvSpPr>
          <p:spPr>
            <a:xfrm>
              <a:off x="14798208" y="1882366"/>
              <a:ext cx="655002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sp>
          <p:nvSpPr>
            <p:cNvPr id="172" name="Freeform 6"/>
            <p:cNvSpPr/>
            <p:nvPr/>
          </p:nvSpPr>
          <p:spPr>
            <a:xfrm rot="10800000">
              <a:off x="0" y="0"/>
              <a:ext cx="655133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</p:grp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319431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5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400">
              <a:defRPr sz="36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grpSp>
        <p:nvGrpSpPr>
          <p:cNvPr id="196" name="Group 27"/>
          <p:cNvGrpSpPr/>
          <p:nvPr/>
        </p:nvGrpSpPr>
        <p:grpSpPr>
          <a:xfrm>
            <a:off x="1505715" y="1488937"/>
            <a:ext cx="21348235" cy="10699344"/>
            <a:chOff x="0" y="0"/>
            <a:chExt cx="21348233" cy="10699342"/>
          </a:xfrm>
        </p:grpSpPr>
        <p:sp>
          <p:nvSpPr>
            <p:cNvPr id="194" name="Freeform 6"/>
            <p:cNvSpPr/>
            <p:nvPr/>
          </p:nvSpPr>
          <p:spPr>
            <a:xfrm>
              <a:off x="14798208" y="1882366"/>
              <a:ext cx="655002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sp>
          <p:nvSpPr>
            <p:cNvPr id="195" name="Freeform 6"/>
            <p:cNvSpPr/>
            <p:nvPr/>
          </p:nvSpPr>
          <p:spPr>
            <a:xfrm rot="10800000">
              <a:off x="0" y="0"/>
              <a:ext cx="655133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</p:grp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2957041" y="2961859"/>
            <a:ext cx="11503075" cy="7697043"/>
          </a:xfrm>
          <a:prstGeom prst="rect">
            <a:avLst/>
          </a:prstGeom>
        </p:spPr>
        <p:txBody>
          <a:bodyPr anchor="ctr"/>
          <a:lstStyle>
            <a:lvl1pPr algn="r" defTabSz="1737360">
              <a:defRPr sz="12540"/>
            </a:lvl1pPr>
          </a:lstStyle>
          <a:p>
            <a:r>
              <a:t>Temporary Workspace Management App Project</a:t>
            </a:r>
          </a:p>
        </p:txBody>
      </p:sp>
      <p:sp>
        <p:nvSpPr>
          <p:cNvPr id="19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6067276" y="2961857"/>
            <a:ext cx="5359685" cy="7697046"/>
          </a:xfrm>
          <a:prstGeom prst="rect">
            <a:avLst/>
          </a:prstGeom>
        </p:spPr>
        <p:txBody>
          <a:bodyPr anchor="ctr"/>
          <a:lstStyle/>
          <a:p>
            <a:pPr marL="768095" indent="-1152144" algn="l">
              <a:spcBef>
                <a:spcPts val="400"/>
              </a:spcBef>
            </a:pPr>
            <a:r>
              <a:t>Kamrun Nahar Liza</a:t>
            </a:r>
          </a:p>
          <a:p>
            <a:pPr marL="768095" indent="-1152144" algn="l">
              <a:spcBef>
                <a:spcPts val="400"/>
              </a:spcBef>
            </a:pPr>
            <a:r>
              <a:t>Rajesh Bista</a:t>
            </a:r>
          </a:p>
          <a:p>
            <a:pPr marL="768095" indent="-1152144" algn="l">
              <a:spcBef>
                <a:spcPts val="400"/>
              </a:spcBef>
            </a:pPr>
            <a:r>
              <a:t>Shishir Das</a:t>
            </a:r>
          </a:p>
          <a:p>
            <a:pPr marL="768095" indent="-1152144" algn="l">
              <a:spcBef>
                <a:spcPts val="400"/>
              </a:spcBef>
            </a:pPr>
            <a:r>
              <a:t>Sudeep Manandhar</a:t>
            </a:r>
          </a:p>
          <a:p>
            <a:pPr marL="768095" indent="-1152144" algn="l">
              <a:spcBef>
                <a:spcPts val="400"/>
              </a:spcBef>
            </a:pPr>
            <a:r>
              <a:t>Suvash Sharma</a:t>
            </a:r>
          </a:p>
        </p:txBody>
      </p:sp>
      <p:sp>
        <p:nvSpPr>
          <p:cNvPr id="199" name="Straight Connector 31"/>
          <p:cNvSpPr/>
          <p:nvPr/>
        </p:nvSpPr>
        <p:spPr>
          <a:xfrm>
            <a:off x="15349928" y="4776716"/>
            <a:ext cx="1" cy="3712193"/>
          </a:xfrm>
          <a:prstGeom prst="line">
            <a:avLst/>
          </a:prstGeom>
          <a:ln w="50800" cap="sq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9072">
              <a:defRPr sz="8272"/>
            </a:lvl1pPr>
          </a:lstStyle>
          <a:p>
            <a:r>
              <a:rPr lang="en-CA" dirty="0"/>
              <a:t>TECHNOLOGIES USED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B0514F-9822-4ED8-BE9A-CBB3BE6413D8}"/>
              </a:ext>
            </a:extLst>
          </p:cNvPr>
          <p:cNvGrpSpPr/>
          <p:nvPr/>
        </p:nvGrpSpPr>
        <p:grpSpPr>
          <a:xfrm rot="1844691">
            <a:off x="14969915" y="5736230"/>
            <a:ext cx="6955631" cy="5876408"/>
            <a:chOff x="14277770" y="5908246"/>
            <a:chExt cx="6955631" cy="5876408"/>
          </a:xfrm>
        </p:grpSpPr>
        <p:sp>
          <p:nvSpPr>
            <p:cNvPr id="324" name="Team members’ proficiency…"/>
            <p:cNvSpPr txBox="1"/>
            <p:nvPr/>
          </p:nvSpPr>
          <p:spPr>
            <a:xfrm>
              <a:off x="14277770" y="7495523"/>
              <a:ext cx="6243903" cy="2929026"/>
            </a:xfrm>
            <a:prstGeom prst="rect">
              <a:avLst/>
            </a:prstGeom>
            <a:solidFill>
              <a:srgbClr val="6073E5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normAutofit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Decided to use stripe for payment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Yet not implemented</a:t>
              </a:r>
              <a:endParaRPr dirty="0"/>
            </a:p>
          </p:txBody>
        </p:sp>
        <p:sp>
          <p:nvSpPr>
            <p:cNvPr id="325" name="Database"/>
            <p:cNvSpPr/>
            <p:nvPr/>
          </p:nvSpPr>
          <p:spPr>
            <a:xfrm>
              <a:off x="16061223" y="5908246"/>
              <a:ext cx="4458930" cy="1621227"/>
            </a:xfrm>
            <a:prstGeom prst="rect">
              <a:avLst/>
            </a:prstGeom>
            <a:solidFill>
              <a:srgbClr val="6073E5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 anchor="ctr">
              <a:normAutofit fontScale="92500"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sz="6480" b="1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rPr lang="en-US" dirty="0"/>
                <a:t>Payment API</a:t>
              </a:r>
              <a:endParaRPr dirty="0"/>
            </a:p>
          </p:txBody>
        </p:sp>
        <p:pic>
          <p:nvPicPr>
            <p:cNvPr id="2052" name="Picture 4" descr="Image result for Stripe logo png">
              <a:extLst>
                <a:ext uri="{FF2B5EF4-FFF2-40B4-BE49-F238E27FC236}">
                  <a16:creationId xmlns:a16="http://schemas.microsoft.com/office/drawing/2014/main" id="{503F7289-7DE6-41A7-B5D0-3B3DC8DED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37464">
              <a:off x="19042502" y="9713089"/>
              <a:ext cx="2190899" cy="207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3B569-BB42-4419-BD3F-C8C8F3A81820}"/>
              </a:ext>
            </a:extLst>
          </p:cNvPr>
          <p:cNvGrpSpPr/>
          <p:nvPr/>
        </p:nvGrpSpPr>
        <p:grpSpPr>
          <a:xfrm>
            <a:off x="4815845" y="2332653"/>
            <a:ext cx="6879167" cy="6781391"/>
            <a:chOff x="5263714" y="3993502"/>
            <a:chExt cx="6879167" cy="6781391"/>
          </a:xfrm>
        </p:grpSpPr>
        <p:sp>
          <p:nvSpPr>
            <p:cNvPr id="321" name="Central repository…"/>
            <p:cNvSpPr txBox="1"/>
            <p:nvPr/>
          </p:nvSpPr>
          <p:spPr>
            <a:xfrm rot="20038985">
              <a:off x="5263714" y="3993502"/>
              <a:ext cx="6243902" cy="4627984"/>
            </a:xfrm>
            <a:prstGeom prst="rect">
              <a:avLst/>
            </a:prstGeom>
            <a:solidFill>
              <a:srgbClr val="01BBD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>
              <a:normAutofit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Google Authentication for account protection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Provides a level of spam filtering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Easily maintains user tokens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 lang="en-US" dirty="0"/>
            </a:p>
          </p:txBody>
        </p:sp>
        <p:sp>
          <p:nvSpPr>
            <p:cNvPr id="322" name="VCA"/>
            <p:cNvSpPr/>
            <p:nvPr/>
          </p:nvSpPr>
          <p:spPr>
            <a:xfrm rot="20038985">
              <a:off x="10166857" y="6315540"/>
              <a:ext cx="1976024" cy="1621226"/>
            </a:xfrm>
            <a:prstGeom prst="rect">
              <a:avLst/>
            </a:prstGeom>
            <a:solidFill>
              <a:srgbClr val="01BBD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tIns="91439" bIns="91439" anchor="ctr">
              <a:normAutofit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sz="6480" b="1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rPr lang="en-US" dirty="0"/>
                <a:t>Auth</a:t>
              </a:r>
              <a:endParaRPr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47C6470-F965-4F93-A4DF-C4C54FFDA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78898">
              <a:off x="5531240" y="9160406"/>
              <a:ext cx="1514475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74162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3"/>
          <p:cNvSpPr txBox="1">
            <a:spLocks noGrp="1"/>
          </p:cNvSpPr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264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Rajesh </a:t>
            </a:r>
            <a:r>
              <a:rPr lang="en-US" dirty="0" err="1"/>
              <a:t>Bista</a:t>
            </a:r>
            <a:endParaRPr lang="en-US" dirty="0"/>
          </a:p>
          <a:p>
            <a:r>
              <a:rPr lang="en-US" dirty="0" err="1"/>
              <a:t>Suvash</a:t>
            </a:r>
            <a:r>
              <a:rPr lang="en-US" dirty="0"/>
              <a:t> Sharma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3"/>
          <p:cNvSpPr txBox="1">
            <a:spLocks noGrp="1"/>
          </p:cNvSpPr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r>
              <a:rPr lang="en-CA" dirty="0" err="1"/>
              <a:t>cONCLUSION</a:t>
            </a:r>
            <a:endParaRPr lang="en-CA" dirty="0"/>
          </a:p>
        </p:txBody>
      </p:sp>
      <p:sp>
        <p:nvSpPr>
          <p:cNvPr id="264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Sudeep Manandhar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8462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MILESTONES</a:t>
            </a:r>
            <a:endParaRPr dirty="0"/>
          </a:p>
        </p:txBody>
      </p:sp>
      <p:graphicFrame>
        <p:nvGraphicFramePr>
          <p:cNvPr id="271" name="Table"/>
          <p:cNvGraphicFramePr/>
          <p:nvPr>
            <p:extLst>
              <p:ext uri="{D42A27DB-BD31-4B8C-83A1-F6EECF244321}">
                <p14:modId xmlns:p14="http://schemas.microsoft.com/office/powerpoint/2010/main" val="2946458503"/>
              </p:ext>
            </p:extLst>
          </p:nvPr>
        </p:nvGraphicFramePr>
        <p:xfrm>
          <a:off x="7608065" y="2447898"/>
          <a:ext cx="12694130" cy="913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42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defTabSz="457200"/>
                      <a:r>
                        <a:rPr sz="4300" b="1" dirty="0">
                          <a:sym typeface="Calibri"/>
                        </a:rPr>
                        <a:t>Milestones</a:t>
                      </a:r>
                      <a:endParaRPr sz="43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lang="en-US" sz="4300" b="1" dirty="0">
                          <a:sym typeface="Calibri"/>
                        </a:rPr>
                        <a:t>Delivery Date</a:t>
                      </a:r>
                      <a:endParaRPr sz="43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078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Documentation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lang="en-US" sz="4400" dirty="0">
                          <a:sym typeface="Calibri"/>
                        </a:rPr>
                        <a:t>02/19/2021</a:t>
                      </a:r>
                      <a:endParaRPr sz="4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ym typeface="Calibri"/>
                        </a:rPr>
                        <a:t>Checkout System</a:t>
                      </a:r>
                      <a:endParaRPr lang="en-US"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lang="en-US" sz="4400" dirty="0">
                          <a:sym typeface="Calibri"/>
                        </a:rPr>
                        <a:t>02/24/2021</a:t>
                      </a:r>
                      <a:endParaRPr sz="4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Notification / Report System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lang="en-US" sz="4400" dirty="0">
                          <a:sym typeface="Calibri"/>
                        </a:rPr>
                        <a:t>02/24/2021</a:t>
                      </a:r>
                      <a:endParaRPr sz="4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977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Rating System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lang="en-US" sz="4400" dirty="0">
                          <a:sym typeface="Calibri"/>
                        </a:rPr>
                        <a:t>03/05/2021</a:t>
                      </a:r>
                      <a:endParaRPr sz="4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Payment System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lang="en-US" sz="4400" dirty="0">
                          <a:sym typeface="Calibri"/>
                        </a:rPr>
                        <a:t>03/10/2021</a:t>
                      </a:r>
                      <a:endParaRPr sz="4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Referral System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43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US" sz="4400" dirty="0">
                          <a:sym typeface="Calibri"/>
                        </a:rPr>
                        <a:t>03/10/2021</a:t>
                      </a:r>
                      <a:endParaRPr sz="4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Function Testing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43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US" sz="4400" dirty="0">
                          <a:sym typeface="Calibri"/>
                        </a:rPr>
                        <a:t>03/17/2021</a:t>
                      </a:r>
                      <a:endParaRPr sz="4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System Testing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43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US" sz="4400" dirty="0">
                          <a:sym typeface="Calibri"/>
                        </a:rPr>
                        <a:t>03/23/2021</a:t>
                      </a:r>
                      <a:endParaRPr sz="4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User Acceptance Testing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ym typeface="Calibri"/>
                        </a:rPr>
                        <a:t>03/30/2021</a:t>
                      </a:r>
                      <a:endParaRPr lang="en-US" sz="4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4400" b="1" dirty="0">
                          <a:sym typeface="Calibri"/>
                        </a:rPr>
                        <a:t>Final Product</a:t>
                      </a:r>
                      <a:endParaRPr sz="4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ym typeface="Calibri"/>
                        </a:rPr>
                        <a:t>04/02/2021</a:t>
                      </a:r>
                      <a:endParaRPr lang="en-US" sz="48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841415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RISK ASSESSMENT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576E01-81AC-4BA4-B1EF-BC19E585B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24545"/>
              </p:ext>
            </p:extLst>
          </p:nvPr>
        </p:nvGraphicFramePr>
        <p:xfrm>
          <a:off x="4233450" y="4632960"/>
          <a:ext cx="18342252" cy="3596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73837">
                  <a:extLst>
                    <a:ext uri="{9D8B030D-6E8A-4147-A177-3AD203B41FA5}">
                      <a16:colId xmlns:a16="http://schemas.microsoft.com/office/drawing/2014/main" val="2987966078"/>
                    </a:ext>
                  </a:extLst>
                </a:gridCol>
                <a:gridCol w="3180522">
                  <a:extLst>
                    <a:ext uri="{9D8B030D-6E8A-4147-A177-3AD203B41FA5}">
                      <a16:colId xmlns:a16="http://schemas.microsoft.com/office/drawing/2014/main" val="2122474055"/>
                    </a:ext>
                  </a:extLst>
                </a:gridCol>
                <a:gridCol w="3291494">
                  <a:extLst>
                    <a:ext uri="{9D8B030D-6E8A-4147-A177-3AD203B41FA5}">
                      <a16:colId xmlns:a16="http://schemas.microsoft.com/office/drawing/2014/main" val="177020491"/>
                    </a:ext>
                  </a:extLst>
                </a:gridCol>
                <a:gridCol w="7496399">
                  <a:extLst>
                    <a:ext uri="{9D8B030D-6E8A-4147-A177-3AD203B41FA5}">
                      <a16:colId xmlns:a16="http://schemas.microsoft.com/office/drawing/2014/main" val="1326181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Potential Risk</a:t>
                      </a:r>
                      <a:endParaRPr lang="en-CA" sz="2800" b="1" dirty="0">
                        <a:effectLst/>
                        <a:latin typeface="Franklin Gothic Book" panose="020B050302010202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</a:rPr>
                        <a:t>Severity (H/M/L)</a:t>
                      </a:r>
                      <a:endParaRPr lang="en-CA" sz="2800" b="1" dirty="0">
                        <a:effectLst/>
                        <a:latin typeface="Franklin Gothic Book" panose="020B050302010202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</a:rPr>
                        <a:t>Likelihood (H/M/L)</a:t>
                      </a:r>
                      <a:endParaRPr lang="en-CA" sz="2800" b="1" dirty="0">
                        <a:effectLst/>
                        <a:latin typeface="Franklin Gothic Book" panose="020B050302010202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</a:rPr>
                        <a:t>Management Strategy</a:t>
                      </a:r>
                      <a:endParaRPr lang="en-CA" sz="2800" b="1" dirty="0">
                        <a:effectLst/>
                        <a:latin typeface="Franklin Gothic Book" panose="020B050302010202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8544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Web Security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</a:t>
                      </a:r>
                      <a:endParaRPr lang="en-CA" sz="2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Following standard security measures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4198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Updates and Maintenance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Creating after-release-support provision plans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0586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User Interface</a:t>
                      </a:r>
                      <a:endParaRPr lang="en-CA" sz="2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</a:t>
                      </a:r>
                      <a:endParaRPr lang="en-CA" sz="2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Designing simple and intuitive interface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5431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Data Privacy and Security</a:t>
                      </a:r>
                      <a:endParaRPr lang="en-CA" sz="2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Creating a separate App Admin team for critical database access and backup</a:t>
                      </a:r>
                      <a:endParaRPr lang="en-CA" sz="2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1349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Acceptance by end users</a:t>
                      </a:r>
                      <a:endParaRPr lang="en-CA" sz="2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</a:t>
                      </a:r>
                      <a:endParaRPr lang="en-CA" sz="2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Following standard UI/UX procedures</a:t>
                      </a:r>
                      <a:endParaRPr lang="en-CA" sz="2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Franklin Gothic Book" panose="020B05030201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6869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9784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5 Points 2">
            <a:extLst>
              <a:ext uri="{FF2B5EF4-FFF2-40B4-BE49-F238E27FC236}">
                <a16:creationId xmlns:a16="http://schemas.microsoft.com/office/drawing/2014/main" id="{AC965CDC-4A08-4557-AAC2-877CC62918F0}"/>
              </a:ext>
            </a:extLst>
          </p:cNvPr>
          <p:cNvSpPr/>
          <p:nvPr/>
        </p:nvSpPr>
        <p:spPr>
          <a:xfrm>
            <a:off x="7561192" y="1201805"/>
            <a:ext cx="11113605" cy="11113605"/>
          </a:xfrm>
          <a:prstGeom prst="star5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1828800">
              <a:lnSpc>
                <a:spcPct val="89000"/>
              </a:lnSpc>
              <a:defRPr sz="8800" b="0" spc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lang="en-US" dirty="0"/>
              <a:t>PROJECT HEALTH</a:t>
            </a:r>
            <a:endParaRPr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BDACB4-F934-4468-AECA-05FA16835BCF}"/>
              </a:ext>
            </a:extLst>
          </p:cNvPr>
          <p:cNvSpPr/>
          <p:nvPr/>
        </p:nvSpPr>
        <p:spPr>
          <a:xfrm>
            <a:off x="7481684" y="1147040"/>
            <a:ext cx="11113604" cy="10971689"/>
          </a:xfrm>
          <a:prstGeom prst="star5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Current Achievement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70C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8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0% of plan till date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70C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70C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70C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1828800">
              <a:lnSpc>
                <a:spcPct val="89000"/>
              </a:lnSpc>
              <a:defRPr sz="8800" b="0" spc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51039" y="952499"/>
            <a:ext cx="19876769" cy="1136828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uFill>
                  <a:solidFill>
                    <a:srgbClr val="000000"/>
                  </a:solidFill>
                </a:uFill>
              </a:rPr>
              <a:t>Project smoothly running</a:t>
            </a:r>
          </a:p>
          <a:p>
            <a:r>
              <a:rPr lang="en-US" dirty="0">
                <a:uFill>
                  <a:solidFill>
                    <a:srgbClr val="000000"/>
                  </a:solidFill>
                </a:uFill>
              </a:rPr>
              <a:t>CSS basic ones implemented</a:t>
            </a:r>
          </a:p>
          <a:p>
            <a:pPr lvl="1"/>
            <a:r>
              <a:rPr lang="en-US" dirty="0">
                <a:uFill>
                  <a:solidFill>
                    <a:srgbClr val="000000"/>
                  </a:solidFill>
                </a:uFill>
              </a:rPr>
              <a:t>Will be finalized only upon completion</a:t>
            </a:r>
          </a:p>
          <a:p>
            <a:r>
              <a:rPr lang="en-US" dirty="0">
                <a:uFill>
                  <a:solidFill>
                    <a:srgbClr val="000000"/>
                  </a:solidFill>
                </a:uFill>
              </a:rPr>
              <a:t>Only few validations so far</a:t>
            </a:r>
          </a:p>
          <a:p>
            <a:r>
              <a:rPr lang="en-US" dirty="0">
                <a:uFill>
                  <a:solidFill>
                    <a:srgbClr val="000000"/>
                  </a:solidFill>
                </a:uFill>
              </a:rPr>
              <a:t>Biggest challenge: lack of physical contact</a:t>
            </a:r>
          </a:p>
          <a:p>
            <a:r>
              <a:rPr lang="en-US" dirty="0">
                <a:uFill>
                  <a:solidFill>
                    <a:srgbClr val="000000"/>
                  </a:solidFill>
                </a:uFill>
              </a:rPr>
              <a:t>About 70% of the plan till date completed</a:t>
            </a: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dirty="0"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270702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022A34-6DAA-4CB7-9A41-41922774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 lot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4DA85-CBE0-4CB9-A28A-DC7A1CA8E4E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Best wishes everyone!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1268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3"/>
          <p:cNvSpPr txBox="1">
            <a:spLocks noGrp="1"/>
          </p:cNvSpPr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Project Team</a:t>
            </a:r>
            <a:endParaRPr dirty="0"/>
          </a:p>
        </p:txBody>
      </p:sp>
      <p:sp>
        <p:nvSpPr>
          <p:cNvPr id="202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Kamrun</a:t>
            </a:r>
            <a:r>
              <a:rPr lang="en-US" dirty="0"/>
              <a:t> Nahar Liza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DETAILS</a:t>
            </a:r>
          </a:p>
        </p:txBody>
      </p:sp>
      <p:grpSp>
        <p:nvGrpSpPr>
          <p:cNvPr id="229" name="Content Placeholder 8"/>
          <p:cNvGrpSpPr/>
          <p:nvPr/>
        </p:nvGrpSpPr>
        <p:grpSpPr>
          <a:xfrm>
            <a:off x="3549650" y="1037536"/>
            <a:ext cx="19875600" cy="10019899"/>
            <a:chOff x="0" y="0"/>
            <a:chExt cx="19875599" cy="10019898"/>
          </a:xfrm>
        </p:grpSpPr>
        <p:grpSp>
          <p:nvGrpSpPr>
            <p:cNvPr id="207" name="Group"/>
            <p:cNvGrpSpPr/>
            <p:nvPr/>
          </p:nvGrpSpPr>
          <p:grpSpPr>
            <a:xfrm>
              <a:off x="0" y="590399"/>
              <a:ext cx="19875599" cy="1305363"/>
              <a:chOff x="0" y="0"/>
              <a:chExt cx="19875598" cy="1305362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0" y="0"/>
                <a:ext cx="19875598" cy="1305362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06" name="Temporary Workspace Management App Project"/>
              <p:cNvSpPr/>
              <p:nvPr/>
            </p:nvSpPr>
            <p:spPr>
              <a:xfrm>
                <a:off x="1258087" y="548640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marL="457200" lvl="1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dirty="0"/>
                  <a:t>Temporary Workspace Management App Project</a:t>
                </a:r>
              </a:p>
            </p:txBody>
          </p:sp>
        </p:grpSp>
        <p:grpSp>
          <p:nvGrpSpPr>
            <p:cNvPr id="210" name="Group"/>
            <p:cNvGrpSpPr/>
            <p:nvPr/>
          </p:nvGrpSpPr>
          <p:grpSpPr>
            <a:xfrm>
              <a:off x="993777" y="0"/>
              <a:ext cx="5759949" cy="1180801"/>
              <a:chOff x="0" y="0"/>
              <a:chExt cx="5759948" cy="1180800"/>
            </a:xfrm>
          </p:grpSpPr>
          <p:sp>
            <p:nvSpPr>
              <p:cNvPr id="208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09" name="Project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Project</a:t>
                </a:r>
              </a:p>
            </p:txBody>
          </p:sp>
        </p:grpSp>
        <p:grpSp>
          <p:nvGrpSpPr>
            <p:cNvPr id="213" name="Group"/>
            <p:cNvGrpSpPr/>
            <p:nvPr/>
          </p:nvGrpSpPr>
          <p:grpSpPr>
            <a:xfrm>
              <a:off x="0" y="2681279"/>
              <a:ext cx="19875599" cy="1266437"/>
              <a:chOff x="0" y="-353521"/>
              <a:chExt cx="19875598" cy="1266436"/>
            </a:xfrm>
          </p:grpSpPr>
          <p:sp>
            <p:nvSpPr>
              <p:cNvPr id="211" name="Rectangle"/>
              <p:cNvSpPr/>
              <p:nvPr/>
            </p:nvSpPr>
            <p:spPr>
              <a:xfrm>
                <a:off x="0" y="-353521"/>
                <a:ext cx="19875598" cy="1266436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12" name="14 September 2020 – 02 April 2021"/>
              <p:cNvSpPr/>
              <p:nvPr/>
            </p:nvSpPr>
            <p:spPr>
              <a:xfrm>
                <a:off x="1258087" y="195119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marL="457200" lvl="1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dirty="0"/>
                  <a:t>14 September 2020 – 02 April 2021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993777" y="2090879"/>
              <a:ext cx="5759950" cy="1180802"/>
              <a:chOff x="0" y="-353521"/>
              <a:chExt cx="5759949" cy="1180801"/>
            </a:xfrm>
          </p:grpSpPr>
          <p:sp>
            <p:nvSpPr>
              <p:cNvPr id="214" name="Rounded Rectangle"/>
              <p:cNvSpPr/>
              <p:nvPr/>
            </p:nvSpPr>
            <p:spPr>
              <a:xfrm>
                <a:off x="0" y="-353521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15" name="Duration"/>
              <p:cNvSpPr/>
              <p:nvPr/>
            </p:nvSpPr>
            <p:spPr>
              <a:xfrm>
                <a:off x="583518" y="236879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rPr dirty="0"/>
                  <a:t>Duration</a:t>
                </a:r>
              </a:p>
            </p:txBody>
          </p:sp>
        </p:grpSp>
        <p:grpSp>
          <p:nvGrpSpPr>
            <p:cNvPr id="219" name="Group"/>
            <p:cNvGrpSpPr/>
            <p:nvPr/>
          </p:nvGrpSpPr>
          <p:grpSpPr>
            <a:xfrm>
              <a:off x="0" y="4699898"/>
              <a:ext cx="19875599" cy="2546610"/>
              <a:chOff x="0" y="-779302"/>
              <a:chExt cx="19875598" cy="2546608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0" y="-779302"/>
                <a:ext cx="19875598" cy="2321959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18" name="To help temporary workspace management company (TWM) automatize their business processes and provide a platform for their clients to get connected with them conveniently"/>
              <p:cNvSpPr/>
              <p:nvPr/>
            </p:nvSpPr>
            <p:spPr>
              <a:xfrm>
                <a:off x="1258087" y="-469200"/>
                <a:ext cx="17359422" cy="2236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marL="457200" lvl="1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dirty="0"/>
                  <a:t>To help </a:t>
                </a:r>
                <a:r>
                  <a:rPr lang="en-US" dirty="0"/>
                  <a:t>T</a:t>
                </a:r>
                <a:r>
                  <a:rPr dirty="0"/>
                  <a:t>emporary </a:t>
                </a:r>
                <a:r>
                  <a:rPr lang="en-US" dirty="0"/>
                  <a:t>W</a:t>
                </a:r>
                <a:r>
                  <a:rPr dirty="0"/>
                  <a:t>orkspace </a:t>
                </a:r>
                <a:r>
                  <a:rPr lang="en-US" dirty="0"/>
                  <a:t>M</a:t>
                </a:r>
                <a:r>
                  <a:rPr dirty="0"/>
                  <a:t>anagement company (TWM) automatize their business processes and provide a platform for their clients to get connected with them conveniently</a:t>
                </a:r>
              </a:p>
            </p:txBody>
          </p:sp>
        </p:grpSp>
        <p:grpSp>
          <p:nvGrpSpPr>
            <p:cNvPr id="222" name="Group"/>
            <p:cNvGrpSpPr/>
            <p:nvPr/>
          </p:nvGrpSpPr>
          <p:grpSpPr>
            <a:xfrm>
              <a:off x="993777" y="4109498"/>
              <a:ext cx="5759950" cy="1180802"/>
              <a:chOff x="0" y="-779302"/>
              <a:chExt cx="5759949" cy="1180801"/>
            </a:xfrm>
          </p:grpSpPr>
          <p:sp>
            <p:nvSpPr>
              <p:cNvPr id="220" name="Rounded Rectangle"/>
              <p:cNvSpPr/>
              <p:nvPr/>
            </p:nvSpPr>
            <p:spPr>
              <a:xfrm>
                <a:off x="0" y="-779302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21" name="Objective"/>
              <p:cNvSpPr/>
              <p:nvPr/>
            </p:nvSpPr>
            <p:spPr>
              <a:xfrm>
                <a:off x="583518" y="-188902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rPr dirty="0"/>
                  <a:t>Objective</a:t>
                </a:r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0" y="7783396"/>
              <a:ext cx="19875599" cy="2236502"/>
              <a:chOff x="0" y="-1211203"/>
              <a:chExt cx="19875598" cy="2236500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-1211203"/>
                <a:ext cx="19875598" cy="2236500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24" name="Clients of TWM company will have a secured, optimized and user-friendly web application by 2021 to find the office space that suits the need of their business"/>
              <p:cNvSpPr/>
              <p:nvPr/>
            </p:nvSpPr>
            <p:spPr>
              <a:xfrm>
                <a:off x="1258087" y="-662564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marL="457200" lvl="1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dirty="0"/>
                  <a:t>Clients of </a:t>
                </a:r>
                <a:r>
                  <a:rPr lang="en-CA" dirty="0"/>
                  <a:t>TWM company </a:t>
                </a:r>
                <a:r>
                  <a:rPr dirty="0"/>
                  <a:t>will have a secured, optimized and user-friendly web application by 2021 to find the office space that suits the need of their business</a:t>
                </a:r>
              </a:p>
            </p:txBody>
          </p:sp>
        </p:grpSp>
        <p:grpSp>
          <p:nvGrpSpPr>
            <p:cNvPr id="228" name="Group"/>
            <p:cNvGrpSpPr/>
            <p:nvPr/>
          </p:nvGrpSpPr>
          <p:grpSpPr>
            <a:xfrm>
              <a:off x="993777" y="7192996"/>
              <a:ext cx="5759950" cy="1180802"/>
              <a:chOff x="0" y="-1211203"/>
              <a:chExt cx="5759949" cy="1180801"/>
            </a:xfrm>
          </p:grpSpPr>
          <p:sp>
            <p:nvSpPr>
              <p:cNvPr id="226" name="Rounded Rectangle"/>
              <p:cNvSpPr/>
              <p:nvPr/>
            </p:nvSpPr>
            <p:spPr>
              <a:xfrm>
                <a:off x="0" y="-1211203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27" name="Corporate Goal"/>
              <p:cNvSpPr/>
              <p:nvPr/>
            </p:nvSpPr>
            <p:spPr>
              <a:xfrm>
                <a:off x="583518" y="-620803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dirty="0"/>
                  <a:t>Corporate Goal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8360"/>
            </a:lvl1pPr>
          </a:lstStyle>
          <a:p>
            <a:r>
              <a:t>PROJECT OUTCOMES</a:t>
            </a:r>
          </a:p>
        </p:txBody>
      </p:sp>
      <p:grpSp>
        <p:nvGrpSpPr>
          <p:cNvPr id="237" name="Content Placeholder 3"/>
          <p:cNvGrpSpPr/>
          <p:nvPr/>
        </p:nvGrpSpPr>
        <p:grpSpPr>
          <a:xfrm>
            <a:off x="3861108" y="4488546"/>
            <a:ext cx="19548615" cy="4297579"/>
            <a:chOff x="0" y="0"/>
            <a:chExt cx="19548614" cy="4297577"/>
          </a:xfrm>
        </p:grpSpPr>
        <p:sp>
          <p:nvSpPr>
            <p:cNvPr id="232" name="Web-based Application"/>
            <p:cNvSpPr txBox="1"/>
            <p:nvPr/>
          </p:nvSpPr>
          <p:spPr>
            <a:xfrm>
              <a:off x="0" y="0"/>
              <a:ext cx="4668668" cy="4297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67639" tIns="167639" rIns="167639" bIns="167639" numCol="1" anchor="ctr">
              <a:noAutofit/>
            </a:bodyPr>
            <a:lstStyle>
              <a:lvl1pPr algn="r" defTabSz="2933700">
                <a:lnSpc>
                  <a:spcPct val="90000"/>
                </a:lnSpc>
                <a:spcBef>
                  <a:spcPts val="2700"/>
                </a:spcBef>
                <a:defRPr sz="66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t>Web-based Application</a:t>
              </a:r>
            </a:p>
          </p:txBody>
        </p:sp>
        <p:sp>
          <p:nvSpPr>
            <p:cNvPr id="233" name="Line"/>
            <p:cNvSpPr/>
            <p:nvPr/>
          </p:nvSpPr>
          <p:spPr>
            <a:xfrm>
              <a:off x="4735315" y="310009"/>
              <a:ext cx="1058612" cy="367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626"/>
                    <a:pt x="10800" y="19424"/>
                  </a:cubicBezTo>
                  <a:lnTo>
                    <a:pt x="10800" y="12976"/>
                  </a:lnTo>
                  <a:cubicBezTo>
                    <a:pt x="10800" y="11774"/>
                    <a:pt x="5965" y="10800"/>
                    <a:pt x="0" y="10800"/>
                  </a:cubicBezTo>
                  <a:cubicBezTo>
                    <a:pt x="5965" y="10800"/>
                    <a:pt x="10800" y="9826"/>
                    <a:pt x="10800" y="8624"/>
                  </a:cubicBezTo>
                  <a:lnTo>
                    <a:pt x="10800" y="2176"/>
                  </a:lnTo>
                  <a:cubicBezTo>
                    <a:pt x="10800" y="974"/>
                    <a:pt x="15635" y="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36" name="Group"/>
            <p:cNvGrpSpPr/>
            <p:nvPr/>
          </p:nvGrpSpPr>
          <p:grpSpPr>
            <a:xfrm>
              <a:off x="6279447" y="439701"/>
              <a:ext cx="13269168" cy="3418177"/>
              <a:chOff x="0" y="0"/>
              <a:chExt cx="13269166" cy="3418175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14372"/>
                <a:ext cx="13269167" cy="3389432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2933700">
                  <a:lnSpc>
                    <a:spcPct val="90000"/>
                  </a:lnSpc>
                  <a:spcBef>
                    <a:spcPts val="700"/>
                  </a:spcBef>
                  <a:defRPr sz="66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35" name="Client management…"/>
              <p:cNvSpPr txBox="1"/>
              <p:nvPr/>
            </p:nvSpPr>
            <p:spPr>
              <a:xfrm>
                <a:off x="0" y="0"/>
                <a:ext cx="13269167" cy="3418176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1459" tIns="251459" rIns="251459" bIns="251459" numCol="1" anchor="ctr">
                <a:noAutofit/>
              </a:bodyPr>
              <a:lstStyle/>
              <a:p>
                <a:pPr marL="571500" lvl="1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dirty="0"/>
                  <a:t>Client management</a:t>
                </a:r>
              </a:p>
              <a:p>
                <a:pPr marL="571500" lvl="1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dirty="0"/>
                  <a:t>Automation of services / info</a:t>
                </a:r>
                <a:endParaRPr sz="4000" dirty="0"/>
              </a:p>
              <a:p>
                <a:pPr marL="571500" lvl="1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dirty="0"/>
                  <a:t>Client-friendly interface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xfrm rot="16200000">
            <a:off x="-3228975" y="5861050"/>
            <a:ext cx="11401425" cy="1584325"/>
          </a:xfrm>
        </p:spPr>
        <p:txBody>
          <a:bodyPr/>
          <a:lstStyle/>
          <a:p>
            <a:r>
              <a:rPr lang="en-CA" dirty="0"/>
              <a:t>PROJECT TEAM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B5704-7606-4DB3-BA67-07F5B517C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922148"/>
              </p:ext>
            </p:extLst>
          </p:nvPr>
        </p:nvGraphicFramePr>
        <p:xfrm>
          <a:off x="3551039" y="952500"/>
          <a:ext cx="19876769" cy="11368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9859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>
            <a:spLocks noGrp="1"/>
          </p:cNvSpPr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r>
              <a:rPr dirty="0"/>
              <a:t>Project </a:t>
            </a:r>
            <a:r>
              <a:rPr lang="en-US" dirty="0"/>
              <a:t>technologies</a:t>
            </a:r>
            <a:endParaRPr dirty="0"/>
          </a:p>
        </p:txBody>
      </p:sp>
      <p:sp>
        <p:nvSpPr>
          <p:cNvPr id="289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Shishir Das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9072">
              <a:defRPr sz="8272"/>
            </a:lvl1pPr>
          </a:lstStyle>
          <a:p>
            <a:r>
              <a:rPr dirty="0"/>
              <a:t>TECH</a:t>
            </a:r>
            <a:r>
              <a:rPr lang="en-US" dirty="0"/>
              <a:t>NOLOGIES USED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74CB1E-47F3-4CF5-9EB5-47829EBA171A}"/>
              </a:ext>
            </a:extLst>
          </p:cNvPr>
          <p:cNvGrpSpPr/>
          <p:nvPr/>
        </p:nvGrpSpPr>
        <p:grpSpPr>
          <a:xfrm>
            <a:off x="3611794" y="435663"/>
            <a:ext cx="8124143" cy="6245897"/>
            <a:chOff x="3413991" y="6115708"/>
            <a:chExt cx="8124143" cy="6245897"/>
          </a:xfrm>
        </p:grpSpPr>
        <p:pic>
          <p:nvPicPr>
            <p:cNvPr id="302" name="javascript.jpg" descr="javascript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9249248" y="6115708"/>
              <a:ext cx="2288886" cy="20071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1" name="Language"/>
            <p:cNvSpPr/>
            <p:nvPr/>
          </p:nvSpPr>
          <p:spPr>
            <a:xfrm>
              <a:off x="3413991" y="6230786"/>
              <a:ext cx="5187726" cy="1621227"/>
            </a:xfrm>
            <a:prstGeom prst="rect">
              <a:avLst/>
            </a:prstGeom>
            <a:solidFill>
              <a:srgbClr val="D6BA3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 anchor="ctr">
              <a:normAutofit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sz="6480" b="1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rPr dirty="0"/>
                <a:t>Language</a:t>
              </a:r>
            </a:p>
          </p:txBody>
        </p:sp>
        <p:sp>
          <p:nvSpPr>
            <p:cNvPr id="303" name="Team members familiar…"/>
            <p:cNvSpPr/>
            <p:nvPr/>
          </p:nvSpPr>
          <p:spPr>
            <a:xfrm>
              <a:off x="3413991" y="7884520"/>
              <a:ext cx="7298008" cy="4477085"/>
            </a:xfrm>
            <a:prstGeom prst="rect">
              <a:avLst/>
            </a:prstGeom>
            <a:solidFill>
              <a:srgbClr val="D6BA3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normAutofit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Familiarity of the language is helping maintain the pace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Used in frontend and backend, so removes hassle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Strong community support to loosen the knots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 rot="1986340">
            <a:off x="11071903" y="2204419"/>
            <a:ext cx="10408828" cy="10787262"/>
            <a:chOff x="-902002" y="-551142"/>
            <a:chExt cx="10408827" cy="10787260"/>
          </a:xfrm>
        </p:grpSpPr>
        <p:pic>
          <p:nvPicPr>
            <p:cNvPr id="304" name="axios1.png" descr="axios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2716" y="8233191"/>
              <a:ext cx="1913909" cy="2002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express.png" descr="express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-902002" y="1408460"/>
              <a:ext cx="3663843" cy="1421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bootstrap-4.jpg" descr="bootstrap-4.jpg"/>
            <p:cNvPicPr>
              <a:picLocks noChangeAspect="1"/>
            </p:cNvPicPr>
            <p:nvPr/>
          </p:nvPicPr>
          <p:blipFill>
            <a:blip r:embed="rId5"/>
            <a:srcRect l="18009" t="23174" r="18009"/>
            <a:stretch>
              <a:fillRect/>
            </a:stretch>
          </p:blipFill>
          <p:spPr>
            <a:xfrm rot="3255343">
              <a:off x="7081693" y="-508204"/>
              <a:ext cx="2179249" cy="2093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Adds efficiency in coding…"/>
            <p:cNvSpPr txBox="1"/>
            <p:nvPr/>
          </p:nvSpPr>
          <p:spPr>
            <a:xfrm rot="20869706">
              <a:off x="1563404" y="1576479"/>
              <a:ext cx="6881743" cy="6596743"/>
            </a:xfrm>
            <a:prstGeom prst="rect">
              <a:avLst/>
            </a:prstGeom>
            <a:solidFill>
              <a:srgbClr val="36156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9" tIns="91439" rIns="91439" bIns="91439" numCol="1" anchor="t">
              <a:normAutofit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Helping maintain the pace with quick codes and familiarity among team members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Easy configuration and customization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Easy to handle middleware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Quicker to debug</a:t>
              </a:r>
              <a:endParaRPr dirty="0"/>
            </a:p>
          </p:txBody>
        </p:sp>
        <p:sp>
          <p:nvSpPr>
            <p:cNvPr id="308" name="Frameworks"/>
            <p:cNvSpPr/>
            <p:nvPr/>
          </p:nvSpPr>
          <p:spPr>
            <a:xfrm rot="19629306">
              <a:off x="4995405" y="6866609"/>
              <a:ext cx="4511420" cy="1621227"/>
            </a:xfrm>
            <a:prstGeom prst="rect">
              <a:avLst/>
            </a:prstGeom>
            <a:solidFill>
              <a:srgbClr val="35156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9" tIns="91439" rIns="91439" bIns="91439" numCol="1" anchor="ctr">
              <a:normAutofit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sz="6480" b="1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rPr dirty="0"/>
                <a:t>Frameworks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9072">
              <a:defRPr sz="8272"/>
            </a:lvl1pPr>
          </a:lstStyle>
          <a:p>
            <a:r>
              <a:rPr lang="en-CA" dirty="0"/>
              <a:t>TECHNOLOGIES USED</a:t>
            </a:r>
            <a:endParaRPr dirty="0"/>
          </a:p>
        </p:txBody>
      </p:sp>
      <p:sp>
        <p:nvSpPr>
          <p:cNvPr id="312" name="Can implement free libraries…"/>
          <p:cNvSpPr txBox="1">
            <a:spLocks noGrp="1"/>
          </p:cNvSpPr>
          <p:nvPr>
            <p:ph type="body" sz="quarter" idx="1"/>
          </p:nvPr>
        </p:nvSpPr>
        <p:spPr>
          <a:xfrm>
            <a:off x="5667915" y="2528154"/>
            <a:ext cx="6243902" cy="5481291"/>
          </a:xfrm>
          <a:prstGeom prst="rect">
            <a:avLst/>
          </a:prstGeom>
          <a:solidFill>
            <a:srgbClr val="00D8FF"/>
          </a:solidFill>
        </p:spPr>
        <p:txBody>
          <a:bodyPr/>
          <a:lstStyle/>
          <a:p>
            <a:pPr marL="768096" indent="-768096">
              <a:defRPr sz="4000">
                <a:solidFill>
                  <a:srgbClr val="FFFFFF"/>
                </a:solidFill>
              </a:defRPr>
            </a:pPr>
            <a:r>
              <a:rPr lang="en-US" dirty="0"/>
              <a:t>Extensive </a:t>
            </a:r>
            <a:r>
              <a:rPr lang="en-US" dirty="0" err="1"/>
              <a:t>js</a:t>
            </a:r>
            <a:r>
              <a:rPr lang="en-US" dirty="0"/>
              <a:t> libraries support the project</a:t>
            </a:r>
            <a:endParaRPr dirty="0"/>
          </a:p>
          <a:p>
            <a:pPr marL="768096" indent="-768096">
              <a:defRPr sz="4000">
                <a:solidFill>
                  <a:srgbClr val="FFFFFF"/>
                </a:solidFill>
              </a:defRPr>
            </a:pPr>
            <a:r>
              <a:rPr dirty="0"/>
              <a:t>Modular (Easier to share contributions by all team members without any hassle.</a:t>
            </a:r>
            <a:r>
              <a:rPr lang="en-US" dirty="0"/>
              <a:t>)</a:t>
            </a:r>
            <a:endParaRPr dirty="0"/>
          </a:p>
          <a:p>
            <a:pPr marL="768096" indent="-768096">
              <a:defRPr sz="4000">
                <a:solidFill>
                  <a:srgbClr val="FFFFFF"/>
                </a:solidFill>
              </a:defRPr>
            </a:pPr>
            <a:r>
              <a:rPr dirty="0"/>
              <a:t>Seamlessly compatible with popular browsers</a:t>
            </a:r>
          </a:p>
        </p:txBody>
      </p:sp>
      <p:sp>
        <p:nvSpPr>
          <p:cNvPr id="313" name="Frontend"/>
          <p:cNvSpPr/>
          <p:nvPr/>
        </p:nvSpPr>
        <p:spPr>
          <a:xfrm rot="16200000">
            <a:off x="2721850" y="4458186"/>
            <a:ext cx="4230451" cy="1621226"/>
          </a:xfrm>
          <a:prstGeom prst="rect">
            <a:avLst/>
          </a:prstGeom>
          <a:solidFill>
            <a:srgbClr val="00D8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algn="l" defTabSz="731520">
              <a:lnSpc>
                <a:spcPct val="94000"/>
              </a:lnSpc>
              <a:spcBef>
                <a:spcPts val="800"/>
              </a:spcBef>
              <a:defRPr sz="648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dirty="0"/>
              <a:t>Frontend</a:t>
            </a:r>
          </a:p>
        </p:txBody>
      </p:sp>
      <p:pic>
        <p:nvPicPr>
          <p:cNvPr id="314" name="React.webp" descr="React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46722">
            <a:off x="11047072" y="1349542"/>
            <a:ext cx="2289862" cy="22898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 rot="20137217">
            <a:off x="13732554" y="6949661"/>
            <a:ext cx="8708568" cy="3798097"/>
            <a:chOff x="1899205" y="575850"/>
            <a:chExt cx="8708566" cy="3798096"/>
          </a:xfrm>
        </p:grpSpPr>
        <p:sp>
          <p:nvSpPr>
            <p:cNvPr id="315" name="Better performance with medium transactions…"/>
            <p:cNvSpPr txBox="1"/>
            <p:nvPr/>
          </p:nvSpPr>
          <p:spPr>
            <a:xfrm>
              <a:off x="1899205" y="2197075"/>
              <a:ext cx="6243902" cy="1489119"/>
            </a:xfrm>
            <a:prstGeom prst="rect">
              <a:avLst/>
            </a:prstGeom>
            <a:solidFill>
              <a:srgbClr val="88BC5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9" tIns="91439" rIns="91439" bIns="91439" numCol="1" anchor="t">
              <a:normAutofit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High flexibility and speed in </a:t>
              </a:r>
              <a:r>
                <a:rPr dirty="0"/>
                <a:t>design</a:t>
              </a:r>
              <a:r>
                <a:rPr lang="en-US" dirty="0"/>
                <a:t>ing</a:t>
              </a:r>
              <a:r>
                <a:rPr dirty="0"/>
                <a:t> APIs</a:t>
              </a:r>
              <a:endParaRPr lang="en-US" dirty="0"/>
            </a:p>
          </p:txBody>
        </p:sp>
        <p:sp>
          <p:nvSpPr>
            <p:cNvPr id="316" name="Backend"/>
            <p:cNvSpPr/>
            <p:nvPr/>
          </p:nvSpPr>
          <p:spPr>
            <a:xfrm>
              <a:off x="1899206" y="575850"/>
              <a:ext cx="3484997" cy="1621226"/>
            </a:xfrm>
            <a:prstGeom prst="rect">
              <a:avLst/>
            </a:prstGeom>
            <a:solidFill>
              <a:srgbClr val="88BC5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9" tIns="91439" rIns="91439" bIns="91439" numCol="1" anchor="ctr">
              <a:normAutofit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sz="6480" b="1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rPr dirty="0"/>
                <a:t>Backend</a:t>
              </a:r>
            </a:p>
          </p:txBody>
        </p:sp>
        <p:pic>
          <p:nvPicPr>
            <p:cNvPr id="317" name="nodejs.png" descr="nodej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5543" y="1509320"/>
              <a:ext cx="2482228" cy="2864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9072">
              <a:defRPr sz="8272"/>
            </a:lvl1pPr>
          </a:lstStyle>
          <a:p>
            <a:r>
              <a:rPr lang="en-CA" dirty="0"/>
              <a:t>TECHNOLOGIES USED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04F1A-4CC7-4B86-9F28-16DC2E84CD3D}"/>
              </a:ext>
            </a:extLst>
          </p:cNvPr>
          <p:cNvGrpSpPr/>
          <p:nvPr/>
        </p:nvGrpSpPr>
        <p:grpSpPr>
          <a:xfrm rot="1284372">
            <a:off x="4033718" y="1735988"/>
            <a:ext cx="7631996" cy="5660938"/>
            <a:chOff x="5263714" y="2216414"/>
            <a:chExt cx="7631996" cy="5660938"/>
          </a:xfrm>
        </p:grpSpPr>
        <p:pic>
          <p:nvPicPr>
            <p:cNvPr id="323" name="giithub.png" descr="giithub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411220">
              <a:off x="11031378" y="2216414"/>
              <a:ext cx="1864332" cy="186433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1" name="Central repository…"/>
            <p:cNvSpPr txBox="1"/>
            <p:nvPr/>
          </p:nvSpPr>
          <p:spPr>
            <a:xfrm>
              <a:off x="5263714" y="3472241"/>
              <a:ext cx="6243902" cy="3730992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normAutofit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dirty="0"/>
                <a:t>Flexibility, all members can work separately and merge when ready</a:t>
              </a:r>
              <a:endParaRPr lang="en-CA" dirty="0"/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In case of problems, we can rollback</a:t>
              </a:r>
            </a:p>
          </p:txBody>
        </p:sp>
        <p:sp>
          <p:nvSpPr>
            <p:cNvPr id="322" name="VCA"/>
            <p:cNvSpPr/>
            <p:nvPr/>
          </p:nvSpPr>
          <p:spPr>
            <a:xfrm rot="18900000">
              <a:off x="10406888" y="6256126"/>
              <a:ext cx="1976024" cy="1621226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 anchor="ctr">
              <a:normAutofit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sz="6480" b="1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rPr dirty="0"/>
                <a:t>VCA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5C333B5-82D8-47C8-B45B-5E0EA0D71D2E}"/>
              </a:ext>
            </a:extLst>
          </p:cNvPr>
          <p:cNvGrpSpPr/>
          <p:nvPr/>
        </p:nvGrpSpPr>
        <p:grpSpPr>
          <a:xfrm rot="20136303">
            <a:off x="13508583" y="6281441"/>
            <a:ext cx="8878602" cy="5342750"/>
            <a:chOff x="12689048" y="6163032"/>
            <a:chExt cx="8878602" cy="5342750"/>
          </a:xfrm>
        </p:grpSpPr>
        <p:sp>
          <p:nvSpPr>
            <p:cNvPr id="324" name="Team members’ proficiency…"/>
            <p:cNvSpPr txBox="1"/>
            <p:nvPr/>
          </p:nvSpPr>
          <p:spPr>
            <a:xfrm>
              <a:off x="14310276" y="6163033"/>
              <a:ext cx="6243903" cy="4287254"/>
            </a:xfrm>
            <a:prstGeom prst="rect">
              <a:avLst/>
            </a:prstGeom>
            <a:solidFill>
              <a:srgbClr val="83C66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normAutofit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Free availability in Cloud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Easy integration with Firebase authentication system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rPr lang="en-US" dirty="0"/>
                <a:t>Schema validation easy to perform</a:t>
              </a:r>
              <a:endParaRPr dirty="0"/>
            </a:p>
          </p:txBody>
        </p:sp>
        <p:sp>
          <p:nvSpPr>
            <p:cNvPr id="325" name="Database"/>
            <p:cNvSpPr/>
            <p:nvPr/>
          </p:nvSpPr>
          <p:spPr>
            <a:xfrm rot="16200000">
              <a:off x="11356034" y="7496046"/>
              <a:ext cx="4287255" cy="1621227"/>
            </a:xfrm>
            <a:prstGeom prst="rect">
              <a:avLst/>
            </a:prstGeom>
            <a:solidFill>
              <a:srgbClr val="83C66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 anchor="ctr">
              <a:normAutofit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sz="6480" b="1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rPr dirty="0"/>
                <a:t>Database</a:t>
              </a:r>
            </a:p>
          </p:txBody>
        </p:sp>
        <p:pic>
          <p:nvPicPr>
            <p:cNvPr id="1026" name="Picture 2" descr="Image result for MongoDB logo PNG. Size: 160 x 106. Source: clipartart.com">
              <a:extLst>
                <a:ext uri="{FF2B5EF4-FFF2-40B4-BE49-F238E27FC236}">
                  <a16:creationId xmlns:a16="http://schemas.microsoft.com/office/drawing/2014/main" id="{1DC45AE3-7A0C-4525-9F5F-D25D1BB8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36983">
              <a:off x="18993440" y="9800368"/>
              <a:ext cx="2574210" cy="170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484</Words>
  <Application>Microsoft Office PowerPoint</Application>
  <PresentationFormat>Custom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Franklin Gothic Book</vt:lpstr>
      <vt:lpstr>Helvetica Neue</vt:lpstr>
      <vt:lpstr>Helvetica Neue Medium</vt:lpstr>
      <vt:lpstr>Times New Roman</vt:lpstr>
      <vt:lpstr>21_BasicWhite</vt:lpstr>
      <vt:lpstr>Temporary Workspace Management App Project</vt:lpstr>
      <vt:lpstr>Project &amp; Project Team</vt:lpstr>
      <vt:lpstr>PROJECT DETAILS</vt:lpstr>
      <vt:lpstr>PROJECT OUTCOMES</vt:lpstr>
      <vt:lpstr>PROJECT TEAM</vt:lpstr>
      <vt:lpstr>Project technologies</vt:lpstr>
      <vt:lpstr>TECHNOLOGIES USED</vt:lpstr>
      <vt:lpstr>TECHNOLOGIES USED</vt:lpstr>
      <vt:lpstr>TECHNOLOGIES USED</vt:lpstr>
      <vt:lpstr>TECHNOLOGIES USED</vt:lpstr>
      <vt:lpstr>Demo</vt:lpstr>
      <vt:lpstr>cONCLUSION</vt:lpstr>
      <vt:lpstr>MILESTONES</vt:lpstr>
      <vt:lpstr>RISK ASSESSMENT</vt:lpstr>
      <vt:lpstr>PROJECT HEALTH</vt:lpstr>
      <vt:lpstr>CONCLUSION</vt:lpstr>
      <vt:lpstr>Thanks a 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Temporary Workspace Management App Project</dc:title>
  <dc:creator>Sayamistar</dc:creator>
  <cp:lastModifiedBy>Sudeep Manandhar</cp:lastModifiedBy>
  <cp:revision>31</cp:revision>
  <dcterms:modified xsi:type="dcterms:W3CDTF">2021-02-18T19:30:26Z</dcterms:modified>
</cp:coreProperties>
</file>