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3" r:id="rId3"/>
    <p:sldId id="257" r:id="rId4"/>
    <p:sldId id="260" r:id="rId5"/>
    <p:sldId id="261" r:id="rId6"/>
    <p:sldId id="258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>
      <p:cViewPr varScale="1">
        <p:scale>
          <a:sx n="110" d="100"/>
          <a:sy n="110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22EDA-5F07-4645-B7FE-2E1BAFB404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17C9CF2-38F4-4D09-BCF5-2A97CFF01957}">
      <dgm:prSet phldrT="[Text]"/>
      <dgm:spPr/>
      <dgm:t>
        <a:bodyPr/>
        <a:lstStyle/>
        <a:p>
          <a:r>
            <a:rPr lang="en-CA" dirty="0"/>
            <a:t>Project</a:t>
          </a:r>
        </a:p>
      </dgm:t>
    </dgm:pt>
    <dgm:pt modelId="{C3FC3700-5EFB-41D3-803C-C4422A65F501}" type="parTrans" cxnId="{44576651-804B-4972-B4C0-73297F096928}">
      <dgm:prSet/>
      <dgm:spPr/>
      <dgm:t>
        <a:bodyPr/>
        <a:lstStyle/>
        <a:p>
          <a:endParaRPr lang="en-CA"/>
        </a:p>
      </dgm:t>
    </dgm:pt>
    <dgm:pt modelId="{310459F8-CDAF-46B7-B9A6-78C5E328383A}" type="sibTrans" cxnId="{44576651-804B-4972-B4C0-73297F096928}">
      <dgm:prSet/>
      <dgm:spPr/>
      <dgm:t>
        <a:bodyPr/>
        <a:lstStyle/>
        <a:p>
          <a:endParaRPr lang="en-CA"/>
        </a:p>
      </dgm:t>
    </dgm:pt>
    <dgm:pt modelId="{8F619D6A-7722-4D56-BCC8-F465B6B2905F}">
      <dgm:prSet phldrT="[Text]"/>
      <dgm:spPr/>
      <dgm:t>
        <a:bodyPr/>
        <a:lstStyle/>
        <a:p>
          <a:r>
            <a:rPr lang="en-CA" dirty="0"/>
            <a:t>Temporary Workspace Management App Project</a:t>
          </a:r>
        </a:p>
      </dgm:t>
    </dgm:pt>
    <dgm:pt modelId="{1F7C19A3-4BAD-4FC6-B1D7-1E75918A2577}" type="parTrans" cxnId="{8526034A-FC84-4C27-B9F1-4D383FBF8689}">
      <dgm:prSet/>
      <dgm:spPr/>
      <dgm:t>
        <a:bodyPr/>
        <a:lstStyle/>
        <a:p>
          <a:endParaRPr lang="en-CA"/>
        </a:p>
      </dgm:t>
    </dgm:pt>
    <dgm:pt modelId="{22230A94-D991-484C-99C4-F0EF0AD2BF7D}" type="sibTrans" cxnId="{8526034A-FC84-4C27-B9F1-4D383FBF8689}">
      <dgm:prSet/>
      <dgm:spPr/>
      <dgm:t>
        <a:bodyPr/>
        <a:lstStyle/>
        <a:p>
          <a:endParaRPr lang="en-CA"/>
        </a:p>
      </dgm:t>
    </dgm:pt>
    <dgm:pt modelId="{A005A698-1699-40BE-A028-3C2D1E57227D}">
      <dgm:prSet phldrT="[Text]"/>
      <dgm:spPr/>
      <dgm:t>
        <a:bodyPr/>
        <a:lstStyle/>
        <a:p>
          <a:r>
            <a:rPr lang="en-CA" dirty="0"/>
            <a:t>Duration</a:t>
          </a:r>
        </a:p>
      </dgm:t>
    </dgm:pt>
    <dgm:pt modelId="{2C42D46F-F51A-4189-9239-DEAA06E00DF2}" type="parTrans" cxnId="{28EC7FB2-6730-4F38-89BF-6E2A5B0D577B}">
      <dgm:prSet/>
      <dgm:spPr/>
      <dgm:t>
        <a:bodyPr/>
        <a:lstStyle/>
        <a:p>
          <a:endParaRPr lang="en-CA"/>
        </a:p>
      </dgm:t>
    </dgm:pt>
    <dgm:pt modelId="{652B5463-8CB2-4867-B658-A41455F51DCD}" type="sibTrans" cxnId="{28EC7FB2-6730-4F38-89BF-6E2A5B0D577B}">
      <dgm:prSet/>
      <dgm:spPr/>
      <dgm:t>
        <a:bodyPr/>
        <a:lstStyle/>
        <a:p>
          <a:endParaRPr lang="en-CA"/>
        </a:p>
      </dgm:t>
    </dgm:pt>
    <dgm:pt modelId="{45B0290C-C4B7-4238-ADBD-44142920CE9B}">
      <dgm:prSet phldrT="[Text]"/>
      <dgm:spPr/>
      <dgm:t>
        <a:bodyPr/>
        <a:lstStyle/>
        <a:p>
          <a:r>
            <a:rPr lang="en-CA" dirty="0"/>
            <a:t>14 September 2020 – 02 April 2021</a:t>
          </a:r>
        </a:p>
      </dgm:t>
    </dgm:pt>
    <dgm:pt modelId="{4421A627-B085-4C62-885C-DAC5AB8B4BE5}" type="parTrans" cxnId="{E31BBBAF-B459-45FC-AB43-793153A0F3AA}">
      <dgm:prSet/>
      <dgm:spPr/>
      <dgm:t>
        <a:bodyPr/>
        <a:lstStyle/>
        <a:p>
          <a:endParaRPr lang="en-CA"/>
        </a:p>
      </dgm:t>
    </dgm:pt>
    <dgm:pt modelId="{4A139DEB-E845-4CE6-A435-8008C6E88299}" type="sibTrans" cxnId="{E31BBBAF-B459-45FC-AB43-793153A0F3AA}">
      <dgm:prSet/>
      <dgm:spPr/>
      <dgm:t>
        <a:bodyPr/>
        <a:lstStyle/>
        <a:p>
          <a:endParaRPr lang="en-CA"/>
        </a:p>
      </dgm:t>
    </dgm:pt>
    <dgm:pt modelId="{D23C95A3-C619-4E00-B6E2-4F0482D931DC}">
      <dgm:prSet/>
      <dgm:spPr/>
      <dgm:t>
        <a:bodyPr/>
        <a:lstStyle/>
        <a:p>
          <a:r>
            <a:rPr lang="en-CA" dirty="0"/>
            <a:t>Objective</a:t>
          </a:r>
        </a:p>
      </dgm:t>
    </dgm:pt>
    <dgm:pt modelId="{6D2DD35C-2C4C-4926-B815-619F3829AFD5}" type="parTrans" cxnId="{6A53854B-5161-4899-938C-E23EFBFFDA25}">
      <dgm:prSet/>
      <dgm:spPr/>
      <dgm:t>
        <a:bodyPr/>
        <a:lstStyle/>
        <a:p>
          <a:endParaRPr lang="en-CA"/>
        </a:p>
      </dgm:t>
    </dgm:pt>
    <dgm:pt modelId="{9B8AB248-4879-4030-8220-A8F9DA75C516}" type="sibTrans" cxnId="{6A53854B-5161-4899-938C-E23EFBFFDA25}">
      <dgm:prSet/>
      <dgm:spPr/>
      <dgm:t>
        <a:bodyPr/>
        <a:lstStyle/>
        <a:p>
          <a:endParaRPr lang="en-CA"/>
        </a:p>
      </dgm:t>
    </dgm:pt>
    <dgm:pt modelId="{E9A33CB2-24D5-4961-B400-49D4E88DB407}">
      <dgm:prSet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rPr>
            <a:t>To help temporary workspace management company (TWM) automatize their business processes and provide a platform for their clients to get connected with them conveniently</a:t>
          </a:r>
          <a:endParaRPr lang="en-CA" dirty="0"/>
        </a:p>
      </dgm:t>
    </dgm:pt>
    <dgm:pt modelId="{07718CB5-F5A2-4B46-9B64-BE20B61815B0}" type="parTrans" cxnId="{0C025EF1-F70B-46A3-83FE-E64A77AFD7CD}">
      <dgm:prSet/>
      <dgm:spPr/>
      <dgm:t>
        <a:bodyPr/>
        <a:lstStyle/>
        <a:p>
          <a:endParaRPr lang="en-CA"/>
        </a:p>
      </dgm:t>
    </dgm:pt>
    <dgm:pt modelId="{0EA5C954-07BB-448A-9B40-37AE72ADA735}" type="sibTrans" cxnId="{0C025EF1-F70B-46A3-83FE-E64A77AFD7CD}">
      <dgm:prSet/>
      <dgm:spPr/>
      <dgm:t>
        <a:bodyPr/>
        <a:lstStyle/>
        <a:p>
          <a:endParaRPr lang="en-CA"/>
        </a:p>
      </dgm:t>
    </dgm:pt>
    <dgm:pt modelId="{E704708F-874D-4A5C-A73F-B658B65DD19E}">
      <dgm:prSet/>
      <dgm:spPr/>
      <dgm:t>
        <a:bodyPr/>
        <a:lstStyle/>
        <a:p>
          <a:r>
            <a:rPr lang="en-CA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rPr>
            <a:t>Corporate Goal</a:t>
          </a:r>
        </a:p>
      </dgm:t>
    </dgm:pt>
    <dgm:pt modelId="{E5FF1DDE-E355-41CD-A870-83F2E5AC33D8}" type="parTrans" cxnId="{8841C44E-E7B2-4202-8309-6645484E55C9}">
      <dgm:prSet/>
      <dgm:spPr/>
      <dgm:t>
        <a:bodyPr/>
        <a:lstStyle/>
        <a:p>
          <a:endParaRPr lang="en-CA"/>
        </a:p>
      </dgm:t>
    </dgm:pt>
    <dgm:pt modelId="{567ED18E-93DB-429E-A889-7546E32BF79E}" type="sibTrans" cxnId="{8841C44E-E7B2-4202-8309-6645484E55C9}">
      <dgm:prSet/>
      <dgm:spPr/>
      <dgm:t>
        <a:bodyPr/>
        <a:lstStyle/>
        <a:p>
          <a:endParaRPr lang="en-CA"/>
        </a:p>
      </dgm:t>
    </dgm:pt>
    <dgm:pt modelId="{C0C2F385-C9ED-477A-8FAD-E2A70152E8DA}">
      <dgm:prSet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rPr>
            <a:t>Clients of TWM company will have a secured, optimized and user-friendly web application by 2021 to find the office space that suits the need of their business</a:t>
          </a:r>
          <a:endParaRPr lang="en-CA" dirty="0"/>
        </a:p>
      </dgm:t>
    </dgm:pt>
    <dgm:pt modelId="{EF68EF83-0679-47B6-A878-B64F724FA4A1}" type="parTrans" cxnId="{E9291E1D-C7A2-4C16-875C-E4867CF3248B}">
      <dgm:prSet/>
      <dgm:spPr/>
      <dgm:t>
        <a:bodyPr/>
        <a:lstStyle/>
        <a:p>
          <a:endParaRPr lang="en-CA"/>
        </a:p>
      </dgm:t>
    </dgm:pt>
    <dgm:pt modelId="{AECCA806-821A-4C62-A13D-E8965FA28E43}" type="sibTrans" cxnId="{E9291E1D-C7A2-4C16-875C-E4867CF3248B}">
      <dgm:prSet/>
      <dgm:spPr/>
      <dgm:t>
        <a:bodyPr/>
        <a:lstStyle/>
        <a:p>
          <a:endParaRPr lang="en-CA"/>
        </a:p>
      </dgm:t>
    </dgm:pt>
    <dgm:pt modelId="{42A12316-5692-4E1F-8EE1-F0690AE19C50}" type="pres">
      <dgm:prSet presAssocID="{5F622EDA-5F07-4645-B7FE-2E1BAFB40499}" presName="linear" presStyleCnt="0">
        <dgm:presLayoutVars>
          <dgm:dir/>
          <dgm:animLvl val="lvl"/>
          <dgm:resizeHandles val="exact"/>
        </dgm:presLayoutVars>
      </dgm:prSet>
      <dgm:spPr/>
    </dgm:pt>
    <dgm:pt modelId="{DACF89CB-8F4E-4F99-BFF1-CB5E227A15DF}" type="pres">
      <dgm:prSet presAssocID="{E17C9CF2-38F4-4D09-BCF5-2A97CFF01957}" presName="parentLin" presStyleCnt="0"/>
      <dgm:spPr/>
    </dgm:pt>
    <dgm:pt modelId="{86066C24-3DA2-4763-B66E-5B918C7A11F8}" type="pres">
      <dgm:prSet presAssocID="{E17C9CF2-38F4-4D09-BCF5-2A97CFF01957}" presName="parentLeftMargin" presStyleLbl="node1" presStyleIdx="0" presStyleCnt="4"/>
      <dgm:spPr/>
    </dgm:pt>
    <dgm:pt modelId="{BD078607-C199-4619-9CB7-675BCBE44CFB}" type="pres">
      <dgm:prSet presAssocID="{E17C9CF2-38F4-4D09-BCF5-2A97CFF01957}" presName="parentText" presStyleLbl="node1" presStyleIdx="0" presStyleCnt="4" custScaleX="41400">
        <dgm:presLayoutVars>
          <dgm:chMax val="0"/>
          <dgm:bulletEnabled val="1"/>
        </dgm:presLayoutVars>
      </dgm:prSet>
      <dgm:spPr/>
    </dgm:pt>
    <dgm:pt modelId="{D8153B9E-234E-45CA-A6A9-937DB34B0755}" type="pres">
      <dgm:prSet presAssocID="{E17C9CF2-38F4-4D09-BCF5-2A97CFF01957}" presName="negativeSpace" presStyleCnt="0"/>
      <dgm:spPr/>
    </dgm:pt>
    <dgm:pt modelId="{361C00C2-4DC6-45B0-B1EE-F25042152472}" type="pres">
      <dgm:prSet presAssocID="{E17C9CF2-38F4-4D09-BCF5-2A97CFF01957}" presName="childText" presStyleLbl="conFgAcc1" presStyleIdx="0" presStyleCnt="4">
        <dgm:presLayoutVars>
          <dgm:bulletEnabled val="1"/>
        </dgm:presLayoutVars>
      </dgm:prSet>
      <dgm:spPr/>
    </dgm:pt>
    <dgm:pt modelId="{752B93E8-726B-4D0B-8372-D445073ED657}" type="pres">
      <dgm:prSet presAssocID="{310459F8-CDAF-46B7-B9A6-78C5E328383A}" presName="spaceBetweenRectangles" presStyleCnt="0"/>
      <dgm:spPr/>
    </dgm:pt>
    <dgm:pt modelId="{3B0962D0-B5A1-429E-8722-00CD9991C423}" type="pres">
      <dgm:prSet presAssocID="{A005A698-1699-40BE-A028-3C2D1E57227D}" presName="parentLin" presStyleCnt="0"/>
      <dgm:spPr/>
    </dgm:pt>
    <dgm:pt modelId="{A6D43B18-BF6A-4E57-816F-2F3925D0A944}" type="pres">
      <dgm:prSet presAssocID="{A005A698-1699-40BE-A028-3C2D1E57227D}" presName="parentLeftMargin" presStyleLbl="node1" presStyleIdx="0" presStyleCnt="4"/>
      <dgm:spPr/>
    </dgm:pt>
    <dgm:pt modelId="{17036391-986B-4B6B-AD46-09207FC3ED6D}" type="pres">
      <dgm:prSet presAssocID="{A005A698-1699-40BE-A028-3C2D1E57227D}" presName="parentText" presStyleLbl="node1" presStyleIdx="1" presStyleCnt="4" custScaleX="41400">
        <dgm:presLayoutVars>
          <dgm:chMax val="0"/>
          <dgm:bulletEnabled val="1"/>
        </dgm:presLayoutVars>
      </dgm:prSet>
      <dgm:spPr/>
    </dgm:pt>
    <dgm:pt modelId="{1C8F6261-2107-4C19-A4C9-DD702EF1D257}" type="pres">
      <dgm:prSet presAssocID="{A005A698-1699-40BE-A028-3C2D1E57227D}" presName="negativeSpace" presStyleCnt="0"/>
      <dgm:spPr/>
    </dgm:pt>
    <dgm:pt modelId="{07758B2D-8D2D-4E4E-8ED5-4378600AD511}" type="pres">
      <dgm:prSet presAssocID="{A005A698-1699-40BE-A028-3C2D1E57227D}" presName="childText" presStyleLbl="conFgAcc1" presStyleIdx="1" presStyleCnt="4">
        <dgm:presLayoutVars>
          <dgm:bulletEnabled val="1"/>
        </dgm:presLayoutVars>
      </dgm:prSet>
      <dgm:spPr/>
    </dgm:pt>
    <dgm:pt modelId="{18ECA447-1503-4521-ACC9-C34557D987BE}" type="pres">
      <dgm:prSet presAssocID="{652B5463-8CB2-4867-B658-A41455F51DCD}" presName="spaceBetweenRectangles" presStyleCnt="0"/>
      <dgm:spPr/>
    </dgm:pt>
    <dgm:pt modelId="{DF91AC8A-B3C2-4BB0-8D14-FB5C2B6DF603}" type="pres">
      <dgm:prSet presAssocID="{D23C95A3-C619-4E00-B6E2-4F0482D931DC}" presName="parentLin" presStyleCnt="0"/>
      <dgm:spPr/>
    </dgm:pt>
    <dgm:pt modelId="{8A9D79CD-6F07-4BAF-8708-7B5ADF1886C6}" type="pres">
      <dgm:prSet presAssocID="{D23C95A3-C619-4E00-B6E2-4F0482D931DC}" presName="parentLeftMargin" presStyleLbl="node1" presStyleIdx="1" presStyleCnt="4"/>
      <dgm:spPr/>
    </dgm:pt>
    <dgm:pt modelId="{C74C27A2-9079-4C3D-A3B1-7BCF103CBBB9}" type="pres">
      <dgm:prSet presAssocID="{D23C95A3-C619-4E00-B6E2-4F0482D931DC}" presName="parentText" presStyleLbl="node1" presStyleIdx="2" presStyleCnt="4" custScaleX="41400">
        <dgm:presLayoutVars>
          <dgm:chMax val="0"/>
          <dgm:bulletEnabled val="1"/>
        </dgm:presLayoutVars>
      </dgm:prSet>
      <dgm:spPr/>
    </dgm:pt>
    <dgm:pt modelId="{291BA84A-AC78-470D-8BAA-279461395FE4}" type="pres">
      <dgm:prSet presAssocID="{D23C95A3-C619-4E00-B6E2-4F0482D931DC}" presName="negativeSpace" presStyleCnt="0"/>
      <dgm:spPr/>
    </dgm:pt>
    <dgm:pt modelId="{1E3A0C38-575D-485E-8C69-088070B5C675}" type="pres">
      <dgm:prSet presAssocID="{D23C95A3-C619-4E00-B6E2-4F0482D931DC}" presName="childText" presStyleLbl="conFgAcc1" presStyleIdx="2" presStyleCnt="4">
        <dgm:presLayoutVars>
          <dgm:bulletEnabled val="1"/>
        </dgm:presLayoutVars>
      </dgm:prSet>
      <dgm:spPr/>
    </dgm:pt>
    <dgm:pt modelId="{C1299C4B-8D60-4683-B3D0-89A9B22B4A27}" type="pres">
      <dgm:prSet presAssocID="{9B8AB248-4879-4030-8220-A8F9DA75C516}" presName="spaceBetweenRectangles" presStyleCnt="0"/>
      <dgm:spPr/>
    </dgm:pt>
    <dgm:pt modelId="{E327694F-D69A-4B3E-A6F9-24378C1F8BA0}" type="pres">
      <dgm:prSet presAssocID="{E704708F-874D-4A5C-A73F-B658B65DD19E}" presName="parentLin" presStyleCnt="0"/>
      <dgm:spPr/>
    </dgm:pt>
    <dgm:pt modelId="{21283022-ECC8-4DF4-841B-7B0C7B1D8AE6}" type="pres">
      <dgm:prSet presAssocID="{E704708F-874D-4A5C-A73F-B658B65DD19E}" presName="parentLeftMargin" presStyleLbl="node1" presStyleIdx="2" presStyleCnt="4"/>
      <dgm:spPr/>
    </dgm:pt>
    <dgm:pt modelId="{75E87665-D889-4F0E-9395-5BFE683FD9C4}" type="pres">
      <dgm:prSet presAssocID="{E704708F-874D-4A5C-A73F-B658B65DD19E}" presName="parentText" presStyleLbl="node1" presStyleIdx="3" presStyleCnt="4" custScaleX="41400">
        <dgm:presLayoutVars>
          <dgm:chMax val="0"/>
          <dgm:bulletEnabled val="1"/>
        </dgm:presLayoutVars>
      </dgm:prSet>
      <dgm:spPr/>
    </dgm:pt>
    <dgm:pt modelId="{65649FE4-95CC-48F2-8E8D-BDAF1B573C94}" type="pres">
      <dgm:prSet presAssocID="{E704708F-874D-4A5C-A73F-B658B65DD19E}" presName="negativeSpace" presStyleCnt="0"/>
      <dgm:spPr/>
    </dgm:pt>
    <dgm:pt modelId="{B706710C-E82C-428A-8E82-73E130658E69}" type="pres">
      <dgm:prSet presAssocID="{E704708F-874D-4A5C-A73F-B658B65DD19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A6220F-66AD-43EA-82D3-B00A418EB5F0}" type="presOf" srcId="{A005A698-1699-40BE-A028-3C2D1E57227D}" destId="{A6D43B18-BF6A-4E57-816F-2F3925D0A944}" srcOrd="0" destOrd="0" presId="urn:microsoft.com/office/officeart/2005/8/layout/list1"/>
    <dgm:cxn modelId="{05E4A61C-358D-4235-9B41-65DC0BB30CAB}" type="presOf" srcId="{C0C2F385-C9ED-477A-8FAD-E2A70152E8DA}" destId="{B706710C-E82C-428A-8E82-73E130658E69}" srcOrd="0" destOrd="0" presId="urn:microsoft.com/office/officeart/2005/8/layout/list1"/>
    <dgm:cxn modelId="{E9291E1D-C7A2-4C16-875C-E4867CF3248B}" srcId="{E704708F-874D-4A5C-A73F-B658B65DD19E}" destId="{C0C2F385-C9ED-477A-8FAD-E2A70152E8DA}" srcOrd="0" destOrd="0" parTransId="{EF68EF83-0679-47B6-A878-B64F724FA4A1}" sibTransId="{AECCA806-821A-4C62-A13D-E8965FA28E43}"/>
    <dgm:cxn modelId="{C71B7E2B-5231-4535-ADBF-4BFB3C65150F}" type="presOf" srcId="{E17C9CF2-38F4-4D09-BCF5-2A97CFF01957}" destId="{BD078607-C199-4619-9CB7-675BCBE44CFB}" srcOrd="1" destOrd="0" presId="urn:microsoft.com/office/officeart/2005/8/layout/list1"/>
    <dgm:cxn modelId="{5830535C-DDAB-4915-87F6-215278B064BC}" type="presOf" srcId="{D23C95A3-C619-4E00-B6E2-4F0482D931DC}" destId="{8A9D79CD-6F07-4BAF-8708-7B5ADF1886C6}" srcOrd="0" destOrd="0" presId="urn:microsoft.com/office/officeart/2005/8/layout/list1"/>
    <dgm:cxn modelId="{61605866-4349-4F90-B314-E6E3BB758956}" type="presOf" srcId="{8F619D6A-7722-4D56-BCC8-F465B6B2905F}" destId="{361C00C2-4DC6-45B0-B1EE-F25042152472}" srcOrd="0" destOrd="0" presId="urn:microsoft.com/office/officeart/2005/8/layout/list1"/>
    <dgm:cxn modelId="{8526034A-FC84-4C27-B9F1-4D383FBF8689}" srcId="{E17C9CF2-38F4-4D09-BCF5-2A97CFF01957}" destId="{8F619D6A-7722-4D56-BCC8-F465B6B2905F}" srcOrd="0" destOrd="0" parTransId="{1F7C19A3-4BAD-4FC6-B1D7-1E75918A2577}" sibTransId="{22230A94-D991-484C-99C4-F0EF0AD2BF7D}"/>
    <dgm:cxn modelId="{6A53854B-5161-4899-938C-E23EFBFFDA25}" srcId="{5F622EDA-5F07-4645-B7FE-2E1BAFB40499}" destId="{D23C95A3-C619-4E00-B6E2-4F0482D931DC}" srcOrd="2" destOrd="0" parTransId="{6D2DD35C-2C4C-4926-B815-619F3829AFD5}" sibTransId="{9B8AB248-4879-4030-8220-A8F9DA75C516}"/>
    <dgm:cxn modelId="{8841C44E-E7B2-4202-8309-6645484E55C9}" srcId="{5F622EDA-5F07-4645-B7FE-2E1BAFB40499}" destId="{E704708F-874D-4A5C-A73F-B658B65DD19E}" srcOrd="3" destOrd="0" parTransId="{E5FF1DDE-E355-41CD-A870-83F2E5AC33D8}" sibTransId="{567ED18E-93DB-429E-A889-7546E32BF79E}"/>
    <dgm:cxn modelId="{44576651-804B-4972-B4C0-73297F096928}" srcId="{5F622EDA-5F07-4645-B7FE-2E1BAFB40499}" destId="{E17C9CF2-38F4-4D09-BCF5-2A97CFF01957}" srcOrd="0" destOrd="0" parTransId="{C3FC3700-5EFB-41D3-803C-C4422A65F501}" sibTransId="{310459F8-CDAF-46B7-B9A6-78C5E328383A}"/>
    <dgm:cxn modelId="{14E14756-7126-4E5D-93F0-CF88F2BA589F}" type="presOf" srcId="{E704708F-874D-4A5C-A73F-B658B65DD19E}" destId="{21283022-ECC8-4DF4-841B-7B0C7B1D8AE6}" srcOrd="0" destOrd="0" presId="urn:microsoft.com/office/officeart/2005/8/layout/list1"/>
    <dgm:cxn modelId="{A392D89D-DB01-4E76-8088-7BD20A726D1A}" type="presOf" srcId="{A005A698-1699-40BE-A028-3C2D1E57227D}" destId="{17036391-986B-4B6B-AD46-09207FC3ED6D}" srcOrd="1" destOrd="0" presId="urn:microsoft.com/office/officeart/2005/8/layout/list1"/>
    <dgm:cxn modelId="{8A472CAD-E3E0-4CE6-BAE8-61CF32688F36}" type="presOf" srcId="{E9A33CB2-24D5-4961-B400-49D4E88DB407}" destId="{1E3A0C38-575D-485E-8C69-088070B5C675}" srcOrd="0" destOrd="0" presId="urn:microsoft.com/office/officeart/2005/8/layout/list1"/>
    <dgm:cxn modelId="{E31BBBAF-B459-45FC-AB43-793153A0F3AA}" srcId="{A005A698-1699-40BE-A028-3C2D1E57227D}" destId="{45B0290C-C4B7-4238-ADBD-44142920CE9B}" srcOrd="0" destOrd="0" parTransId="{4421A627-B085-4C62-885C-DAC5AB8B4BE5}" sibTransId="{4A139DEB-E845-4CE6-A435-8008C6E88299}"/>
    <dgm:cxn modelId="{123325B2-BBB1-4C61-936C-44496190D962}" type="presOf" srcId="{E17C9CF2-38F4-4D09-BCF5-2A97CFF01957}" destId="{86066C24-3DA2-4763-B66E-5B918C7A11F8}" srcOrd="0" destOrd="0" presId="urn:microsoft.com/office/officeart/2005/8/layout/list1"/>
    <dgm:cxn modelId="{28EC7FB2-6730-4F38-89BF-6E2A5B0D577B}" srcId="{5F622EDA-5F07-4645-B7FE-2E1BAFB40499}" destId="{A005A698-1699-40BE-A028-3C2D1E57227D}" srcOrd="1" destOrd="0" parTransId="{2C42D46F-F51A-4189-9239-DEAA06E00DF2}" sibTransId="{652B5463-8CB2-4867-B658-A41455F51DCD}"/>
    <dgm:cxn modelId="{35E41BB9-A670-40B5-A118-F67F89BD2F45}" type="presOf" srcId="{D23C95A3-C619-4E00-B6E2-4F0482D931DC}" destId="{C74C27A2-9079-4C3D-A3B1-7BCF103CBBB9}" srcOrd="1" destOrd="0" presId="urn:microsoft.com/office/officeart/2005/8/layout/list1"/>
    <dgm:cxn modelId="{19C820E0-FEF9-46F7-8F44-CBE2BCA2897C}" type="presOf" srcId="{5F622EDA-5F07-4645-B7FE-2E1BAFB40499}" destId="{42A12316-5692-4E1F-8EE1-F0690AE19C50}" srcOrd="0" destOrd="0" presId="urn:microsoft.com/office/officeart/2005/8/layout/list1"/>
    <dgm:cxn modelId="{AFDFF5E6-BFFA-49D5-848E-71C770337967}" type="presOf" srcId="{E704708F-874D-4A5C-A73F-B658B65DD19E}" destId="{75E87665-D889-4F0E-9395-5BFE683FD9C4}" srcOrd="1" destOrd="0" presId="urn:microsoft.com/office/officeart/2005/8/layout/list1"/>
    <dgm:cxn modelId="{886771EF-58D8-40BD-AEB2-F2E8D094B543}" type="presOf" srcId="{45B0290C-C4B7-4238-ADBD-44142920CE9B}" destId="{07758B2D-8D2D-4E4E-8ED5-4378600AD511}" srcOrd="0" destOrd="0" presId="urn:microsoft.com/office/officeart/2005/8/layout/list1"/>
    <dgm:cxn modelId="{0C025EF1-F70B-46A3-83FE-E64A77AFD7CD}" srcId="{D23C95A3-C619-4E00-B6E2-4F0482D931DC}" destId="{E9A33CB2-24D5-4961-B400-49D4E88DB407}" srcOrd="0" destOrd="0" parTransId="{07718CB5-F5A2-4B46-9B64-BE20B61815B0}" sibTransId="{0EA5C954-07BB-448A-9B40-37AE72ADA735}"/>
    <dgm:cxn modelId="{9F405045-BECB-4A3C-BF6E-DB53A1C3B120}" type="presParOf" srcId="{42A12316-5692-4E1F-8EE1-F0690AE19C50}" destId="{DACF89CB-8F4E-4F99-BFF1-CB5E227A15DF}" srcOrd="0" destOrd="0" presId="urn:microsoft.com/office/officeart/2005/8/layout/list1"/>
    <dgm:cxn modelId="{A6D9ED8D-A92A-471B-B717-74ED5176FA03}" type="presParOf" srcId="{DACF89CB-8F4E-4F99-BFF1-CB5E227A15DF}" destId="{86066C24-3DA2-4763-B66E-5B918C7A11F8}" srcOrd="0" destOrd="0" presId="urn:microsoft.com/office/officeart/2005/8/layout/list1"/>
    <dgm:cxn modelId="{BBF2009F-D710-4706-9C6C-6414684AEA23}" type="presParOf" srcId="{DACF89CB-8F4E-4F99-BFF1-CB5E227A15DF}" destId="{BD078607-C199-4619-9CB7-675BCBE44CFB}" srcOrd="1" destOrd="0" presId="urn:microsoft.com/office/officeart/2005/8/layout/list1"/>
    <dgm:cxn modelId="{70C751D3-903D-4BCF-A8E9-38E256318B51}" type="presParOf" srcId="{42A12316-5692-4E1F-8EE1-F0690AE19C50}" destId="{D8153B9E-234E-45CA-A6A9-937DB34B0755}" srcOrd="1" destOrd="0" presId="urn:microsoft.com/office/officeart/2005/8/layout/list1"/>
    <dgm:cxn modelId="{064FE936-503C-4A37-8F3B-661D433FCB62}" type="presParOf" srcId="{42A12316-5692-4E1F-8EE1-F0690AE19C50}" destId="{361C00C2-4DC6-45B0-B1EE-F25042152472}" srcOrd="2" destOrd="0" presId="urn:microsoft.com/office/officeart/2005/8/layout/list1"/>
    <dgm:cxn modelId="{28EF7D37-5F40-4A5D-A3BB-CD73623F137E}" type="presParOf" srcId="{42A12316-5692-4E1F-8EE1-F0690AE19C50}" destId="{752B93E8-726B-4D0B-8372-D445073ED657}" srcOrd="3" destOrd="0" presId="urn:microsoft.com/office/officeart/2005/8/layout/list1"/>
    <dgm:cxn modelId="{5729EA84-7DC6-474E-BEE6-4D391A52E276}" type="presParOf" srcId="{42A12316-5692-4E1F-8EE1-F0690AE19C50}" destId="{3B0962D0-B5A1-429E-8722-00CD9991C423}" srcOrd="4" destOrd="0" presId="urn:microsoft.com/office/officeart/2005/8/layout/list1"/>
    <dgm:cxn modelId="{E42528FD-3454-4F81-88E5-4B7C9CF58749}" type="presParOf" srcId="{3B0962D0-B5A1-429E-8722-00CD9991C423}" destId="{A6D43B18-BF6A-4E57-816F-2F3925D0A944}" srcOrd="0" destOrd="0" presId="urn:microsoft.com/office/officeart/2005/8/layout/list1"/>
    <dgm:cxn modelId="{84A8101D-462A-424C-90BC-B1D44563AC9B}" type="presParOf" srcId="{3B0962D0-B5A1-429E-8722-00CD9991C423}" destId="{17036391-986B-4B6B-AD46-09207FC3ED6D}" srcOrd="1" destOrd="0" presId="urn:microsoft.com/office/officeart/2005/8/layout/list1"/>
    <dgm:cxn modelId="{48EF5045-B1E1-4CA1-850F-F0F4F74FB3FA}" type="presParOf" srcId="{42A12316-5692-4E1F-8EE1-F0690AE19C50}" destId="{1C8F6261-2107-4C19-A4C9-DD702EF1D257}" srcOrd="5" destOrd="0" presId="urn:microsoft.com/office/officeart/2005/8/layout/list1"/>
    <dgm:cxn modelId="{C18A81DA-39A9-4694-991A-745687565DA6}" type="presParOf" srcId="{42A12316-5692-4E1F-8EE1-F0690AE19C50}" destId="{07758B2D-8D2D-4E4E-8ED5-4378600AD511}" srcOrd="6" destOrd="0" presId="urn:microsoft.com/office/officeart/2005/8/layout/list1"/>
    <dgm:cxn modelId="{6A4B2CCF-E473-4FCC-B6FE-49D769D89AA2}" type="presParOf" srcId="{42A12316-5692-4E1F-8EE1-F0690AE19C50}" destId="{18ECA447-1503-4521-ACC9-C34557D987BE}" srcOrd="7" destOrd="0" presId="urn:microsoft.com/office/officeart/2005/8/layout/list1"/>
    <dgm:cxn modelId="{7BD8AEB4-411F-471C-9A31-B7C3ECCCCA72}" type="presParOf" srcId="{42A12316-5692-4E1F-8EE1-F0690AE19C50}" destId="{DF91AC8A-B3C2-4BB0-8D14-FB5C2B6DF603}" srcOrd="8" destOrd="0" presId="urn:microsoft.com/office/officeart/2005/8/layout/list1"/>
    <dgm:cxn modelId="{8041DF20-201C-4876-85DC-FA72B236DDF6}" type="presParOf" srcId="{DF91AC8A-B3C2-4BB0-8D14-FB5C2B6DF603}" destId="{8A9D79CD-6F07-4BAF-8708-7B5ADF1886C6}" srcOrd="0" destOrd="0" presId="urn:microsoft.com/office/officeart/2005/8/layout/list1"/>
    <dgm:cxn modelId="{D156D40D-3970-41D8-8F18-0CEDB146B935}" type="presParOf" srcId="{DF91AC8A-B3C2-4BB0-8D14-FB5C2B6DF603}" destId="{C74C27A2-9079-4C3D-A3B1-7BCF103CBBB9}" srcOrd="1" destOrd="0" presId="urn:microsoft.com/office/officeart/2005/8/layout/list1"/>
    <dgm:cxn modelId="{530A4FD4-8FBC-4760-B12F-8F8DF02C8507}" type="presParOf" srcId="{42A12316-5692-4E1F-8EE1-F0690AE19C50}" destId="{291BA84A-AC78-470D-8BAA-279461395FE4}" srcOrd="9" destOrd="0" presId="urn:microsoft.com/office/officeart/2005/8/layout/list1"/>
    <dgm:cxn modelId="{D0288960-00F9-4377-8B56-825870F107C1}" type="presParOf" srcId="{42A12316-5692-4E1F-8EE1-F0690AE19C50}" destId="{1E3A0C38-575D-485E-8C69-088070B5C675}" srcOrd="10" destOrd="0" presId="urn:microsoft.com/office/officeart/2005/8/layout/list1"/>
    <dgm:cxn modelId="{47125082-206A-43D6-80BB-40CC228862DE}" type="presParOf" srcId="{42A12316-5692-4E1F-8EE1-F0690AE19C50}" destId="{C1299C4B-8D60-4683-B3D0-89A9B22B4A27}" srcOrd="11" destOrd="0" presId="urn:microsoft.com/office/officeart/2005/8/layout/list1"/>
    <dgm:cxn modelId="{B8503630-7428-4D07-8C00-BB9C6BB565CC}" type="presParOf" srcId="{42A12316-5692-4E1F-8EE1-F0690AE19C50}" destId="{E327694F-D69A-4B3E-A6F9-24378C1F8BA0}" srcOrd="12" destOrd="0" presId="urn:microsoft.com/office/officeart/2005/8/layout/list1"/>
    <dgm:cxn modelId="{2889D954-1E5D-4A6C-BA7F-FB5120C59AA3}" type="presParOf" srcId="{E327694F-D69A-4B3E-A6F9-24378C1F8BA0}" destId="{21283022-ECC8-4DF4-841B-7B0C7B1D8AE6}" srcOrd="0" destOrd="0" presId="urn:microsoft.com/office/officeart/2005/8/layout/list1"/>
    <dgm:cxn modelId="{FE2DC191-DA78-4039-A009-BAFBF1F800A5}" type="presParOf" srcId="{E327694F-D69A-4B3E-A6F9-24378C1F8BA0}" destId="{75E87665-D889-4F0E-9395-5BFE683FD9C4}" srcOrd="1" destOrd="0" presId="urn:microsoft.com/office/officeart/2005/8/layout/list1"/>
    <dgm:cxn modelId="{AB473B0B-C9EF-48CF-A77A-B64EE1E0E6D9}" type="presParOf" srcId="{42A12316-5692-4E1F-8EE1-F0690AE19C50}" destId="{65649FE4-95CC-48F2-8E8D-BDAF1B573C94}" srcOrd="13" destOrd="0" presId="urn:microsoft.com/office/officeart/2005/8/layout/list1"/>
    <dgm:cxn modelId="{FE105332-65C8-4BF4-BCB2-E51B668C12FE}" type="presParOf" srcId="{42A12316-5692-4E1F-8EE1-F0690AE19C50}" destId="{B706710C-E82C-428A-8E82-73E130658E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89067F-FCDE-451C-98C2-712CF5570865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EF95201-C31F-402E-B968-5BDB371EDC05}">
      <dgm:prSet phldrT="[Text]"/>
      <dgm:spPr/>
      <dgm:t>
        <a:bodyPr/>
        <a:lstStyle/>
        <a:p>
          <a:r>
            <a:rPr lang="en-CA" dirty="0"/>
            <a:t>Temporary Workspace</a:t>
          </a:r>
        </a:p>
      </dgm:t>
    </dgm:pt>
    <dgm:pt modelId="{A1B07CA5-B484-41AE-BC08-B324AFD18B32}" type="parTrans" cxnId="{157EF73E-2709-4F9C-80DC-1FD6EB73AD10}">
      <dgm:prSet/>
      <dgm:spPr/>
      <dgm:t>
        <a:bodyPr/>
        <a:lstStyle/>
        <a:p>
          <a:endParaRPr lang="en-CA"/>
        </a:p>
      </dgm:t>
    </dgm:pt>
    <dgm:pt modelId="{D169AB24-9CEF-4E84-8E84-2BF7554AED71}" type="sibTrans" cxnId="{157EF73E-2709-4F9C-80DC-1FD6EB73AD10}">
      <dgm:prSet/>
      <dgm:spPr/>
      <dgm:t>
        <a:bodyPr/>
        <a:lstStyle/>
        <a:p>
          <a:endParaRPr lang="en-CA"/>
        </a:p>
      </dgm:t>
    </dgm:pt>
    <dgm:pt modelId="{A69FF16E-879F-4002-938D-CAB25A2CFF8D}">
      <dgm:prSet phldrT="[Text]"/>
      <dgm:spPr/>
      <dgm:t>
        <a:bodyPr/>
        <a:lstStyle/>
        <a:p>
          <a:r>
            <a:rPr lang="en-CA" dirty="0"/>
            <a:t>New Businesses</a:t>
          </a:r>
        </a:p>
      </dgm:t>
    </dgm:pt>
    <dgm:pt modelId="{2048E04C-DB17-49C1-81E9-473E089CE56A}" type="parTrans" cxnId="{B101D4DA-4D33-43CF-AB6E-1F8C419E4690}">
      <dgm:prSet/>
      <dgm:spPr/>
      <dgm:t>
        <a:bodyPr/>
        <a:lstStyle/>
        <a:p>
          <a:endParaRPr lang="en-CA"/>
        </a:p>
      </dgm:t>
    </dgm:pt>
    <dgm:pt modelId="{42CD9155-4CB0-4A8B-8BDE-587A19886BFD}" type="sibTrans" cxnId="{B101D4DA-4D33-43CF-AB6E-1F8C419E4690}">
      <dgm:prSet/>
      <dgm:spPr/>
      <dgm:t>
        <a:bodyPr/>
        <a:lstStyle/>
        <a:p>
          <a:endParaRPr lang="en-CA"/>
        </a:p>
      </dgm:t>
    </dgm:pt>
    <dgm:pt modelId="{D8E5FCDE-4844-4323-936A-F3CE9B0403A4}">
      <dgm:prSet phldrT="[Text]"/>
      <dgm:spPr/>
      <dgm:t>
        <a:bodyPr/>
        <a:lstStyle/>
        <a:p>
          <a:r>
            <a:rPr lang="en-CA" dirty="0"/>
            <a:t>Re-opening Business</a:t>
          </a:r>
        </a:p>
      </dgm:t>
    </dgm:pt>
    <dgm:pt modelId="{708AB2C2-54B0-4FE7-B173-00E3BCA67D3D}" type="parTrans" cxnId="{DC1ADF52-995B-4722-B42B-1A3924143965}">
      <dgm:prSet/>
      <dgm:spPr/>
      <dgm:t>
        <a:bodyPr/>
        <a:lstStyle/>
        <a:p>
          <a:endParaRPr lang="en-CA"/>
        </a:p>
      </dgm:t>
    </dgm:pt>
    <dgm:pt modelId="{1FE80FA0-CF8C-4F3F-ABAD-7389BB21F0D2}" type="sibTrans" cxnId="{DC1ADF52-995B-4722-B42B-1A3924143965}">
      <dgm:prSet/>
      <dgm:spPr/>
      <dgm:t>
        <a:bodyPr/>
        <a:lstStyle/>
        <a:p>
          <a:endParaRPr lang="en-CA"/>
        </a:p>
      </dgm:t>
    </dgm:pt>
    <dgm:pt modelId="{DE5137B0-771B-4C44-87FF-2C11FFCC8B76}">
      <dgm:prSet phldrT="[Text]"/>
      <dgm:spPr/>
      <dgm:t>
        <a:bodyPr/>
        <a:lstStyle/>
        <a:p>
          <a:r>
            <a:rPr lang="en-CA" dirty="0"/>
            <a:t>Corporate Houses</a:t>
          </a:r>
        </a:p>
      </dgm:t>
    </dgm:pt>
    <dgm:pt modelId="{E1CEB4A7-D46E-499B-B22C-8A813040F3E0}" type="parTrans" cxnId="{136110C1-3BF2-4D93-B21B-57AE2447BFD1}">
      <dgm:prSet/>
      <dgm:spPr/>
      <dgm:t>
        <a:bodyPr/>
        <a:lstStyle/>
        <a:p>
          <a:endParaRPr lang="en-CA"/>
        </a:p>
      </dgm:t>
    </dgm:pt>
    <dgm:pt modelId="{F3A38F92-26BF-4032-B9A7-AF8C569DB926}" type="sibTrans" cxnId="{136110C1-3BF2-4D93-B21B-57AE2447BFD1}">
      <dgm:prSet/>
      <dgm:spPr/>
      <dgm:t>
        <a:bodyPr/>
        <a:lstStyle/>
        <a:p>
          <a:endParaRPr lang="en-CA"/>
        </a:p>
      </dgm:t>
    </dgm:pt>
    <dgm:pt modelId="{02A4A518-7F03-44F8-9D33-83250D3074CB}">
      <dgm:prSet phldrT="[Text]"/>
      <dgm:spPr/>
      <dgm:t>
        <a:bodyPr/>
        <a:lstStyle/>
        <a:p>
          <a:r>
            <a:rPr lang="en-CA" dirty="0"/>
            <a:t>Individuals</a:t>
          </a:r>
        </a:p>
      </dgm:t>
    </dgm:pt>
    <dgm:pt modelId="{CC1093F4-08B0-4DEE-B1E8-0CB73A0B98A7}" type="parTrans" cxnId="{BDD18F17-37E4-445B-BF33-16C1D179841B}">
      <dgm:prSet/>
      <dgm:spPr/>
      <dgm:t>
        <a:bodyPr/>
        <a:lstStyle/>
        <a:p>
          <a:endParaRPr lang="en-CA"/>
        </a:p>
      </dgm:t>
    </dgm:pt>
    <dgm:pt modelId="{708DFA1D-8B24-4565-9F53-85B872303372}" type="sibTrans" cxnId="{BDD18F17-37E4-445B-BF33-16C1D179841B}">
      <dgm:prSet/>
      <dgm:spPr/>
      <dgm:t>
        <a:bodyPr/>
        <a:lstStyle/>
        <a:p>
          <a:endParaRPr lang="en-CA"/>
        </a:p>
      </dgm:t>
    </dgm:pt>
    <dgm:pt modelId="{3B263A1A-DCC0-4023-B5B2-7185DD41FC97}" type="pres">
      <dgm:prSet presAssocID="{7889067F-FCDE-451C-98C2-712CF5570865}" presName="composite" presStyleCnt="0">
        <dgm:presLayoutVars>
          <dgm:chMax val="1"/>
          <dgm:dir/>
          <dgm:resizeHandles val="exact"/>
        </dgm:presLayoutVars>
      </dgm:prSet>
      <dgm:spPr/>
    </dgm:pt>
    <dgm:pt modelId="{8C5C1E01-9389-41ED-B79B-A59023F95D33}" type="pres">
      <dgm:prSet presAssocID="{7889067F-FCDE-451C-98C2-712CF5570865}" presName="radial" presStyleCnt="0">
        <dgm:presLayoutVars>
          <dgm:animLvl val="ctr"/>
        </dgm:presLayoutVars>
      </dgm:prSet>
      <dgm:spPr/>
    </dgm:pt>
    <dgm:pt modelId="{FB6EB99F-3BAF-4D85-8557-80775505E161}" type="pres">
      <dgm:prSet presAssocID="{6EF95201-C31F-402E-B968-5BDB371EDC05}" presName="centerShape" presStyleLbl="vennNode1" presStyleIdx="0" presStyleCnt="5"/>
      <dgm:spPr/>
    </dgm:pt>
    <dgm:pt modelId="{B4B74D65-1BC0-49DC-BD59-C3CA286B193F}" type="pres">
      <dgm:prSet presAssocID="{A69FF16E-879F-4002-938D-CAB25A2CFF8D}" presName="node" presStyleLbl="vennNode1" presStyleIdx="1" presStyleCnt="5">
        <dgm:presLayoutVars>
          <dgm:bulletEnabled val="1"/>
        </dgm:presLayoutVars>
      </dgm:prSet>
      <dgm:spPr/>
    </dgm:pt>
    <dgm:pt modelId="{E544F565-01D8-4356-B5D6-87F94D026BDE}" type="pres">
      <dgm:prSet presAssocID="{D8E5FCDE-4844-4323-936A-F3CE9B0403A4}" presName="node" presStyleLbl="vennNode1" presStyleIdx="2" presStyleCnt="5">
        <dgm:presLayoutVars>
          <dgm:bulletEnabled val="1"/>
        </dgm:presLayoutVars>
      </dgm:prSet>
      <dgm:spPr/>
    </dgm:pt>
    <dgm:pt modelId="{7F7E9BC7-299C-4500-9967-725E247B0710}" type="pres">
      <dgm:prSet presAssocID="{DE5137B0-771B-4C44-87FF-2C11FFCC8B76}" presName="node" presStyleLbl="vennNode1" presStyleIdx="3" presStyleCnt="5">
        <dgm:presLayoutVars>
          <dgm:bulletEnabled val="1"/>
        </dgm:presLayoutVars>
      </dgm:prSet>
      <dgm:spPr/>
    </dgm:pt>
    <dgm:pt modelId="{313958ED-C5A7-41C4-AB28-E9BD94E39126}" type="pres">
      <dgm:prSet presAssocID="{02A4A518-7F03-44F8-9D33-83250D3074C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FE4B7610-B02E-4F01-82A4-DF3517375E58}" type="presOf" srcId="{6EF95201-C31F-402E-B968-5BDB371EDC05}" destId="{FB6EB99F-3BAF-4D85-8557-80775505E161}" srcOrd="0" destOrd="0" presId="urn:microsoft.com/office/officeart/2005/8/layout/radial3"/>
    <dgm:cxn modelId="{BDD18F17-37E4-445B-BF33-16C1D179841B}" srcId="{6EF95201-C31F-402E-B968-5BDB371EDC05}" destId="{02A4A518-7F03-44F8-9D33-83250D3074CB}" srcOrd="3" destOrd="0" parTransId="{CC1093F4-08B0-4DEE-B1E8-0CB73A0B98A7}" sibTransId="{708DFA1D-8B24-4565-9F53-85B872303372}"/>
    <dgm:cxn modelId="{274B2A34-C8B0-4677-990A-94B25CBF74E5}" type="presOf" srcId="{D8E5FCDE-4844-4323-936A-F3CE9B0403A4}" destId="{E544F565-01D8-4356-B5D6-87F94D026BDE}" srcOrd="0" destOrd="0" presId="urn:microsoft.com/office/officeart/2005/8/layout/radial3"/>
    <dgm:cxn modelId="{157EF73E-2709-4F9C-80DC-1FD6EB73AD10}" srcId="{7889067F-FCDE-451C-98C2-712CF5570865}" destId="{6EF95201-C31F-402E-B968-5BDB371EDC05}" srcOrd="0" destOrd="0" parTransId="{A1B07CA5-B484-41AE-BC08-B324AFD18B32}" sibTransId="{D169AB24-9CEF-4E84-8E84-2BF7554AED71}"/>
    <dgm:cxn modelId="{493CB541-0C33-4479-902E-F067C4CC6837}" type="presOf" srcId="{A69FF16E-879F-4002-938D-CAB25A2CFF8D}" destId="{B4B74D65-1BC0-49DC-BD59-C3CA286B193F}" srcOrd="0" destOrd="0" presId="urn:microsoft.com/office/officeart/2005/8/layout/radial3"/>
    <dgm:cxn modelId="{06079C62-0FBE-4139-90CC-1F737C19227C}" type="presOf" srcId="{02A4A518-7F03-44F8-9D33-83250D3074CB}" destId="{313958ED-C5A7-41C4-AB28-E9BD94E39126}" srcOrd="0" destOrd="0" presId="urn:microsoft.com/office/officeart/2005/8/layout/radial3"/>
    <dgm:cxn modelId="{DC1ADF52-995B-4722-B42B-1A3924143965}" srcId="{6EF95201-C31F-402E-B968-5BDB371EDC05}" destId="{D8E5FCDE-4844-4323-936A-F3CE9B0403A4}" srcOrd="1" destOrd="0" parTransId="{708AB2C2-54B0-4FE7-B173-00E3BCA67D3D}" sibTransId="{1FE80FA0-CF8C-4F3F-ABAD-7389BB21F0D2}"/>
    <dgm:cxn modelId="{136110C1-3BF2-4D93-B21B-57AE2447BFD1}" srcId="{6EF95201-C31F-402E-B968-5BDB371EDC05}" destId="{DE5137B0-771B-4C44-87FF-2C11FFCC8B76}" srcOrd="2" destOrd="0" parTransId="{E1CEB4A7-D46E-499B-B22C-8A813040F3E0}" sibTransId="{F3A38F92-26BF-4032-B9A7-AF8C569DB926}"/>
    <dgm:cxn modelId="{BA8FC1C6-F802-4BE4-9350-5684C13674C5}" type="presOf" srcId="{DE5137B0-771B-4C44-87FF-2C11FFCC8B76}" destId="{7F7E9BC7-299C-4500-9967-725E247B0710}" srcOrd="0" destOrd="0" presId="urn:microsoft.com/office/officeart/2005/8/layout/radial3"/>
    <dgm:cxn modelId="{606583CE-4717-4547-A13E-43CB84906A66}" type="presOf" srcId="{7889067F-FCDE-451C-98C2-712CF5570865}" destId="{3B263A1A-DCC0-4023-B5B2-7185DD41FC97}" srcOrd="0" destOrd="0" presId="urn:microsoft.com/office/officeart/2005/8/layout/radial3"/>
    <dgm:cxn modelId="{B101D4DA-4D33-43CF-AB6E-1F8C419E4690}" srcId="{6EF95201-C31F-402E-B968-5BDB371EDC05}" destId="{A69FF16E-879F-4002-938D-CAB25A2CFF8D}" srcOrd="0" destOrd="0" parTransId="{2048E04C-DB17-49C1-81E9-473E089CE56A}" sibTransId="{42CD9155-4CB0-4A8B-8BDE-587A19886BFD}"/>
    <dgm:cxn modelId="{3E592851-30DA-4F9A-8429-E4E499D71BB4}" type="presParOf" srcId="{3B263A1A-DCC0-4023-B5B2-7185DD41FC97}" destId="{8C5C1E01-9389-41ED-B79B-A59023F95D33}" srcOrd="0" destOrd="0" presId="urn:microsoft.com/office/officeart/2005/8/layout/radial3"/>
    <dgm:cxn modelId="{E8B06E95-7045-4DB0-BDBA-881EC37C5C25}" type="presParOf" srcId="{8C5C1E01-9389-41ED-B79B-A59023F95D33}" destId="{FB6EB99F-3BAF-4D85-8557-80775505E161}" srcOrd="0" destOrd="0" presId="urn:microsoft.com/office/officeart/2005/8/layout/radial3"/>
    <dgm:cxn modelId="{7B8F1E3C-B6B2-4229-A328-675E4C19E478}" type="presParOf" srcId="{8C5C1E01-9389-41ED-B79B-A59023F95D33}" destId="{B4B74D65-1BC0-49DC-BD59-C3CA286B193F}" srcOrd="1" destOrd="0" presId="urn:microsoft.com/office/officeart/2005/8/layout/radial3"/>
    <dgm:cxn modelId="{A837D5AB-4D19-4920-8803-5AEC1A1FCAFE}" type="presParOf" srcId="{8C5C1E01-9389-41ED-B79B-A59023F95D33}" destId="{E544F565-01D8-4356-B5D6-87F94D026BDE}" srcOrd="2" destOrd="0" presId="urn:microsoft.com/office/officeart/2005/8/layout/radial3"/>
    <dgm:cxn modelId="{897FBD8C-206E-4D30-9531-CC0BA9DF1569}" type="presParOf" srcId="{8C5C1E01-9389-41ED-B79B-A59023F95D33}" destId="{7F7E9BC7-299C-4500-9967-725E247B0710}" srcOrd="3" destOrd="0" presId="urn:microsoft.com/office/officeart/2005/8/layout/radial3"/>
    <dgm:cxn modelId="{A138752E-698A-4B93-A984-7DE13E18A543}" type="presParOf" srcId="{8C5C1E01-9389-41ED-B79B-A59023F95D33}" destId="{313958ED-C5A7-41C4-AB28-E9BD94E3912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12CE5-8F27-4988-802A-DA0D1F63A9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BB5A3FF-DF6D-43F5-B5B4-DE622EED3424}">
      <dgm:prSet phldrT="[Text]"/>
      <dgm:spPr/>
      <dgm:t>
        <a:bodyPr/>
        <a:lstStyle/>
        <a:p>
          <a:r>
            <a:rPr lang="en-CA" dirty="0" err="1"/>
            <a:t>Kamrun</a:t>
          </a:r>
          <a:r>
            <a:rPr lang="en-CA" dirty="0"/>
            <a:t> Nahar Liza</a:t>
          </a:r>
        </a:p>
      </dgm:t>
    </dgm:pt>
    <dgm:pt modelId="{EABB6F27-0874-4B0A-A8E3-FB8EDB8D9325}" type="parTrans" cxnId="{5A7D244D-6372-4E1C-B132-E57801B0FA92}">
      <dgm:prSet/>
      <dgm:spPr/>
      <dgm:t>
        <a:bodyPr/>
        <a:lstStyle/>
        <a:p>
          <a:endParaRPr lang="en-CA"/>
        </a:p>
      </dgm:t>
    </dgm:pt>
    <dgm:pt modelId="{5F0457B2-59B5-49BB-AED8-17A6D92BB128}" type="sibTrans" cxnId="{5A7D244D-6372-4E1C-B132-E57801B0FA92}">
      <dgm:prSet/>
      <dgm:spPr/>
      <dgm:t>
        <a:bodyPr/>
        <a:lstStyle/>
        <a:p>
          <a:endParaRPr lang="en-CA"/>
        </a:p>
      </dgm:t>
    </dgm:pt>
    <dgm:pt modelId="{21C9A108-3545-4A12-B695-D28381B7CCE8}">
      <dgm:prSet phldrT="[Text]"/>
      <dgm:spPr/>
      <dgm:t>
        <a:bodyPr/>
        <a:lstStyle/>
        <a:p>
          <a:r>
            <a:rPr lang="en-CA" dirty="0"/>
            <a:t>Rajesh </a:t>
          </a:r>
          <a:r>
            <a:rPr lang="en-CA" dirty="0" err="1"/>
            <a:t>Bista</a:t>
          </a:r>
          <a:endParaRPr lang="en-CA" dirty="0"/>
        </a:p>
      </dgm:t>
    </dgm:pt>
    <dgm:pt modelId="{92EB00FC-F2E9-49C9-AC6F-00CE1215DDB7}" type="parTrans" cxnId="{DA60EB1A-0580-42A4-91E6-AB0DD3BCE106}">
      <dgm:prSet/>
      <dgm:spPr/>
      <dgm:t>
        <a:bodyPr/>
        <a:lstStyle/>
        <a:p>
          <a:endParaRPr lang="en-CA"/>
        </a:p>
      </dgm:t>
    </dgm:pt>
    <dgm:pt modelId="{320AF3CB-BAC0-4A9D-9700-C258CB7E3612}" type="sibTrans" cxnId="{DA60EB1A-0580-42A4-91E6-AB0DD3BCE106}">
      <dgm:prSet/>
      <dgm:spPr/>
      <dgm:t>
        <a:bodyPr/>
        <a:lstStyle/>
        <a:p>
          <a:endParaRPr lang="en-CA"/>
        </a:p>
      </dgm:t>
    </dgm:pt>
    <dgm:pt modelId="{9760BE30-163C-46FB-8BFD-72C0FA210350}">
      <dgm:prSet phldrT="[Text]"/>
      <dgm:spPr/>
      <dgm:t>
        <a:bodyPr/>
        <a:lstStyle/>
        <a:p>
          <a:r>
            <a:rPr lang="en-CA" dirty="0"/>
            <a:t>Shishir Das</a:t>
          </a:r>
        </a:p>
      </dgm:t>
    </dgm:pt>
    <dgm:pt modelId="{15C5233A-B4CE-41A9-8908-EC8B898FE027}" type="parTrans" cxnId="{4FCCDF75-5E44-4293-8206-19A6844EA2F5}">
      <dgm:prSet/>
      <dgm:spPr/>
      <dgm:t>
        <a:bodyPr/>
        <a:lstStyle/>
        <a:p>
          <a:endParaRPr lang="en-CA"/>
        </a:p>
      </dgm:t>
    </dgm:pt>
    <dgm:pt modelId="{E7331239-3977-48C1-884E-FB4A7AA4533D}" type="sibTrans" cxnId="{4FCCDF75-5E44-4293-8206-19A6844EA2F5}">
      <dgm:prSet/>
      <dgm:spPr/>
      <dgm:t>
        <a:bodyPr/>
        <a:lstStyle/>
        <a:p>
          <a:endParaRPr lang="en-CA"/>
        </a:p>
      </dgm:t>
    </dgm:pt>
    <dgm:pt modelId="{2B628DF7-81D7-4D95-B9DB-909A82DAC988}">
      <dgm:prSet/>
      <dgm:spPr/>
      <dgm:t>
        <a:bodyPr/>
        <a:lstStyle/>
        <a:p>
          <a:r>
            <a:rPr lang="en-CA" dirty="0"/>
            <a:t>Sudeep Manandhar</a:t>
          </a:r>
        </a:p>
      </dgm:t>
    </dgm:pt>
    <dgm:pt modelId="{535FDF49-A868-4C60-BFD9-D711C57FBAB0}" type="parTrans" cxnId="{44425C4E-F1AF-4D93-9AFF-6002880A0A5E}">
      <dgm:prSet/>
      <dgm:spPr/>
      <dgm:t>
        <a:bodyPr/>
        <a:lstStyle/>
        <a:p>
          <a:endParaRPr lang="en-CA"/>
        </a:p>
      </dgm:t>
    </dgm:pt>
    <dgm:pt modelId="{638CE6DD-98B9-41F3-A9B9-B17840AE6411}" type="sibTrans" cxnId="{44425C4E-F1AF-4D93-9AFF-6002880A0A5E}">
      <dgm:prSet/>
      <dgm:spPr/>
      <dgm:t>
        <a:bodyPr/>
        <a:lstStyle/>
        <a:p>
          <a:endParaRPr lang="en-CA"/>
        </a:p>
      </dgm:t>
    </dgm:pt>
    <dgm:pt modelId="{6FF83178-1C4D-44EA-87A6-0181AB91A317}">
      <dgm:prSet/>
      <dgm:spPr/>
      <dgm:t>
        <a:bodyPr/>
        <a:lstStyle/>
        <a:p>
          <a:r>
            <a:rPr lang="en-CA" dirty="0" err="1"/>
            <a:t>Suvash</a:t>
          </a:r>
          <a:r>
            <a:rPr lang="en-CA" dirty="0"/>
            <a:t> Sharma</a:t>
          </a:r>
        </a:p>
      </dgm:t>
    </dgm:pt>
    <dgm:pt modelId="{843C9A83-843E-43D6-871D-0E3356E90C46}" type="parTrans" cxnId="{C839B877-ED42-403E-97C0-389F19CF63EA}">
      <dgm:prSet/>
      <dgm:spPr/>
      <dgm:t>
        <a:bodyPr/>
        <a:lstStyle/>
        <a:p>
          <a:endParaRPr lang="en-CA"/>
        </a:p>
      </dgm:t>
    </dgm:pt>
    <dgm:pt modelId="{E0D3F4B5-4063-40F7-AAAA-3B66F52D0F23}" type="sibTrans" cxnId="{C839B877-ED42-403E-97C0-389F19CF63EA}">
      <dgm:prSet/>
      <dgm:spPr/>
      <dgm:t>
        <a:bodyPr/>
        <a:lstStyle/>
        <a:p>
          <a:endParaRPr lang="en-CA"/>
        </a:p>
      </dgm:t>
    </dgm:pt>
    <dgm:pt modelId="{C1C57649-B179-41AE-B4F9-1EF0CBE74F0D}" type="pres">
      <dgm:prSet presAssocID="{B2612CE5-8F27-4988-802A-DA0D1F63A9BE}" presName="Name0" presStyleCnt="0">
        <dgm:presLayoutVars>
          <dgm:chMax val="7"/>
          <dgm:chPref val="7"/>
          <dgm:dir/>
        </dgm:presLayoutVars>
      </dgm:prSet>
      <dgm:spPr/>
    </dgm:pt>
    <dgm:pt modelId="{9AF4621D-6232-45AB-AFC6-3D3DEEA5D594}" type="pres">
      <dgm:prSet presAssocID="{B2612CE5-8F27-4988-802A-DA0D1F63A9BE}" presName="Name1" presStyleCnt="0"/>
      <dgm:spPr/>
    </dgm:pt>
    <dgm:pt modelId="{6E96E50C-FAD0-420B-A348-26410E5BF347}" type="pres">
      <dgm:prSet presAssocID="{B2612CE5-8F27-4988-802A-DA0D1F63A9BE}" presName="cycle" presStyleCnt="0"/>
      <dgm:spPr/>
    </dgm:pt>
    <dgm:pt modelId="{3E822102-DACA-4E7D-B2F3-FE03F80AF54A}" type="pres">
      <dgm:prSet presAssocID="{B2612CE5-8F27-4988-802A-DA0D1F63A9BE}" presName="srcNode" presStyleLbl="node1" presStyleIdx="0" presStyleCnt="5"/>
      <dgm:spPr/>
    </dgm:pt>
    <dgm:pt modelId="{ECB17C98-2AD1-489C-B572-C33CA9AF44B8}" type="pres">
      <dgm:prSet presAssocID="{B2612CE5-8F27-4988-802A-DA0D1F63A9BE}" presName="conn" presStyleLbl="parChTrans1D2" presStyleIdx="0" presStyleCnt="1"/>
      <dgm:spPr/>
    </dgm:pt>
    <dgm:pt modelId="{3F6A425B-1173-47F0-9C63-77F059638A6F}" type="pres">
      <dgm:prSet presAssocID="{B2612CE5-8F27-4988-802A-DA0D1F63A9BE}" presName="extraNode" presStyleLbl="node1" presStyleIdx="0" presStyleCnt="5"/>
      <dgm:spPr/>
    </dgm:pt>
    <dgm:pt modelId="{7357FDCE-896A-4AB2-A2CE-23C0EA891ACB}" type="pres">
      <dgm:prSet presAssocID="{B2612CE5-8F27-4988-802A-DA0D1F63A9BE}" presName="dstNode" presStyleLbl="node1" presStyleIdx="0" presStyleCnt="5"/>
      <dgm:spPr/>
    </dgm:pt>
    <dgm:pt modelId="{CA6980D4-CC0A-4EEE-A6AE-17105B372E9F}" type="pres">
      <dgm:prSet presAssocID="{9BB5A3FF-DF6D-43F5-B5B4-DE622EED3424}" presName="text_1" presStyleLbl="node1" presStyleIdx="0" presStyleCnt="5">
        <dgm:presLayoutVars>
          <dgm:bulletEnabled val="1"/>
        </dgm:presLayoutVars>
      </dgm:prSet>
      <dgm:spPr/>
    </dgm:pt>
    <dgm:pt modelId="{E1ED7277-693F-4994-BAEC-D15D0D6B79D2}" type="pres">
      <dgm:prSet presAssocID="{9BB5A3FF-DF6D-43F5-B5B4-DE622EED3424}" presName="accent_1" presStyleCnt="0"/>
      <dgm:spPr/>
    </dgm:pt>
    <dgm:pt modelId="{279A19A6-01A9-461A-838D-94D317787EBC}" type="pres">
      <dgm:prSet presAssocID="{9BB5A3FF-DF6D-43F5-B5B4-DE622EED3424}" presName="accentRepeatNode" presStyleLbl="solidFgAcc1" presStyleIdx="0" presStyleCnt="5"/>
      <dgm:spPr/>
    </dgm:pt>
    <dgm:pt modelId="{D653DB5D-CE2B-40D5-815C-2DA49A796493}" type="pres">
      <dgm:prSet presAssocID="{21C9A108-3545-4A12-B695-D28381B7CCE8}" presName="text_2" presStyleLbl="node1" presStyleIdx="1" presStyleCnt="5">
        <dgm:presLayoutVars>
          <dgm:bulletEnabled val="1"/>
        </dgm:presLayoutVars>
      </dgm:prSet>
      <dgm:spPr/>
    </dgm:pt>
    <dgm:pt modelId="{D5D650D6-C83C-4D95-9F62-9907E378C219}" type="pres">
      <dgm:prSet presAssocID="{21C9A108-3545-4A12-B695-D28381B7CCE8}" presName="accent_2" presStyleCnt="0"/>
      <dgm:spPr/>
    </dgm:pt>
    <dgm:pt modelId="{F3973496-BA4B-4385-BA96-D15E26BDF62A}" type="pres">
      <dgm:prSet presAssocID="{21C9A108-3545-4A12-B695-D28381B7CCE8}" presName="accentRepeatNode" presStyleLbl="solidFgAcc1" presStyleIdx="1" presStyleCnt="5"/>
      <dgm:spPr/>
    </dgm:pt>
    <dgm:pt modelId="{CE97893D-194F-475A-BED1-424CF2FC4422}" type="pres">
      <dgm:prSet presAssocID="{9760BE30-163C-46FB-8BFD-72C0FA210350}" presName="text_3" presStyleLbl="node1" presStyleIdx="2" presStyleCnt="5">
        <dgm:presLayoutVars>
          <dgm:bulletEnabled val="1"/>
        </dgm:presLayoutVars>
      </dgm:prSet>
      <dgm:spPr/>
    </dgm:pt>
    <dgm:pt modelId="{C0B6BF32-12C7-4579-8D64-4CC98A1DB640}" type="pres">
      <dgm:prSet presAssocID="{9760BE30-163C-46FB-8BFD-72C0FA210350}" presName="accent_3" presStyleCnt="0"/>
      <dgm:spPr/>
    </dgm:pt>
    <dgm:pt modelId="{1475D75C-F436-4FE2-823D-182723A8F134}" type="pres">
      <dgm:prSet presAssocID="{9760BE30-163C-46FB-8BFD-72C0FA210350}" presName="accentRepeatNode" presStyleLbl="solidFgAcc1" presStyleIdx="2" presStyleCnt="5"/>
      <dgm:spPr/>
    </dgm:pt>
    <dgm:pt modelId="{DA60C823-744E-4D76-9A17-4349EE9FF4A7}" type="pres">
      <dgm:prSet presAssocID="{2B628DF7-81D7-4D95-B9DB-909A82DAC988}" presName="text_4" presStyleLbl="node1" presStyleIdx="3" presStyleCnt="5">
        <dgm:presLayoutVars>
          <dgm:bulletEnabled val="1"/>
        </dgm:presLayoutVars>
      </dgm:prSet>
      <dgm:spPr/>
    </dgm:pt>
    <dgm:pt modelId="{4A9CC65E-B7C5-44F6-B879-0E332200D8A3}" type="pres">
      <dgm:prSet presAssocID="{2B628DF7-81D7-4D95-B9DB-909A82DAC988}" presName="accent_4" presStyleCnt="0"/>
      <dgm:spPr/>
    </dgm:pt>
    <dgm:pt modelId="{1D4CE99E-3533-43B8-A5D1-8B4AA06DAF08}" type="pres">
      <dgm:prSet presAssocID="{2B628DF7-81D7-4D95-B9DB-909A82DAC988}" presName="accentRepeatNode" presStyleLbl="solidFgAcc1" presStyleIdx="3" presStyleCnt="5"/>
      <dgm:spPr/>
    </dgm:pt>
    <dgm:pt modelId="{4B1B78BD-CD50-4884-AD2E-3D93EC3DB90A}" type="pres">
      <dgm:prSet presAssocID="{6FF83178-1C4D-44EA-87A6-0181AB91A317}" presName="text_5" presStyleLbl="node1" presStyleIdx="4" presStyleCnt="5">
        <dgm:presLayoutVars>
          <dgm:bulletEnabled val="1"/>
        </dgm:presLayoutVars>
      </dgm:prSet>
      <dgm:spPr/>
    </dgm:pt>
    <dgm:pt modelId="{C5AB8C7A-EAF5-4AD3-BED2-149852B906FB}" type="pres">
      <dgm:prSet presAssocID="{6FF83178-1C4D-44EA-87A6-0181AB91A317}" presName="accent_5" presStyleCnt="0"/>
      <dgm:spPr/>
    </dgm:pt>
    <dgm:pt modelId="{C2F7885D-18E8-4979-8C3A-6035D7219D2E}" type="pres">
      <dgm:prSet presAssocID="{6FF83178-1C4D-44EA-87A6-0181AB91A317}" presName="accentRepeatNode" presStyleLbl="solidFgAcc1" presStyleIdx="4" presStyleCnt="5"/>
      <dgm:spPr/>
    </dgm:pt>
  </dgm:ptLst>
  <dgm:cxnLst>
    <dgm:cxn modelId="{C6266907-31D7-4B83-AB5D-A12991D3E738}" type="presOf" srcId="{2B628DF7-81D7-4D95-B9DB-909A82DAC988}" destId="{DA60C823-744E-4D76-9A17-4349EE9FF4A7}" srcOrd="0" destOrd="0" presId="urn:microsoft.com/office/officeart/2008/layout/VerticalCurvedList"/>
    <dgm:cxn modelId="{DA60EB1A-0580-42A4-91E6-AB0DD3BCE106}" srcId="{B2612CE5-8F27-4988-802A-DA0D1F63A9BE}" destId="{21C9A108-3545-4A12-B695-D28381B7CCE8}" srcOrd="1" destOrd="0" parTransId="{92EB00FC-F2E9-49C9-AC6F-00CE1215DDB7}" sibTransId="{320AF3CB-BAC0-4A9D-9700-C258CB7E3612}"/>
    <dgm:cxn modelId="{A4A9CD2D-361E-41C9-B80E-4652F991AE25}" type="presOf" srcId="{6FF83178-1C4D-44EA-87A6-0181AB91A317}" destId="{4B1B78BD-CD50-4884-AD2E-3D93EC3DB90A}" srcOrd="0" destOrd="0" presId="urn:microsoft.com/office/officeart/2008/layout/VerticalCurvedList"/>
    <dgm:cxn modelId="{226BA836-CB68-4634-A206-8C5F5B1EFC21}" type="presOf" srcId="{21C9A108-3545-4A12-B695-D28381B7CCE8}" destId="{D653DB5D-CE2B-40D5-815C-2DA49A796493}" srcOrd="0" destOrd="0" presId="urn:microsoft.com/office/officeart/2008/layout/VerticalCurvedList"/>
    <dgm:cxn modelId="{B527793A-F7C0-4347-B4BE-D193B278F0DF}" type="presOf" srcId="{9BB5A3FF-DF6D-43F5-B5B4-DE622EED3424}" destId="{CA6980D4-CC0A-4EEE-A6AE-17105B372E9F}" srcOrd="0" destOrd="0" presId="urn:microsoft.com/office/officeart/2008/layout/VerticalCurvedList"/>
    <dgm:cxn modelId="{4F834A48-F691-4E20-9EF3-D918C3AC38DF}" type="presOf" srcId="{5F0457B2-59B5-49BB-AED8-17A6D92BB128}" destId="{ECB17C98-2AD1-489C-B572-C33CA9AF44B8}" srcOrd="0" destOrd="0" presId="urn:microsoft.com/office/officeart/2008/layout/VerticalCurvedList"/>
    <dgm:cxn modelId="{5A7D244D-6372-4E1C-B132-E57801B0FA92}" srcId="{B2612CE5-8F27-4988-802A-DA0D1F63A9BE}" destId="{9BB5A3FF-DF6D-43F5-B5B4-DE622EED3424}" srcOrd="0" destOrd="0" parTransId="{EABB6F27-0874-4B0A-A8E3-FB8EDB8D9325}" sibTransId="{5F0457B2-59B5-49BB-AED8-17A6D92BB128}"/>
    <dgm:cxn modelId="{44425C4E-F1AF-4D93-9AFF-6002880A0A5E}" srcId="{B2612CE5-8F27-4988-802A-DA0D1F63A9BE}" destId="{2B628DF7-81D7-4D95-B9DB-909A82DAC988}" srcOrd="3" destOrd="0" parTransId="{535FDF49-A868-4C60-BFD9-D711C57FBAB0}" sibTransId="{638CE6DD-98B9-41F3-A9B9-B17840AE6411}"/>
    <dgm:cxn modelId="{4FCCDF75-5E44-4293-8206-19A6844EA2F5}" srcId="{B2612CE5-8F27-4988-802A-DA0D1F63A9BE}" destId="{9760BE30-163C-46FB-8BFD-72C0FA210350}" srcOrd="2" destOrd="0" parTransId="{15C5233A-B4CE-41A9-8908-EC8B898FE027}" sibTransId="{E7331239-3977-48C1-884E-FB4A7AA4533D}"/>
    <dgm:cxn modelId="{C839B877-ED42-403E-97C0-389F19CF63EA}" srcId="{B2612CE5-8F27-4988-802A-DA0D1F63A9BE}" destId="{6FF83178-1C4D-44EA-87A6-0181AB91A317}" srcOrd="4" destOrd="0" parTransId="{843C9A83-843E-43D6-871D-0E3356E90C46}" sibTransId="{E0D3F4B5-4063-40F7-AAAA-3B66F52D0F23}"/>
    <dgm:cxn modelId="{EEC373D5-AFD2-4232-9EDD-E73D1C435E6E}" type="presOf" srcId="{9760BE30-163C-46FB-8BFD-72C0FA210350}" destId="{CE97893D-194F-475A-BED1-424CF2FC4422}" srcOrd="0" destOrd="0" presId="urn:microsoft.com/office/officeart/2008/layout/VerticalCurvedList"/>
    <dgm:cxn modelId="{AD5E6CD8-CDFB-4763-AF28-8DE17DFCACAF}" type="presOf" srcId="{B2612CE5-8F27-4988-802A-DA0D1F63A9BE}" destId="{C1C57649-B179-41AE-B4F9-1EF0CBE74F0D}" srcOrd="0" destOrd="0" presId="urn:microsoft.com/office/officeart/2008/layout/VerticalCurvedList"/>
    <dgm:cxn modelId="{B0D114AC-F8C5-4E54-A983-D609E1C12CA9}" type="presParOf" srcId="{C1C57649-B179-41AE-B4F9-1EF0CBE74F0D}" destId="{9AF4621D-6232-45AB-AFC6-3D3DEEA5D594}" srcOrd="0" destOrd="0" presId="urn:microsoft.com/office/officeart/2008/layout/VerticalCurvedList"/>
    <dgm:cxn modelId="{D4B497DE-6068-4397-9725-1EC9DE9E0021}" type="presParOf" srcId="{9AF4621D-6232-45AB-AFC6-3D3DEEA5D594}" destId="{6E96E50C-FAD0-420B-A348-26410E5BF347}" srcOrd="0" destOrd="0" presId="urn:microsoft.com/office/officeart/2008/layout/VerticalCurvedList"/>
    <dgm:cxn modelId="{000B2286-090F-44BB-A58D-0152C9470D5C}" type="presParOf" srcId="{6E96E50C-FAD0-420B-A348-26410E5BF347}" destId="{3E822102-DACA-4E7D-B2F3-FE03F80AF54A}" srcOrd="0" destOrd="0" presId="urn:microsoft.com/office/officeart/2008/layout/VerticalCurvedList"/>
    <dgm:cxn modelId="{190CB757-BFE8-48F2-B1B3-0460B2F80A14}" type="presParOf" srcId="{6E96E50C-FAD0-420B-A348-26410E5BF347}" destId="{ECB17C98-2AD1-489C-B572-C33CA9AF44B8}" srcOrd="1" destOrd="0" presId="urn:microsoft.com/office/officeart/2008/layout/VerticalCurvedList"/>
    <dgm:cxn modelId="{3659D565-704C-4FB7-8D93-F37E88859A38}" type="presParOf" srcId="{6E96E50C-FAD0-420B-A348-26410E5BF347}" destId="{3F6A425B-1173-47F0-9C63-77F059638A6F}" srcOrd="2" destOrd="0" presId="urn:microsoft.com/office/officeart/2008/layout/VerticalCurvedList"/>
    <dgm:cxn modelId="{1E5237B3-014F-4F76-BFE1-3317D5E7D08B}" type="presParOf" srcId="{6E96E50C-FAD0-420B-A348-26410E5BF347}" destId="{7357FDCE-896A-4AB2-A2CE-23C0EA891ACB}" srcOrd="3" destOrd="0" presId="urn:microsoft.com/office/officeart/2008/layout/VerticalCurvedList"/>
    <dgm:cxn modelId="{5423D73F-9E02-4452-AB10-D6C805CD1120}" type="presParOf" srcId="{9AF4621D-6232-45AB-AFC6-3D3DEEA5D594}" destId="{CA6980D4-CC0A-4EEE-A6AE-17105B372E9F}" srcOrd="1" destOrd="0" presId="urn:microsoft.com/office/officeart/2008/layout/VerticalCurvedList"/>
    <dgm:cxn modelId="{B4611409-22AE-4A83-95FC-AA92BC238ACC}" type="presParOf" srcId="{9AF4621D-6232-45AB-AFC6-3D3DEEA5D594}" destId="{E1ED7277-693F-4994-BAEC-D15D0D6B79D2}" srcOrd="2" destOrd="0" presId="urn:microsoft.com/office/officeart/2008/layout/VerticalCurvedList"/>
    <dgm:cxn modelId="{EEDFF2D2-A16C-48A3-9314-8CED88666DF0}" type="presParOf" srcId="{E1ED7277-693F-4994-BAEC-D15D0D6B79D2}" destId="{279A19A6-01A9-461A-838D-94D317787EBC}" srcOrd="0" destOrd="0" presId="urn:microsoft.com/office/officeart/2008/layout/VerticalCurvedList"/>
    <dgm:cxn modelId="{0FB0E456-F5C5-4076-8ABD-8EC05ADA00D4}" type="presParOf" srcId="{9AF4621D-6232-45AB-AFC6-3D3DEEA5D594}" destId="{D653DB5D-CE2B-40D5-815C-2DA49A796493}" srcOrd="3" destOrd="0" presId="urn:microsoft.com/office/officeart/2008/layout/VerticalCurvedList"/>
    <dgm:cxn modelId="{F9DB8CA5-73D4-4A8C-AAEF-5EEEA14AAA1B}" type="presParOf" srcId="{9AF4621D-6232-45AB-AFC6-3D3DEEA5D594}" destId="{D5D650D6-C83C-4D95-9F62-9907E378C219}" srcOrd="4" destOrd="0" presId="urn:microsoft.com/office/officeart/2008/layout/VerticalCurvedList"/>
    <dgm:cxn modelId="{403A74D5-3377-42E9-AF51-0F4BD21A48C4}" type="presParOf" srcId="{D5D650D6-C83C-4D95-9F62-9907E378C219}" destId="{F3973496-BA4B-4385-BA96-D15E26BDF62A}" srcOrd="0" destOrd="0" presId="urn:microsoft.com/office/officeart/2008/layout/VerticalCurvedList"/>
    <dgm:cxn modelId="{C1C3BADD-725E-4F00-84C2-A9575056CD0F}" type="presParOf" srcId="{9AF4621D-6232-45AB-AFC6-3D3DEEA5D594}" destId="{CE97893D-194F-475A-BED1-424CF2FC4422}" srcOrd="5" destOrd="0" presId="urn:microsoft.com/office/officeart/2008/layout/VerticalCurvedList"/>
    <dgm:cxn modelId="{64DA7E88-D83A-4C5D-898E-5B6C00D7C361}" type="presParOf" srcId="{9AF4621D-6232-45AB-AFC6-3D3DEEA5D594}" destId="{C0B6BF32-12C7-4579-8D64-4CC98A1DB640}" srcOrd="6" destOrd="0" presId="urn:microsoft.com/office/officeart/2008/layout/VerticalCurvedList"/>
    <dgm:cxn modelId="{44817014-DECC-4511-A038-AB16053596C1}" type="presParOf" srcId="{C0B6BF32-12C7-4579-8D64-4CC98A1DB640}" destId="{1475D75C-F436-4FE2-823D-182723A8F134}" srcOrd="0" destOrd="0" presId="urn:microsoft.com/office/officeart/2008/layout/VerticalCurvedList"/>
    <dgm:cxn modelId="{DC5731AD-30B1-409B-9C41-F4F95CB251B7}" type="presParOf" srcId="{9AF4621D-6232-45AB-AFC6-3D3DEEA5D594}" destId="{DA60C823-744E-4D76-9A17-4349EE9FF4A7}" srcOrd="7" destOrd="0" presId="urn:microsoft.com/office/officeart/2008/layout/VerticalCurvedList"/>
    <dgm:cxn modelId="{0B2A9796-EEE7-428F-BF0C-83C9DEEECEC9}" type="presParOf" srcId="{9AF4621D-6232-45AB-AFC6-3D3DEEA5D594}" destId="{4A9CC65E-B7C5-44F6-B879-0E332200D8A3}" srcOrd="8" destOrd="0" presId="urn:microsoft.com/office/officeart/2008/layout/VerticalCurvedList"/>
    <dgm:cxn modelId="{76C3AB75-2B96-4591-82F2-6AE6ADD7C83F}" type="presParOf" srcId="{4A9CC65E-B7C5-44F6-B879-0E332200D8A3}" destId="{1D4CE99E-3533-43B8-A5D1-8B4AA06DAF08}" srcOrd="0" destOrd="0" presId="urn:microsoft.com/office/officeart/2008/layout/VerticalCurvedList"/>
    <dgm:cxn modelId="{F946026D-9C40-4191-AE38-2649F74BDF77}" type="presParOf" srcId="{9AF4621D-6232-45AB-AFC6-3D3DEEA5D594}" destId="{4B1B78BD-CD50-4884-AD2E-3D93EC3DB90A}" srcOrd="9" destOrd="0" presId="urn:microsoft.com/office/officeart/2008/layout/VerticalCurvedList"/>
    <dgm:cxn modelId="{179712B8-DC35-46A7-8B7E-979CB1D712D6}" type="presParOf" srcId="{9AF4621D-6232-45AB-AFC6-3D3DEEA5D594}" destId="{C5AB8C7A-EAF5-4AD3-BED2-149852B906FB}" srcOrd="10" destOrd="0" presId="urn:microsoft.com/office/officeart/2008/layout/VerticalCurvedList"/>
    <dgm:cxn modelId="{768417A3-CAA9-4503-9F0E-2D996191EB68}" type="presParOf" srcId="{C5AB8C7A-EAF5-4AD3-BED2-149852B906FB}" destId="{C2F7885D-18E8-4979-8C3A-6035D7219D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DC45D8-E27B-4B6E-BCD2-BA33F6777B8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626872E-4D92-4E9D-B66B-E1864F9B9468}">
      <dgm:prSet phldrT="[Text]"/>
      <dgm:spPr/>
      <dgm:t>
        <a:bodyPr/>
        <a:lstStyle/>
        <a:p>
          <a:r>
            <a:rPr lang="en-CA" dirty="0"/>
            <a:t>Web-based Application</a:t>
          </a:r>
        </a:p>
      </dgm:t>
    </dgm:pt>
    <dgm:pt modelId="{CE9FA4BB-E23A-441D-81C6-FBDEACB9CEA4}" type="parTrans" cxnId="{76E42A2D-2072-44B7-AF49-940833BAD61C}">
      <dgm:prSet/>
      <dgm:spPr/>
      <dgm:t>
        <a:bodyPr/>
        <a:lstStyle/>
        <a:p>
          <a:endParaRPr lang="en-CA"/>
        </a:p>
      </dgm:t>
    </dgm:pt>
    <dgm:pt modelId="{69A39076-1D43-4CAA-9537-685A63A40B97}" type="sibTrans" cxnId="{76E42A2D-2072-44B7-AF49-940833BAD61C}">
      <dgm:prSet/>
      <dgm:spPr/>
      <dgm:t>
        <a:bodyPr/>
        <a:lstStyle/>
        <a:p>
          <a:endParaRPr lang="en-CA"/>
        </a:p>
      </dgm:t>
    </dgm:pt>
    <dgm:pt modelId="{02DAE64F-600C-49CE-846D-A320F6C87BBB}">
      <dgm:prSet phldrT="[Text]"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rPr>
            <a:t>Client management</a:t>
          </a:r>
          <a:endParaRPr lang="en-CA" dirty="0"/>
        </a:p>
      </dgm:t>
    </dgm:pt>
    <dgm:pt modelId="{863AA0CE-0F81-42BB-9844-6E62DAFEB0A7}" type="parTrans" cxnId="{A0BC9EEB-BB4A-41BF-9560-77D58C86338C}">
      <dgm:prSet/>
      <dgm:spPr/>
      <dgm:t>
        <a:bodyPr/>
        <a:lstStyle/>
        <a:p>
          <a:endParaRPr lang="en-CA"/>
        </a:p>
      </dgm:t>
    </dgm:pt>
    <dgm:pt modelId="{2239992F-D90B-481E-BC00-36906582C06E}" type="sibTrans" cxnId="{A0BC9EEB-BB4A-41BF-9560-77D58C86338C}">
      <dgm:prSet/>
      <dgm:spPr/>
      <dgm:t>
        <a:bodyPr/>
        <a:lstStyle/>
        <a:p>
          <a:endParaRPr lang="en-CA"/>
        </a:p>
      </dgm:t>
    </dgm:pt>
    <dgm:pt modelId="{CF03924C-003B-48DF-BFBB-F2B23EA5CFDE}">
      <dgm:prSet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rPr>
            <a:t>Automation of services/ info</a:t>
          </a:r>
        </a:p>
      </dgm:t>
    </dgm:pt>
    <dgm:pt modelId="{032816B3-0A81-4FA5-9CB6-A451B2FFDC33}" type="parTrans" cxnId="{F3AA9CCB-3CF8-4560-A101-E6E9540E807E}">
      <dgm:prSet/>
      <dgm:spPr/>
      <dgm:t>
        <a:bodyPr/>
        <a:lstStyle/>
        <a:p>
          <a:endParaRPr lang="en-CA"/>
        </a:p>
      </dgm:t>
    </dgm:pt>
    <dgm:pt modelId="{481C9CEE-3454-45F7-99B5-E2E84D63A9CE}" type="sibTrans" cxnId="{F3AA9CCB-3CF8-4560-A101-E6E9540E807E}">
      <dgm:prSet/>
      <dgm:spPr/>
      <dgm:t>
        <a:bodyPr/>
        <a:lstStyle/>
        <a:p>
          <a:endParaRPr lang="en-CA"/>
        </a:p>
      </dgm:t>
    </dgm:pt>
    <dgm:pt modelId="{F98554B0-4149-4097-8F8F-65B1A9D9254A}">
      <dgm:prSet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rPr>
            <a:t>Client-friendly interface</a:t>
          </a:r>
          <a:endParaRPr lang="en-CA" dirty="0"/>
        </a:p>
      </dgm:t>
    </dgm:pt>
    <dgm:pt modelId="{7D8BEB22-8432-4C60-99A0-2BD88FD0B76E}" type="parTrans" cxnId="{4D984936-46CF-4898-BC71-F1C2C7EECEEB}">
      <dgm:prSet/>
      <dgm:spPr/>
      <dgm:t>
        <a:bodyPr/>
        <a:lstStyle/>
        <a:p>
          <a:endParaRPr lang="en-CA"/>
        </a:p>
      </dgm:t>
    </dgm:pt>
    <dgm:pt modelId="{047E7403-86A9-4B2A-8666-B96598DE7377}" type="sibTrans" cxnId="{4D984936-46CF-4898-BC71-F1C2C7EECEEB}">
      <dgm:prSet/>
      <dgm:spPr/>
      <dgm:t>
        <a:bodyPr/>
        <a:lstStyle/>
        <a:p>
          <a:endParaRPr lang="en-CA"/>
        </a:p>
      </dgm:t>
    </dgm:pt>
    <dgm:pt modelId="{318CCAF7-E522-4418-B6AB-01D68D4AC7B9}" type="pres">
      <dgm:prSet presAssocID="{88DC45D8-E27B-4B6E-BCD2-BA33F6777B83}" presName="Name0" presStyleCnt="0">
        <dgm:presLayoutVars>
          <dgm:dir/>
          <dgm:animLvl val="lvl"/>
          <dgm:resizeHandles val="exact"/>
        </dgm:presLayoutVars>
      </dgm:prSet>
      <dgm:spPr/>
    </dgm:pt>
    <dgm:pt modelId="{2C0433E4-FFD6-4E45-B7C8-55164AD1F71B}" type="pres">
      <dgm:prSet presAssocID="{0626872E-4D92-4E9D-B66B-E1864F9B9468}" presName="linNode" presStyleCnt="0"/>
      <dgm:spPr/>
    </dgm:pt>
    <dgm:pt modelId="{DAA519CB-089C-4ACA-B831-0A8BAA23F4F6}" type="pres">
      <dgm:prSet presAssocID="{0626872E-4D92-4E9D-B66B-E1864F9B9468}" presName="parTx" presStyleLbl="revTx" presStyleIdx="0" presStyleCnt="1">
        <dgm:presLayoutVars>
          <dgm:chMax val="1"/>
          <dgm:bulletEnabled val="1"/>
        </dgm:presLayoutVars>
      </dgm:prSet>
      <dgm:spPr/>
    </dgm:pt>
    <dgm:pt modelId="{A11DD651-C94A-43A6-8D99-1F95FBB68F83}" type="pres">
      <dgm:prSet presAssocID="{0626872E-4D92-4E9D-B66B-E1864F9B9468}" presName="bracket" presStyleLbl="parChTrans1D1" presStyleIdx="0" presStyleCnt="1"/>
      <dgm:spPr/>
    </dgm:pt>
    <dgm:pt modelId="{9845B8D2-EFB9-4BE8-9C88-DE9DB2939853}" type="pres">
      <dgm:prSet presAssocID="{0626872E-4D92-4E9D-B66B-E1864F9B9468}" presName="spH" presStyleCnt="0"/>
      <dgm:spPr/>
    </dgm:pt>
    <dgm:pt modelId="{9A517C39-7791-4402-8B63-78394C00D718}" type="pres">
      <dgm:prSet presAssocID="{0626872E-4D92-4E9D-B66B-E1864F9B9468}" presName="desTx" presStyleLbl="node1" presStyleIdx="0" presStyleCnt="1">
        <dgm:presLayoutVars>
          <dgm:bulletEnabled val="1"/>
        </dgm:presLayoutVars>
      </dgm:prSet>
      <dgm:spPr/>
    </dgm:pt>
  </dgm:ptLst>
  <dgm:cxnLst>
    <dgm:cxn modelId="{590A5C00-9696-47B2-83F4-3CD45F9F7D3C}" type="presOf" srcId="{02DAE64F-600C-49CE-846D-A320F6C87BBB}" destId="{9A517C39-7791-4402-8B63-78394C00D718}" srcOrd="0" destOrd="0" presId="urn:diagrams.loki3.com/BracketList"/>
    <dgm:cxn modelId="{791EA002-F3C0-48D8-94A0-D4C1CFE01E1D}" type="presOf" srcId="{CF03924C-003B-48DF-BFBB-F2B23EA5CFDE}" destId="{9A517C39-7791-4402-8B63-78394C00D718}" srcOrd="0" destOrd="1" presId="urn:diagrams.loki3.com/BracketList"/>
    <dgm:cxn modelId="{76E42A2D-2072-44B7-AF49-940833BAD61C}" srcId="{88DC45D8-E27B-4B6E-BCD2-BA33F6777B83}" destId="{0626872E-4D92-4E9D-B66B-E1864F9B9468}" srcOrd="0" destOrd="0" parTransId="{CE9FA4BB-E23A-441D-81C6-FBDEACB9CEA4}" sibTransId="{69A39076-1D43-4CAA-9537-685A63A40B97}"/>
    <dgm:cxn modelId="{E1C8972F-96C4-4F73-B08B-BDCFF62D1D12}" type="presOf" srcId="{88DC45D8-E27B-4B6E-BCD2-BA33F6777B83}" destId="{318CCAF7-E522-4418-B6AB-01D68D4AC7B9}" srcOrd="0" destOrd="0" presId="urn:diagrams.loki3.com/BracketList"/>
    <dgm:cxn modelId="{4D984936-46CF-4898-BC71-F1C2C7EECEEB}" srcId="{0626872E-4D92-4E9D-B66B-E1864F9B9468}" destId="{F98554B0-4149-4097-8F8F-65B1A9D9254A}" srcOrd="2" destOrd="0" parTransId="{7D8BEB22-8432-4C60-99A0-2BD88FD0B76E}" sibTransId="{047E7403-86A9-4B2A-8666-B96598DE7377}"/>
    <dgm:cxn modelId="{BBBD7B57-CF3A-4DEC-B9D5-C5FC2B1FB193}" type="presOf" srcId="{0626872E-4D92-4E9D-B66B-E1864F9B9468}" destId="{DAA519CB-089C-4ACA-B831-0A8BAA23F4F6}" srcOrd="0" destOrd="0" presId="urn:diagrams.loki3.com/BracketList"/>
    <dgm:cxn modelId="{5B7896BC-5B67-4F78-A2E4-B238A233DC2C}" type="presOf" srcId="{F98554B0-4149-4097-8F8F-65B1A9D9254A}" destId="{9A517C39-7791-4402-8B63-78394C00D718}" srcOrd="0" destOrd="2" presId="urn:diagrams.loki3.com/BracketList"/>
    <dgm:cxn modelId="{F3AA9CCB-3CF8-4560-A101-E6E9540E807E}" srcId="{0626872E-4D92-4E9D-B66B-E1864F9B9468}" destId="{CF03924C-003B-48DF-BFBB-F2B23EA5CFDE}" srcOrd="1" destOrd="0" parTransId="{032816B3-0A81-4FA5-9CB6-A451B2FFDC33}" sibTransId="{481C9CEE-3454-45F7-99B5-E2E84D63A9CE}"/>
    <dgm:cxn modelId="{A0BC9EEB-BB4A-41BF-9560-77D58C86338C}" srcId="{0626872E-4D92-4E9D-B66B-E1864F9B9468}" destId="{02DAE64F-600C-49CE-846D-A320F6C87BBB}" srcOrd="0" destOrd="0" parTransId="{863AA0CE-0F81-42BB-9844-6E62DAFEB0A7}" sibTransId="{2239992F-D90B-481E-BC00-36906582C06E}"/>
    <dgm:cxn modelId="{7B82060B-618D-4E84-94EF-C3370EED604A}" type="presParOf" srcId="{318CCAF7-E522-4418-B6AB-01D68D4AC7B9}" destId="{2C0433E4-FFD6-4E45-B7C8-55164AD1F71B}" srcOrd="0" destOrd="0" presId="urn:diagrams.loki3.com/BracketList"/>
    <dgm:cxn modelId="{5310A56D-D0C1-4C0E-BD9A-914193384D30}" type="presParOf" srcId="{2C0433E4-FFD6-4E45-B7C8-55164AD1F71B}" destId="{DAA519CB-089C-4ACA-B831-0A8BAA23F4F6}" srcOrd="0" destOrd="0" presId="urn:diagrams.loki3.com/BracketList"/>
    <dgm:cxn modelId="{7573DB82-163D-457F-BEB0-B74FEAEF9BC8}" type="presParOf" srcId="{2C0433E4-FFD6-4E45-B7C8-55164AD1F71B}" destId="{A11DD651-C94A-43A6-8D99-1F95FBB68F83}" srcOrd="1" destOrd="0" presId="urn:diagrams.loki3.com/BracketList"/>
    <dgm:cxn modelId="{313EA306-8CF2-4682-B24E-5FD2382366D2}" type="presParOf" srcId="{2C0433E4-FFD6-4E45-B7C8-55164AD1F71B}" destId="{9845B8D2-EFB9-4BE8-9C88-DE9DB2939853}" srcOrd="2" destOrd="0" presId="urn:diagrams.loki3.com/BracketList"/>
    <dgm:cxn modelId="{EFD6D652-83FD-46A0-9DF7-AD300A44579F}" type="presParOf" srcId="{2C0433E4-FFD6-4E45-B7C8-55164AD1F71B}" destId="{9A517C39-7791-4402-8B63-78394C00D71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4E34AA-1328-466C-86F7-AD2F537B53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1EB24DB-CB1A-456C-A2C9-FD9C49940299}">
      <dgm:prSet phldrT="[Text]"/>
      <dgm:spPr/>
      <dgm:t>
        <a:bodyPr/>
        <a:lstStyle/>
        <a:p>
          <a:r>
            <a:rPr lang="en-CA" dirty="0"/>
            <a:t>Purpose</a:t>
          </a:r>
        </a:p>
      </dgm:t>
    </dgm:pt>
    <dgm:pt modelId="{E61CBDD4-54F5-47AB-AD37-E6BD7AB9EE37}" type="parTrans" cxnId="{45CC7D2A-FA4B-426D-8018-77BB0AF0C2AC}">
      <dgm:prSet/>
      <dgm:spPr/>
      <dgm:t>
        <a:bodyPr/>
        <a:lstStyle/>
        <a:p>
          <a:endParaRPr lang="en-CA"/>
        </a:p>
      </dgm:t>
    </dgm:pt>
    <dgm:pt modelId="{4CA39B7E-2746-4B6F-8D4D-035101F4D3D9}" type="sibTrans" cxnId="{45CC7D2A-FA4B-426D-8018-77BB0AF0C2AC}">
      <dgm:prSet/>
      <dgm:spPr/>
      <dgm:t>
        <a:bodyPr/>
        <a:lstStyle/>
        <a:p>
          <a:endParaRPr lang="en-CA"/>
        </a:p>
      </dgm:t>
    </dgm:pt>
    <dgm:pt modelId="{59090398-EDBB-45C7-BF2F-87E5335F1301}">
      <dgm:prSet phldrT="[Text]"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To guide the development team through the procedure for generating the app</a:t>
          </a:r>
          <a:endParaRPr lang="en-CA" dirty="0"/>
        </a:p>
      </dgm:t>
    </dgm:pt>
    <dgm:pt modelId="{80A1F3BB-67B1-465E-B043-7E5B937A8ABD}" type="parTrans" cxnId="{13E7E5A4-BB49-401C-8552-F39082EFF32B}">
      <dgm:prSet/>
      <dgm:spPr/>
      <dgm:t>
        <a:bodyPr/>
        <a:lstStyle/>
        <a:p>
          <a:endParaRPr lang="en-CA"/>
        </a:p>
      </dgm:t>
    </dgm:pt>
    <dgm:pt modelId="{B728C52C-C2E2-4838-B2FF-017CF5B324B8}" type="sibTrans" cxnId="{13E7E5A4-BB49-401C-8552-F39082EFF32B}">
      <dgm:prSet/>
      <dgm:spPr/>
      <dgm:t>
        <a:bodyPr/>
        <a:lstStyle/>
        <a:p>
          <a:endParaRPr lang="en-CA"/>
        </a:p>
      </dgm:t>
    </dgm:pt>
    <dgm:pt modelId="{B57A4B57-8BFB-4495-BE16-4AB0E8C77A79}">
      <dgm:prSet phldrT="[Text]"/>
      <dgm:spPr/>
      <dgm:t>
        <a:bodyPr/>
        <a:lstStyle/>
        <a:p>
          <a:r>
            <a:rPr lang="en-CA" dirty="0"/>
            <a:t>Scope</a:t>
          </a:r>
        </a:p>
      </dgm:t>
    </dgm:pt>
    <dgm:pt modelId="{E4CFE412-4397-4392-819C-BAADBE255B77}" type="parTrans" cxnId="{686A358B-9032-40CB-9935-9E5EDAB01855}">
      <dgm:prSet/>
      <dgm:spPr/>
      <dgm:t>
        <a:bodyPr/>
        <a:lstStyle/>
        <a:p>
          <a:endParaRPr lang="en-CA"/>
        </a:p>
      </dgm:t>
    </dgm:pt>
    <dgm:pt modelId="{D733D56B-0CC2-414D-A392-D2A7F90BF085}" type="sibTrans" cxnId="{686A358B-9032-40CB-9935-9E5EDAB01855}">
      <dgm:prSet/>
      <dgm:spPr/>
      <dgm:t>
        <a:bodyPr/>
        <a:lstStyle/>
        <a:p>
          <a:endParaRPr lang="en-CA"/>
        </a:p>
      </dgm:t>
    </dgm:pt>
    <dgm:pt modelId="{7259BB90-F0E7-491C-9500-38827374253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rial" panose="020B0604020202020204" pitchFamily="34" charset="0"/>
            </a:rPr>
            <a:t>transactions between TWM and clients</a:t>
          </a:r>
          <a:endParaRPr lang="en-CA" dirty="0">
            <a:solidFill>
              <a:schemeClr val="bg1"/>
            </a:solidFill>
          </a:endParaRPr>
        </a:p>
      </dgm:t>
    </dgm:pt>
    <dgm:pt modelId="{E5F635F0-7BBD-49EC-8A4F-4040000EB82D}" type="parTrans" cxnId="{A5E56BF3-1B9E-4B33-8D5A-0CA91AF141C5}">
      <dgm:prSet/>
      <dgm:spPr/>
      <dgm:t>
        <a:bodyPr/>
        <a:lstStyle/>
        <a:p>
          <a:endParaRPr lang="en-CA"/>
        </a:p>
      </dgm:t>
    </dgm:pt>
    <dgm:pt modelId="{DD36EE4D-5A03-4716-AE98-605610933693}" type="sibTrans" cxnId="{A5E56BF3-1B9E-4B33-8D5A-0CA91AF141C5}">
      <dgm:prSet/>
      <dgm:spPr/>
      <dgm:t>
        <a:bodyPr/>
        <a:lstStyle/>
        <a:p>
          <a:endParaRPr lang="en-CA"/>
        </a:p>
      </dgm:t>
    </dgm:pt>
    <dgm:pt modelId="{AB1E3252-75D6-426F-90F8-C38834468BC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feedback for further betterment of the business and company-client relationship</a:t>
          </a:r>
          <a:endParaRPr lang="en-CA" dirty="0">
            <a:solidFill>
              <a:schemeClr val="bg1"/>
            </a:solidFill>
          </a:endParaRPr>
        </a:p>
      </dgm:t>
    </dgm:pt>
    <dgm:pt modelId="{8E4D56B1-EA72-4435-8EFB-5E14956D835B}" type="parTrans" cxnId="{5636A418-D788-4AD3-B3BF-A68436EA63CF}">
      <dgm:prSet/>
      <dgm:spPr/>
      <dgm:t>
        <a:bodyPr/>
        <a:lstStyle/>
        <a:p>
          <a:endParaRPr lang="en-CA"/>
        </a:p>
      </dgm:t>
    </dgm:pt>
    <dgm:pt modelId="{AABF9AC5-EAFD-468D-90FC-078768CFDE87}" type="sibTrans" cxnId="{5636A418-D788-4AD3-B3BF-A68436EA63CF}">
      <dgm:prSet/>
      <dgm:spPr/>
      <dgm:t>
        <a:bodyPr/>
        <a:lstStyle/>
        <a:p>
          <a:endParaRPr lang="en-CA"/>
        </a:p>
      </dgm:t>
    </dgm:pt>
    <dgm:pt modelId="{8C84E333-18E3-466C-B5A0-8608C9BE69F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Arial" panose="020B0604020202020204" pitchFamily="34" charset="0"/>
            </a:rPr>
            <a:t>daily administration and office management of TWM</a:t>
          </a:r>
          <a:endParaRPr lang="en-CA" dirty="0">
            <a:solidFill>
              <a:schemeClr val="tx1"/>
            </a:solidFill>
          </a:endParaRPr>
        </a:p>
      </dgm:t>
    </dgm:pt>
    <dgm:pt modelId="{55DA6D80-0CBD-4B41-8B85-EB7DF2215298}" type="parTrans" cxnId="{3389BD23-A486-4286-B6D7-30C381E52068}">
      <dgm:prSet/>
      <dgm:spPr/>
      <dgm:t>
        <a:bodyPr/>
        <a:lstStyle/>
        <a:p>
          <a:endParaRPr lang="en-CA"/>
        </a:p>
      </dgm:t>
    </dgm:pt>
    <dgm:pt modelId="{EBC2732A-9828-4752-A65D-D72CF6988983}" type="sibTrans" cxnId="{3389BD23-A486-4286-B6D7-30C381E52068}">
      <dgm:prSet/>
      <dgm:spPr/>
      <dgm:t>
        <a:bodyPr/>
        <a:lstStyle/>
        <a:p>
          <a:endParaRPr lang="en-CA"/>
        </a:p>
      </dgm:t>
    </dgm:pt>
    <dgm:pt modelId="{FA574D63-73E6-4E6C-84F9-6E71CE8B4A07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  <a:latin typeface="Arial" panose="020B0604020202020204" pitchFamily="34" charset="0"/>
            </a:rPr>
            <a:t>staff and payroll management of TWM</a:t>
          </a:r>
          <a:endParaRPr lang="en-CA" dirty="0">
            <a:solidFill>
              <a:srgbClr val="FF0000"/>
            </a:solidFill>
            <a:latin typeface="Arial" panose="020B0604020202020204" pitchFamily="34" charset="0"/>
          </a:endParaRPr>
        </a:p>
      </dgm:t>
    </dgm:pt>
    <dgm:pt modelId="{1C03222E-1C11-4A8A-8C73-CBE19D57909F}" type="parTrans" cxnId="{0CDC4361-7633-4409-ACAE-71F9B48F9944}">
      <dgm:prSet/>
      <dgm:spPr/>
      <dgm:t>
        <a:bodyPr/>
        <a:lstStyle/>
        <a:p>
          <a:endParaRPr lang="en-CA"/>
        </a:p>
      </dgm:t>
    </dgm:pt>
    <dgm:pt modelId="{E55D47DA-6F13-4E0A-B430-E38748A71824}" type="sibTrans" cxnId="{0CDC4361-7633-4409-ACAE-71F9B48F9944}">
      <dgm:prSet/>
      <dgm:spPr/>
      <dgm:t>
        <a:bodyPr/>
        <a:lstStyle/>
        <a:p>
          <a:endParaRPr lang="en-CA"/>
        </a:p>
      </dgm:t>
    </dgm:pt>
    <dgm:pt modelId="{332B945E-FE6A-4425-B72F-CB2B9F882EF0}">
      <dgm:prSet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To collect, analyze and define high-level needs and features of the project</a:t>
          </a:r>
          <a:endParaRPr lang="en-CA" dirty="0"/>
        </a:p>
      </dgm:t>
    </dgm:pt>
    <dgm:pt modelId="{69C820CA-2FCC-4942-B905-604BBEA5F4B1}" type="parTrans" cxnId="{FC1CB753-2F56-46CC-8861-76630681CDE6}">
      <dgm:prSet/>
      <dgm:spPr/>
      <dgm:t>
        <a:bodyPr/>
        <a:lstStyle/>
        <a:p>
          <a:endParaRPr lang="en-CA"/>
        </a:p>
      </dgm:t>
    </dgm:pt>
    <dgm:pt modelId="{BA4B3505-F5C6-4801-BF09-3A5632F2A4B2}" type="sibTrans" cxnId="{FC1CB753-2F56-46CC-8861-76630681CDE6}">
      <dgm:prSet/>
      <dgm:spPr/>
      <dgm:t>
        <a:bodyPr/>
        <a:lstStyle/>
        <a:p>
          <a:endParaRPr lang="en-CA"/>
        </a:p>
      </dgm:t>
    </dgm:pt>
    <dgm:pt modelId="{C6673A53-0F1F-4AD3-ADBC-38B255E34E7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rial" panose="020B0604020202020204" pitchFamily="34" charset="0"/>
            </a:rPr>
            <a:t>communication for support and maintenance</a:t>
          </a:r>
        </a:p>
      </dgm:t>
    </dgm:pt>
    <dgm:pt modelId="{D1BDFE48-9801-4768-8C69-0FF7FB5FE01F}" type="sibTrans" cxnId="{84E073E9-1E89-47AB-908F-46B605790786}">
      <dgm:prSet/>
      <dgm:spPr/>
      <dgm:t>
        <a:bodyPr/>
        <a:lstStyle/>
        <a:p>
          <a:endParaRPr lang="en-CA"/>
        </a:p>
      </dgm:t>
    </dgm:pt>
    <dgm:pt modelId="{40E8FFD6-2C7B-451F-9DF5-DB4C18BC2B60}" type="parTrans" cxnId="{84E073E9-1E89-47AB-908F-46B605790786}">
      <dgm:prSet/>
      <dgm:spPr/>
      <dgm:t>
        <a:bodyPr/>
        <a:lstStyle/>
        <a:p>
          <a:endParaRPr lang="en-CA"/>
        </a:p>
      </dgm:t>
    </dgm:pt>
    <dgm:pt modelId="{D51F09ED-C90B-4E7D-9A0A-2BC91976E51A}" type="pres">
      <dgm:prSet presAssocID="{BD4E34AA-1328-466C-86F7-AD2F537B5305}" presName="Name0" presStyleCnt="0">
        <dgm:presLayoutVars>
          <dgm:dir/>
          <dgm:animLvl val="lvl"/>
          <dgm:resizeHandles val="exact"/>
        </dgm:presLayoutVars>
      </dgm:prSet>
      <dgm:spPr/>
    </dgm:pt>
    <dgm:pt modelId="{06F77829-9157-40CE-9A82-31AC8BA31C74}" type="pres">
      <dgm:prSet presAssocID="{11EB24DB-CB1A-456C-A2C9-FD9C49940299}" presName="linNode" presStyleCnt="0"/>
      <dgm:spPr/>
    </dgm:pt>
    <dgm:pt modelId="{F2720AB7-7500-4BED-AB75-3732A7B1E51A}" type="pres">
      <dgm:prSet presAssocID="{11EB24DB-CB1A-456C-A2C9-FD9C49940299}" presName="parTx" presStyleLbl="revTx" presStyleIdx="0" presStyleCnt="2" custScaleX="62106">
        <dgm:presLayoutVars>
          <dgm:chMax val="1"/>
          <dgm:bulletEnabled val="1"/>
        </dgm:presLayoutVars>
      </dgm:prSet>
      <dgm:spPr/>
    </dgm:pt>
    <dgm:pt modelId="{E9735524-B273-49C4-B52C-B257D832796A}" type="pres">
      <dgm:prSet presAssocID="{11EB24DB-CB1A-456C-A2C9-FD9C49940299}" presName="bracket" presStyleLbl="parChTrans1D1" presStyleIdx="0" presStyleCnt="2"/>
      <dgm:spPr/>
    </dgm:pt>
    <dgm:pt modelId="{62669A91-2CCD-4C2E-9B69-A3AD7450A5C4}" type="pres">
      <dgm:prSet presAssocID="{11EB24DB-CB1A-456C-A2C9-FD9C49940299}" presName="spH" presStyleCnt="0"/>
      <dgm:spPr/>
    </dgm:pt>
    <dgm:pt modelId="{4F5BB52B-19DA-4CD0-BF2F-B17B559C2279}" type="pres">
      <dgm:prSet presAssocID="{11EB24DB-CB1A-456C-A2C9-FD9C49940299}" presName="desTx" presStyleLbl="node1" presStyleIdx="0" presStyleCnt="2">
        <dgm:presLayoutVars>
          <dgm:bulletEnabled val="1"/>
        </dgm:presLayoutVars>
      </dgm:prSet>
      <dgm:spPr/>
    </dgm:pt>
    <dgm:pt modelId="{477DAAC5-B032-4F99-80DF-B3186A8A5E05}" type="pres">
      <dgm:prSet presAssocID="{4CA39B7E-2746-4B6F-8D4D-035101F4D3D9}" presName="spV" presStyleCnt="0"/>
      <dgm:spPr/>
    </dgm:pt>
    <dgm:pt modelId="{1EE94114-C22E-43EF-9159-C9D4EE33450D}" type="pres">
      <dgm:prSet presAssocID="{B57A4B57-8BFB-4495-BE16-4AB0E8C77A79}" presName="linNode" presStyleCnt="0"/>
      <dgm:spPr/>
    </dgm:pt>
    <dgm:pt modelId="{AF21E31C-1FEB-484B-B155-04F1F1B14F0F}" type="pres">
      <dgm:prSet presAssocID="{B57A4B57-8BFB-4495-BE16-4AB0E8C77A79}" presName="parTx" presStyleLbl="revTx" presStyleIdx="1" presStyleCnt="2" custScaleX="62106">
        <dgm:presLayoutVars>
          <dgm:chMax val="1"/>
          <dgm:bulletEnabled val="1"/>
        </dgm:presLayoutVars>
      </dgm:prSet>
      <dgm:spPr/>
    </dgm:pt>
    <dgm:pt modelId="{D99ECBB3-BD93-4176-9540-34C3356569A4}" type="pres">
      <dgm:prSet presAssocID="{B57A4B57-8BFB-4495-BE16-4AB0E8C77A79}" presName="bracket" presStyleLbl="parChTrans1D1" presStyleIdx="1" presStyleCnt="2"/>
      <dgm:spPr/>
    </dgm:pt>
    <dgm:pt modelId="{BEC99210-069D-488E-9322-19EED782EA78}" type="pres">
      <dgm:prSet presAssocID="{B57A4B57-8BFB-4495-BE16-4AB0E8C77A79}" presName="spH" presStyleCnt="0"/>
      <dgm:spPr/>
    </dgm:pt>
    <dgm:pt modelId="{691FB0DE-9178-4E3C-940B-AA08083DC11D}" type="pres">
      <dgm:prSet presAssocID="{B57A4B57-8BFB-4495-BE16-4AB0E8C77A7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636A418-D788-4AD3-B3BF-A68436EA63CF}" srcId="{B57A4B57-8BFB-4495-BE16-4AB0E8C77A79}" destId="{AB1E3252-75D6-426F-90F8-C38834468BC1}" srcOrd="2" destOrd="0" parTransId="{8E4D56B1-EA72-4435-8EFB-5E14956D835B}" sibTransId="{AABF9AC5-EAFD-468D-90FC-078768CFDE87}"/>
    <dgm:cxn modelId="{7CDC291E-6402-47F0-BF20-FEE4478434E2}" type="presOf" srcId="{C6673A53-0F1F-4AD3-ADBC-38B255E34E79}" destId="{691FB0DE-9178-4E3C-940B-AA08083DC11D}" srcOrd="0" destOrd="1" presId="urn:diagrams.loki3.com/BracketList"/>
    <dgm:cxn modelId="{3389BD23-A486-4286-B6D7-30C381E52068}" srcId="{B57A4B57-8BFB-4495-BE16-4AB0E8C77A79}" destId="{8C84E333-18E3-466C-B5A0-8608C9BE69F8}" srcOrd="3" destOrd="0" parTransId="{55DA6D80-0CBD-4B41-8B85-EB7DF2215298}" sibTransId="{EBC2732A-9828-4752-A65D-D72CF6988983}"/>
    <dgm:cxn modelId="{45CC7D2A-FA4B-426D-8018-77BB0AF0C2AC}" srcId="{BD4E34AA-1328-466C-86F7-AD2F537B5305}" destId="{11EB24DB-CB1A-456C-A2C9-FD9C49940299}" srcOrd="0" destOrd="0" parTransId="{E61CBDD4-54F5-47AB-AD37-E6BD7AB9EE37}" sibTransId="{4CA39B7E-2746-4B6F-8D4D-035101F4D3D9}"/>
    <dgm:cxn modelId="{3A1D992B-CAAB-44E9-AD3B-359F702972B5}" type="presOf" srcId="{BD4E34AA-1328-466C-86F7-AD2F537B5305}" destId="{D51F09ED-C90B-4E7D-9A0A-2BC91976E51A}" srcOrd="0" destOrd="0" presId="urn:diagrams.loki3.com/BracketList"/>
    <dgm:cxn modelId="{F3D0DC39-09C2-4B46-8F13-7FAD13AFBCB9}" type="presOf" srcId="{8C84E333-18E3-466C-B5A0-8608C9BE69F8}" destId="{691FB0DE-9178-4E3C-940B-AA08083DC11D}" srcOrd="0" destOrd="3" presId="urn:diagrams.loki3.com/BracketList"/>
    <dgm:cxn modelId="{0CDC4361-7633-4409-ACAE-71F9B48F9944}" srcId="{B57A4B57-8BFB-4495-BE16-4AB0E8C77A79}" destId="{FA574D63-73E6-4E6C-84F9-6E71CE8B4A07}" srcOrd="4" destOrd="0" parTransId="{1C03222E-1C11-4A8A-8C73-CBE19D57909F}" sibTransId="{E55D47DA-6F13-4E0A-B430-E38748A71824}"/>
    <dgm:cxn modelId="{FC1CB753-2F56-46CC-8861-76630681CDE6}" srcId="{11EB24DB-CB1A-456C-A2C9-FD9C49940299}" destId="{332B945E-FE6A-4425-B72F-CB2B9F882EF0}" srcOrd="1" destOrd="0" parTransId="{69C820CA-2FCC-4942-B905-604BBEA5F4B1}" sibTransId="{BA4B3505-F5C6-4801-BF09-3A5632F2A4B2}"/>
    <dgm:cxn modelId="{6B523854-E356-4A59-A6B5-CD3E34B8F9F9}" type="presOf" srcId="{AB1E3252-75D6-426F-90F8-C38834468BC1}" destId="{691FB0DE-9178-4E3C-940B-AA08083DC11D}" srcOrd="0" destOrd="2" presId="urn:diagrams.loki3.com/BracketList"/>
    <dgm:cxn modelId="{E58AF582-8E9C-45D4-AD76-F3282D3C4E62}" type="presOf" srcId="{332B945E-FE6A-4425-B72F-CB2B9F882EF0}" destId="{4F5BB52B-19DA-4CD0-BF2F-B17B559C2279}" srcOrd="0" destOrd="1" presId="urn:diagrams.loki3.com/BracketList"/>
    <dgm:cxn modelId="{686A358B-9032-40CB-9935-9E5EDAB01855}" srcId="{BD4E34AA-1328-466C-86F7-AD2F537B5305}" destId="{B57A4B57-8BFB-4495-BE16-4AB0E8C77A79}" srcOrd="1" destOrd="0" parTransId="{E4CFE412-4397-4392-819C-BAADBE255B77}" sibTransId="{D733D56B-0CC2-414D-A392-D2A7F90BF085}"/>
    <dgm:cxn modelId="{8B262C8E-8C4F-4CA4-8DD7-DBB16AC0D15C}" type="presOf" srcId="{B57A4B57-8BFB-4495-BE16-4AB0E8C77A79}" destId="{AF21E31C-1FEB-484B-B155-04F1F1B14F0F}" srcOrd="0" destOrd="0" presId="urn:diagrams.loki3.com/BracketList"/>
    <dgm:cxn modelId="{13E7E5A4-BB49-401C-8552-F39082EFF32B}" srcId="{11EB24DB-CB1A-456C-A2C9-FD9C49940299}" destId="{59090398-EDBB-45C7-BF2F-87E5335F1301}" srcOrd="0" destOrd="0" parTransId="{80A1F3BB-67B1-465E-B043-7E5B937A8ABD}" sibTransId="{B728C52C-C2E2-4838-B2FF-017CF5B324B8}"/>
    <dgm:cxn modelId="{B3E22CB2-FA24-4073-8DB4-62C233356EAE}" type="presOf" srcId="{FA574D63-73E6-4E6C-84F9-6E71CE8B4A07}" destId="{691FB0DE-9178-4E3C-940B-AA08083DC11D}" srcOrd="0" destOrd="4" presId="urn:diagrams.loki3.com/BracketList"/>
    <dgm:cxn modelId="{A5AE6CB9-90A2-461C-8493-E6A05E1FA4F2}" type="presOf" srcId="{59090398-EDBB-45C7-BF2F-87E5335F1301}" destId="{4F5BB52B-19DA-4CD0-BF2F-B17B559C2279}" srcOrd="0" destOrd="0" presId="urn:diagrams.loki3.com/BracketList"/>
    <dgm:cxn modelId="{8121D7E4-5646-452A-865C-C869FB9082B5}" type="presOf" srcId="{11EB24DB-CB1A-456C-A2C9-FD9C49940299}" destId="{F2720AB7-7500-4BED-AB75-3732A7B1E51A}" srcOrd="0" destOrd="0" presId="urn:diagrams.loki3.com/BracketList"/>
    <dgm:cxn modelId="{84E073E9-1E89-47AB-908F-46B605790786}" srcId="{B57A4B57-8BFB-4495-BE16-4AB0E8C77A79}" destId="{C6673A53-0F1F-4AD3-ADBC-38B255E34E79}" srcOrd="1" destOrd="0" parTransId="{40E8FFD6-2C7B-451F-9DF5-DB4C18BC2B60}" sibTransId="{D1BDFE48-9801-4768-8C69-0FF7FB5FE01F}"/>
    <dgm:cxn modelId="{59DB20ED-6774-462A-94C1-9D8B3CB974B9}" type="presOf" srcId="{7259BB90-F0E7-491C-9500-38827374253F}" destId="{691FB0DE-9178-4E3C-940B-AA08083DC11D}" srcOrd="0" destOrd="0" presId="urn:diagrams.loki3.com/BracketList"/>
    <dgm:cxn modelId="{A5E56BF3-1B9E-4B33-8D5A-0CA91AF141C5}" srcId="{B57A4B57-8BFB-4495-BE16-4AB0E8C77A79}" destId="{7259BB90-F0E7-491C-9500-38827374253F}" srcOrd="0" destOrd="0" parTransId="{E5F635F0-7BBD-49EC-8A4F-4040000EB82D}" sibTransId="{DD36EE4D-5A03-4716-AE98-605610933693}"/>
    <dgm:cxn modelId="{88EC1BE1-A5FB-41D2-9983-5A4286FDCDB5}" type="presParOf" srcId="{D51F09ED-C90B-4E7D-9A0A-2BC91976E51A}" destId="{06F77829-9157-40CE-9A82-31AC8BA31C74}" srcOrd="0" destOrd="0" presId="urn:diagrams.loki3.com/BracketList"/>
    <dgm:cxn modelId="{76341940-E2FA-452F-8742-3F3ECA22EB21}" type="presParOf" srcId="{06F77829-9157-40CE-9A82-31AC8BA31C74}" destId="{F2720AB7-7500-4BED-AB75-3732A7B1E51A}" srcOrd="0" destOrd="0" presId="urn:diagrams.loki3.com/BracketList"/>
    <dgm:cxn modelId="{2DFBE128-84FC-4B84-BD51-484D6AF549A7}" type="presParOf" srcId="{06F77829-9157-40CE-9A82-31AC8BA31C74}" destId="{E9735524-B273-49C4-B52C-B257D832796A}" srcOrd="1" destOrd="0" presId="urn:diagrams.loki3.com/BracketList"/>
    <dgm:cxn modelId="{6CC32396-CA62-400E-B558-4C7A619DBC32}" type="presParOf" srcId="{06F77829-9157-40CE-9A82-31AC8BA31C74}" destId="{62669A91-2CCD-4C2E-9B69-A3AD7450A5C4}" srcOrd="2" destOrd="0" presId="urn:diagrams.loki3.com/BracketList"/>
    <dgm:cxn modelId="{EE4996F2-687C-4D97-A9F7-B4E9DA118898}" type="presParOf" srcId="{06F77829-9157-40CE-9A82-31AC8BA31C74}" destId="{4F5BB52B-19DA-4CD0-BF2F-B17B559C2279}" srcOrd="3" destOrd="0" presId="urn:diagrams.loki3.com/BracketList"/>
    <dgm:cxn modelId="{CC45A0D8-15A4-459C-9C70-7783260BCDA7}" type="presParOf" srcId="{D51F09ED-C90B-4E7D-9A0A-2BC91976E51A}" destId="{477DAAC5-B032-4F99-80DF-B3186A8A5E05}" srcOrd="1" destOrd="0" presId="urn:diagrams.loki3.com/BracketList"/>
    <dgm:cxn modelId="{063C4E6D-6E88-42CB-A0BF-4F6FBC8E7028}" type="presParOf" srcId="{D51F09ED-C90B-4E7D-9A0A-2BC91976E51A}" destId="{1EE94114-C22E-43EF-9159-C9D4EE33450D}" srcOrd="2" destOrd="0" presId="urn:diagrams.loki3.com/BracketList"/>
    <dgm:cxn modelId="{584A7FB1-1EA4-43F1-A470-6B8ABBAAD691}" type="presParOf" srcId="{1EE94114-C22E-43EF-9159-C9D4EE33450D}" destId="{AF21E31C-1FEB-484B-B155-04F1F1B14F0F}" srcOrd="0" destOrd="0" presId="urn:diagrams.loki3.com/BracketList"/>
    <dgm:cxn modelId="{5960EB9F-41C2-475A-B0BA-FA655D52E1A3}" type="presParOf" srcId="{1EE94114-C22E-43EF-9159-C9D4EE33450D}" destId="{D99ECBB3-BD93-4176-9540-34C3356569A4}" srcOrd="1" destOrd="0" presId="urn:diagrams.loki3.com/BracketList"/>
    <dgm:cxn modelId="{1D388D46-C03E-4E4A-AA7D-8E5518FEF571}" type="presParOf" srcId="{1EE94114-C22E-43EF-9159-C9D4EE33450D}" destId="{BEC99210-069D-488E-9322-19EED782EA78}" srcOrd="2" destOrd="0" presId="urn:diagrams.loki3.com/BracketList"/>
    <dgm:cxn modelId="{E4A82E2D-4680-479B-92E5-AF5621A6AFEE}" type="presParOf" srcId="{1EE94114-C22E-43EF-9159-C9D4EE33450D}" destId="{691FB0DE-9178-4E3C-940B-AA08083DC11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C00C2-4DC6-45B0-B1EE-F25042152472}">
      <dsp:nvSpPr>
        <dsp:cNvPr id="0" name=""/>
        <dsp:cNvSpPr/>
      </dsp:nvSpPr>
      <dsp:spPr>
        <a:xfrm>
          <a:off x="0" y="337719"/>
          <a:ext cx="9937799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84" tIns="416560" rIns="77128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Temporary Workspace Management App Project</a:t>
          </a:r>
        </a:p>
      </dsp:txBody>
      <dsp:txXfrm>
        <a:off x="0" y="337719"/>
        <a:ext cx="9937799" cy="819000"/>
      </dsp:txXfrm>
    </dsp:sp>
    <dsp:sp modelId="{BD078607-C199-4619-9CB7-675BCBE44CFB}">
      <dsp:nvSpPr>
        <dsp:cNvPr id="0" name=""/>
        <dsp:cNvSpPr/>
      </dsp:nvSpPr>
      <dsp:spPr>
        <a:xfrm>
          <a:off x="496889" y="42519"/>
          <a:ext cx="28799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8" tIns="0" rIns="2629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Project</a:t>
          </a:r>
        </a:p>
      </dsp:txBody>
      <dsp:txXfrm>
        <a:off x="525710" y="71340"/>
        <a:ext cx="2822332" cy="532758"/>
      </dsp:txXfrm>
    </dsp:sp>
    <dsp:sp modelId="{07758B2D-8D2D-4E4E-8ED5-4378600AD511}">
      <dsp:nvSpPr>
        <dsp:cNvPr id="0" name=""/>
        <dsp:cNvSpPr/>
      </dsp:nvSpPr>
      <dsp:spPr>
        <a:xfrm>
          <a:off x="0" y="1559919"/>
          <a:ext cx="9937799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84" tIns="416560" rIns="77128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14 September 2020 – 02 April 2021</a:t>
          </a:r>
        </a:p>
      </dsp:txBody>
      <dsp:txXfrm>
        <a:off x="0" y="1559919"/>
        <a:ext cx="9937799" cy="819000"/>
      </dsp:txXfrm>
    </dsp:sp>
    <dsp:sp modelId="{17036391-986B-4B6B-AD46-09207FC3ED6D}">
      <dsp:nvSpPr>
        <dsp:cNvPr id="0" name=""/>
        <dsp:cNvSpPr/>
      </dsp:nvSpPr>
      <dsp:spPr>
        <a:xfrm>
          <a:off x="496889" y="1264719"/>
          <a:ext cx="28799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8" tIns="0" rIns="2629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Duration</a:t>
          </a:r>
        </a:p>
      </dsp:txBody>
      <dsp:txXfrm>
        <a:off x="525710" y="1293540"/>
        <a:ext cx="2822332" cy="532758"/>
      </dsp:txXfrm>
    </dsp:sp>
    <dsp:sp modelId="{1E3A0C38-575D-485E-8C69-088070B5C675}">
      <dsp:nvSpPr>
        <dsp:cNvPr id="0" name=""/>
        <dsp:cNvSpPr/>
      </dsp:nvSpPr>
      <dsp:spPr>
        <a:xfrm>
          <a:off x="0" y="2782119"/>
          <a:ext cx="9937799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84" tIns="416560" rIns="77128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rPr>
            <a:t>To help temporary workspace management company (TWM) automatize their business processes and provide a platform for their clients to get connected with them conveniently</a:t>
          </a:r>
          <a:endParaRPr lang="en-CA" sz="2000" kern="1200" dirty="0"/>
        </a:p>
      </dsp:txBody>
      <dsp:txXfrm>
        <a:off x="0" y="2782119"/>
        <a:ext cx="9937799" cy="1354500"/>
      </dsp:txXfrm>
    </dsp:sp>
    <dsp:sp modelId="{C74C27A2-9079-4C3D-A3B1-7BCF103CBBB9}">
      <dsp:nvSpPr>
        <dsp:cNvPr id="0" name=""/>
        <dsp:cNvSpPr/>
      </dsp:nvSpPr>
      <dsp:spPr>
        <a:xfrm>
          <a:off x="496889" y="2486919"/>
          <a:ext cx="28799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8" tIns="0" rIns="2629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Objective</a:t>
          </a:r>
        </a:p>
      </dsp:txBody>
      <dsp:txXfrm>
        <a:off x="525710" y="2515740"/>
        <a:ext cx="2822332" cy="532758"/>
      </dsp:txXfrm>
    </dsp:sp>
    <dsp:sp modelId="{B706710C-E82C-428A-8E82-73E130658E69}">
      <dsp:nvSpPr>
        <dsp:cNvPr id="0" name=""/>
        <dsp:cNvSpPr/>
      </dsp:nvSpPr>
      <dsp:spPr>
        <a:xfrm>
          <a:off x="0" y="4539819"/>
          <a:ext cx="9937799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284" tIns="416560" rIns="77128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rPr>
            <a:t>Clients of TWM company will have a secured, optimized and user-friendly web application by 2021 to find the office space that suits the need of their business</a:t>
          </a:r>
          <a:endParaRPr lang="en-CA" sz="2000" kern="1200" dirty="0"/>
        </a:p>
      </dsp:txBody>
      <dsp:txXfrm>
        <a:off x="0" y="4539819"/>
        <a:ext cx="9937799" cy="1102500"/>
      </dsp:txXfrm>
    </dsp:sp>
    <dsp:sp modelId="{75E87665-D889-4F0E-9395-5BFE683FD9C4}">
      <dsp:nvSpPr>
        <dsp:cNvPr id="0" name=""/>
        <dsp:cNvSpPr/>
      </dsp:nvSpPr>
      <dsp:spPr>
        <a:xfrm>
          <a:off x="496889" y="4244619"/>
          <a:ext cx="28799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938" tIns="0" rIns="2629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rPr>
            <a:t>Corporate Goal</a:t>
          </a:r>
        </a:p>
      </dsp:txBody>
      <dsp:txXfrm>
        <a:off x="525710" y="4273440"/>
        <a:ext cx="2822332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B99F-3BAF-4D85-8557-80775505E161}">
      <dsp:nvSpPr>
        <dsp:cNvPr id="0" name=""/>
        <dsp:cNvSpPr/>
      </dsp:nvSpPr>
      <dsp:spPr>
        <a:xfrm>
          <a:off x="3393014" y="1265764"/>
          <a:ext cx="3153308" cy="31533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Temporary Workspace</a:t>
          </a:r>
        </a:p>
      </dsp:txBody>
      <dsp:txXfrm>
        <a:off x="3854805" y="1727555"/>
        <a:ext cx="2229726" cy="2229726"/>
      </dsp:txXfrm>
    </dsp:sp>
    <dsp:sp modelId="{B4B74D65-1BC0-49DC-BD59-C3CA286B193F}">
      <dsp:nvSpPr>
        <dsp:cNvPr id="0" name=""/>
        <dsp:cNvSpPr/>
      </dsp:nvSpPr>
      <dsp:spPr>
        <a:xfrm>
          <a:off x="4181341" y="562"/>
          <a:ext cx="1576654" cy="15766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New Businesses</a:t>
          </a:r>
        </a:p>
      </dsp:txBody>
      <dsp:txXfrm>
        <a:off x="4412237" y="231458"/>
        <a:ext cx="1114862" cy="1114862"/>
      </dsp:txXfrm>
    </dsp:sp>
    <dsp:sp modelId="{E544F565-01D8-4356-B5D6-87F94D026BDE}">
      <dsp:nvSpPr>
        <dsp:cNvPr id="0" name=""/>
        <dsp:cNvSpPr/>
      </dsp:nvSpPr>
      <dsp:spPr>
        <a:xfrm>
          <a:off x="6234870" y="2054091"/>
          <a:ext cx="1576654" cy="15766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Re-opening Business</a:t>
          </a:r>
        </a:p>
      </dsp:txBody>
      <dsp:txXfrm>
        <a:off x="6465766" y="2284987"/>
        <a:ext cx="1114862" cy="1114862"/>
      </dsp:txXfrm>
    </dsp:sp>
    <dsp:sp modelId="{7F7E9BC7-299C-4500-9967-725E247B0710}">
      <dsp:nvSpPr>
        <dsp:cNvPr id="0" name=""/>
        <dsp:cNvSpPr/>
      </dsp:nvSpPr>
      <dsp:spPr>
        <a:xfrm>
          <a:off x="4181341" y="4107620"/>
          <a:ext cx="1576654" cy="15766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Corporate Houses</a:t>
          </a:r>
        </a:p>
      </dsp:txBody>
      <dsp:txXfrm>
        <a:off x="4412237" y="4338516"/>
        <a:ext cx="1114862" cy="1114862"/>
      </dsp:txXfrm>
    </dsp:sp>
    <dsp:sp modelId="{313958ED-C5A7-41C4-AB28-E9BD94E39126}">
      <dsp:nvSpPr>
        <dsp:cNvPr id="0" name=""/>
        <dsp:cNvSpPr/>
      </dsp:nvSpPr>
      <dsp:spPr>
        <a:xfrm>
          <a:off x="2127812" y="2054091"/>
          <a:ext cx="1576654" cy="15766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Individuals</a:t>
          </a:r>
        </a:p>
      </dsp:txBody>
      <dsp:txXfrm>
        <a:off x="2358708" y="2284987"/>
        <a:ext cx="1114862" cy="1114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7C98-2AD1-489C-B572-C33CA9AF44B8}">
      <dsp:nvSpPr>
        <dsp:cNvPr id="0" name=""/>
        <dsp:cNvSpPr/>
      </dsp:nvSpPr>
      <dsp:spPr>
        <a:xfrm>
          <a:off x="-6428122" y="-983192"/>
          <a:ext cx="7651222" cy="7651222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0D4-CC0A-4EEE-A6AE-17105B372E9F}">
      <dsp:nvSpPr>
        <dsp:cNvPr id="0" name=""/>
        <dsp:cNvSpPr/>
      </dsp:nvSpPr>
      <dsp:spPr>
        <a:xfrm>
          <a:off x="534313" y="355188"/>
          <a:ext cx="9324238" cy="710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2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 err="1"/>
            <a:t>Kamrun</a:t>
          </a:r>
          <a:r>
            <a:rPr lang="en-CA" sz="3900" kern="1200" dirty="0"/>
            <a:t> Nahar Liza</a:t>
          </a:r>
        </a:p>
      </dsp:txBody>
      <dsp:txXfrm>
        <a:off x="534313" y="355188"/>
        <a:ext cx="9324238" cy="710832"/>
      </dsp:txXfrm>
    </dsp:sp>
    <dsp:sp modelId="{279A19A6-01A9-461A-838D-94D317787EBC}">
      <dsp:nvSpPr>
        <dsp:cNvPr id="0" name=""/>
        <dsp:cNvSpPr/>
      </dsp:nvSpPr>
      <dsp:spPr>
        <a:xfrm>
          <a:off x="90043" y="266334"/>
          <a:ext cx="888540" cy="888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3DB5D-CE2B-40D5-815C-2DA49A796493}">
      <dsp:nvSpPr>
        <dsp:cNvPr id="0" name=""/>
        <dsp:cNvSpPr/>
      </dsp:nvSpPr>
      <dsp:spPr>
        <a:xfrm>
          <a:off x="1043674" y="1421095"/>
          <a:ext cx="8814877" cy="710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2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Rajesh </a:t>
          </a:r>
          <a:r>
            <a:rPr lang="en-CA" sz="3900" kern="1200" dirty="0" err="1"/>
            <a:t>Bista</a:t>
          </a:r>
          <a:endParaRPr lang="en-CA" sz="3900" kern="1200" dirty="0"/>
        </a:p>
      </dsp:txBody>
      <dsp:txXfrm>
        <a:off x="1043674" y="1421095"/>
        <a:ext cx="8814877" cy="710832"/>
      </dsp:txXfrm>
    </dsp:sp>
    <dsp:sp modelId="{F3973496-BA4B-4385-BA96-D15E26BDF62A}">
      <dsp:nvSpPr>
        <dsp:cNvPr id="0" name=""/>
        <dsp:cNvSpPr/>
      </dsp:nvSpPr>
      <dsp:spPr>
        <a:xfrm>
          <a:off x="599404" y="1332241"/>
          <a:ext cx="888540" cy="888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7893D-194F-475A-BED1-424CF2FC4422}">
      <dsp:nvSpPr>
        <dsp:cNvPr id="0" name=""/>
        <dsp:cNvSpPr/>
      </dsp:nvSpPr>
      <dsp:spPr>
        <a:xfrm>
          <a:off x="1200008" y="2487002"/>
          <a:ext cx="8658543" cy="710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2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Shishir Das</a:t>
          </a:r>
        </a:p>
      </dsp:txBody>
      <dsp:txXfrm>
        <a:off x="1200008" y="2487002"/>
        <a:ext cx="8658543" cy="710832"/>
      </dsp:txXfrm>
    </dsp:sp>
    <dsp:sp modelId="{1475D75C-F436-4FE2-823D-182723A8F134}">
      <dsp:nvSpPr>
        <dsp:cNvPr id="0" name=""/>
        <dsp:cNvSpPr/>
      </dsp:nvSpPr>
      <dsp:spPr>
        <a:xfrm>
          <a:off x="755737" y="2398148"/>
          <a:ext cx="888540" cy="888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0C823-744E-4D76-9A17-4349EE9FF4A7}">
      <dsp:nvSpPr>
        <dsp:cNvPr id="0" name=""/>
        <dsp:cNvSpPr/>
      </dsp:nvSpPr>
      <dsp:spPr>
        <a:xfrm>
          <a:off x="1043674" y="3552910"/>
          <a:ext cx="8814877" cy="710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2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Sudeep Manandhar</a:t>
          </a:r>
        </a:p>
      </dsp:txBody>
      <dsp:txXfrm>
        <a:off x="1043674" y="3552910"/>
        <a:ext cx="8814877" cy="710832"/>
      </dsp:txXfrm>
    </dsp:sp>
    <dsp:sp modelId="{1D4CE99E-3533-43B8-A5D1-8B4AA06DAF08}">
      <dsp:nvSpPr>
        <dsp:cNvPr id="0" name=""/>
        <dsp:cNvSpPr/>
      </dsp:nvSpPr>
      <dsp:spPr>
        <a:xfrm>
          <a:off x="599404" y="3464056"/>
          <a:ext cx="888540" cy="888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B78BD-CD50-4884-AD2E-3D93EC3DB90A}">
      <dsp:nvSpPr>
        <dsp:cNvPr id="0" name=""/>
        <dsp:cNvSpPr/>
      </dsp:nvSpPr>
      <dsp:spPr>
        <a:xfrm>
          <a:off x="534313" y="4618817"/>
          <a:ext cx="9324238" cy="710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2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 err="1"/>
            <a:t>Suvash</a:t>
          </a:r>
          <a:r>
            <a:rPr lang="en-CA" sz="3900" kern="1200" dirty="0"/>
            <a:t> Sharma</a:t>
          </a:r>
        </a:p>
      </dsp:txBody>
      <dsp:txXfrm>
        <a:off x="534313" y="4618817"/>
        <a:ext cx="9324238" cy="710832"/>
      </dsp:txXfrm>
    </dsp:sp>
    <dsp:sp modelId="{C2F7885D-18E8-4979-8C3A-6035D7219D2E}">
      <dsp:nvSpPr>
        <dsp:cNvPr id="0" name=""/>
        <dsp:cNvSpPr/>
      </dsp:nvSpPr>
      <dsp:spPr>
        <a:xfrm>
          <a:off x="90043" y="4529963"/>
          <a:ext cx="888540" cy="888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519CB-089C-4ACA-B831-0A8BAA23F4F6}">
      <dsp:nvSpPr>
        <dsp:cNvPr id="0" name=""/>
        <dsp:cNvSpPr/>
      </dsp:nvSpPr>
      <dsp:spPr>
        <a:xfrm>
          <a:off x="4853" y="2321740"/>
          <a:ext cx="2482407" cy="104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Web-based Application</a:t>
          </a:r>
        </a:p>
      </dsp:txBody>
      <dsp:txXfrm>
        <a:off x="4853" y="2321740"/>
        <a:ext cx="2482407" cy="1041356"/>
      </dsp:txXfrm>
    </dsp:sp>
    <dsp:sp modelId="{A11DD651-C94A-43A6-8D99-1F95FBB68F83}">
      <dsp:nvSpPr>
        <dsp:cNvPr id="0" name=""/>
        <dsp:cNvSpPr/>
      </dsp:nvSpPr>
      <dsp:spPr>
        <a:xfrm>
          <a:off x="2487261" y="1980045"/>
          <a:ext cx="496481" cy="1724746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17C39-7791-4402-8B63-78394C00D718}">
      <dsp:nvSpPr>
        <dsp:cNvPr id="0" name=""/>
        <dsp:cNvSpPr/>
      </dsp:nvSpPr>
      <dsp:spPr>
        <a:xfrm>
          <a:off x="3182335" y="1980045"/>
          <a:ext cx="6752149" cy="1724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rPr>
            <a:t>Client management</a:t>
          </a:r>
          <a:endParaRPr lang="en-CA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rPr>
            <a:t>Automation of services/ info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rPr>
            <a:t>Client-friendly interface</a:t>
          </a:r>
          <a:endParaRPr lang="en-CA" sz="3300" kern="1200" dirty="0"/>
        </a:p>
      </dsp:txBody>
      <dsp:txXfrm>
        <a:off x="3182335" y="1980045"/>
        <a:ext cx="6752149" cy="1724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0AB7-7500-4BED-AB75-3732A7B1E51A}">
      <dsp:nvSpPr>
        <dsp:cNvPr id="0" name=""/>
        <dsp:cNvSpPr/>
      </dsp:nvSpPr>
      <dsp:spPr>
        <a:xfrm>
          <a:off x="475195" y="929468"/>
          <a:ext cx="154172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Purpose</a:t>
          </a:r>
        </a:p>
      </dsp:txBody>
      <dsp:txXfrm>
        <a:off x="475195" y="929468"/>
        <a:ext cx="1541724" cy="514800"/>
      </dsp:txXfrm>
    </dsp:sp>
    <dsp:sp modelId="{E9735524-B273-49C4-B52C-B257D832796A}">
      <dsp:nvSpPr>
        <dsp:cNvPr id="0" name=""/>
        <dsp:cNvSpPr/>
      </dsp:nvSpPr>
      <dsp:spPr>
        <a:xfrm>
          <a:off x="2016919" y="366406"/>
          <a:ext cx="496481" cy="1640924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BB52B-19DA-4CD0-BF2F-B17B559C2279}">
      <dsp:nvSpPr>
        <dsp:cNvPr id="0" name=""/>
        <dsp:cNvSpPr/>
      </dsp:nvSpPr>
      <dsp:spPr>
        <a:xfrm>
          <a:off x="2711993" y="366406"/>
          <a:ext cx="6752149" cy="1640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To guide the development team through the procedure for generating the app</a:t>
          </a:r>
          <a:endParaRPr lang="en-CA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To collect, analyze and define high-level needs and features of the project</a:t>
          </a:r>
          <a:endParaRPr lang="en-CA" sz="2600" kern="1200" dirty="0"/>
        </a:p>
      </dsp:txBody>
      <dsp:txXfrm>
        <a:off x="2711993" y="366406"/>
        <a:ext cx="6752149" cy="1640924"/>
      </dsp:txXfrm>
    </dsp:sp>
    <dsp:sp modelId="{AF21E31C-1FEB-484B-B155-04F1F1B14F0F}">
      <dsp:nvSpPr>
        <dsp:cNvPr id="0" name=""/>
        <dsp:cNvSpPr/>
      </dsp:nvSpPr>
      <dsp:spPr>
        <a:xfrm>
          <a:off x="475195" y="3452281"/>
          <a:ext cx="154172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Scope</a:t>
          </a:r>
        </a:p>
      </dsp:txBody>
      <dsp:txXfrm>
        <a:off x="475195" y="3452281"/>
        <a:ext cx="1541724" cy="514800"/>
      </dsp:txXfrm>
    </dsp:sp>
    <dsp:sp modelId="{D99ECBB3-BD93-4176-9540-34C3356569A4}">
      <dsp:nvSpPr>
        <dsp:cNvPr id="0" name=""/>
        <dsp:cNvSpPr/>
      </dsp:nvSpPr>
      <dsp:spPr>
        <a:xfrm>
          <a:off x="2016919" y="2100931"/>
          <a:ext cx="496481" cy="32175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FB0DE-9178-4E3C-940B-AA08083DC11D}">
      <dsp:nvSpPr>
        <dsp:cNvPr id="0" name=""/>
        <dsp:cNvSpPr/>
      </dsp:nvSpPr>
      <dsp:spPr>
        <a:xfrm>
          <a:off x="2711993" y="2100931"/>
          <a:ext cx="6752149" cy="3217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bg1"/>
              </a:solidFill>
              <a:latin typeface="Arial" panose="020B0604020202020204" pitchFamily="34" charset="0"/>
            </a:rPr>
            <a:t>transactions between TWM and clients</a:t>
          </a:r>
          <a:endParaRPr lang="en-CA" sz="2600" kern="1200" dirty="0">
            <a:solidFill>
              <a:schemeClr val="bg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bg1"/>
              </a:solidFill>
              <a:latin typeface="Arial" panose="020B0604020202020204" pitchFamily="34" charset="0"/>
            </a:rPr>
            <a:t>communication for support and maintenance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feedback for further betterment of the business and company-client relationship</a:t>
          </a:r>
          <a:endParaRPr lang="en-CA" sz="2600" kern="1200" dirty="0">
            <a:solidFill>
              <a:schemeClr val="bg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rgbClr val="FF0000"/>
              </a:solidFill>
              <a:latin typeface="Arial" panose="020B0604020202020204" pitchFamily="34" charset="0"/>
            </a:rPr>
            <a:t>daily administration and office management of TWM</a:t>
          </a:r>
          <a:endParaRPr lang="en-CA" sz="2600" kern="1200" dirty="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rgbClr val="FF0000"/>
              </a:solidFill>
              <a:latin typeface="Arial" panose="020B0604020202020204" pitchFamily="34" charset="0"/>
            </a:rPr>
            <a:t>staff and payroll management of TWM</a:t>
          </a:r>
          <a:endParaRPr lang="en-CA" sz="2600" kern="1200" dirty="0">
            <a:solidFill>
              <a:srgbClr val="FF0000"/>
            </a:solidFill>
            <a:latin typeface="Arial" panose="020B0604020202020204" pitchFamily="34" charset="0"/>
          </a:endParaRPr>
        </a:p>
      </dsp:txBody>
      <dsp:txXfrm>
        <a:off x="2711993" y="2100931"/>
        <a:ext cx="6752149" cy="32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470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76250"/>
            <a:ext cx="3855720" cy="1809750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476250"/>
            <a:ext cx="5616575" cy="5689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286000"/>
            <a:ext cx="3855720" cy="387985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76250"/>
            <a:ext cx="3855720" cy="1809750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286000"/>
            <a:ext cx="3855720" cy="387985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2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5519" y="476249"/>
            <a:ext cx="9937055" cy="5689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63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15758" y="476250"/>
            <a:ext cx="791394" cy="5689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744" y="476250"/>
            <a:ext cx="9737752" cy="5689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0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476250"/>
            <a:ext cx="9938384" cy="5684142"/>
          </a:xfrm>
        </p:spPr>
        <p:txBody>
          <a:bodyPr/>
          <a:lstStyle>
            <a:lvl1pPr>
              <a:defRPr sz="2400"/>
            </a:lvl1pPr>
            <a:lvl2pPr>
              <a:defRPr i="0"/>
            </a:lvl2pPr>
            <a:lvl4pPr>
              <a:defRPr i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Temporary Workspace Management App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71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068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7773" y="476250"/>
            <a:ext cx="4898606" cy="56896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298" y="476250"/>
            <a:ext cx="4898606" cy="5689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6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08932" y="2924969"/>
            <a:ext cx="5689602" cy="7921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902" y="476250"/>
            <a:ext cx="4853539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902" y="1440593"/>
            <a:ext cx="4853539" cy="47252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6079" y="476250"/>
            <a:ext cx="4896495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6079" y="1440593"/>
            <a:ext cx="4896495" cy="47252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7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E39-01CC-461A-BD64-865AB2D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E3139-325F-4790-8820-F44B702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245FD-5280-4F32-B177-67AAC7A7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EF67E-327A-42C0-B990-3AA8398E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8B75B6-DB12-4CA4-8BB7-5DA6DEB0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476249"/>
            <a:ext cx="9938384" cy="2730355"/>
          </a:xfrm>
        </p:spPr>
        <p:txBody>
          <a:bodyPr/>
          <a:lstStyle>
            <a:lvl1pPr>
              <a:defRPr sz="2400"/>
            </a:lvl1pPr>
            <a:lvl2pPr>
              <a:defRPr i="0"/>
            </a:lvl2pPr>
            <a:lvl4pPr>
              <a:defRPr i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55FD23-EFE7-4762-A750-A57D0CCA98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74191" y="3435494"/>
            <a:ext cx="9938384" cy="2730355"/>
          </a:xfrm>
        </p:spPr>
        <p:txBody>
          <a:bodyPr/>
          <a:lstStyle>
            <a:lvl1pPr>
              <a:defRPr sz="2400"/>
            </a:lvl1pPr>
            <a:lvl2pPr>
              <a:defRPr i="0"/>
            </a:lvl2pPr>
            <a:lvl4pPr>
              <a:defRPr i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20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1018-B6C6-45F1-971B-9F4AB82C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9AA7-F9EC-48C9-B107-39B6277E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3883A-289F-44DA-A731-6CE4AA14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49F58-9C64-45C6-A8BB-B736DD91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A22C2-744C-468D-B6C0-6F22ED9F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476249"/>
            <a:ext cx="9938384" cy="2730355"/>
          </a:xfrm>
        </p:spPr>
        <p:txBody>
          <a:bodyPr/>
          <a:lstStyle>
            <a:lvl1pPr>
              <a:defRPr sz="2400"/>
            </a:lvl1pPr>
            <a:lvl2pPr>
              <a:defRPr i="0"/>
            </a:lvl2pPr>
            <a:lvl4pPr>
              <a:defRPr i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64B9BE0-7CA0-43C0-ADD1-F2ECA12C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5520" y="3435495"/>
            <a:ext cx="4853539" cy="273035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FCBE9E8-B774-45B2-848B-2D7ED3AFC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0697" y="3435495"/>
            <a:ext cx="4896495" cy="273035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1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8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4CF-4E29-4CE5-8FE9-6734DCDA60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8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1614264" y="2930301"/>
            <a:ext cx="5700266" cy="792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0563" y="476250"/>
            <a:ext cx="9993341" cy="568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743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EF7C39-EA76-4F52-9159-6345999846CF}" type="datetimeFigureOut">
              <a:rPr lang="en-CA" smtClean="0"/>
              <a:t>14-Oct-20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9132" y="6453386"/>
            <a:ext cx="748772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17612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E2A4CF-4E29-4CE5-8FE9-6734DCDA6013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6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24" r:id="rId6"/>
    <p:sldLayoutId id="2147483725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300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pos="7378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Sprint2/T15_Product_Backlog&amp;Sprint_Backlogs.xls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print2/T15_WBS_DevPhase.mpp" TargetMode="External"/><Relationship Id="rId2" Type="http://schemas.openxmlformats.org/officeDocument/2006/relationships/hyperlink" Target="Sprint2/T15_WBS_PlanningPhase.m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9ABCB-AE9B-4044-BEC2-7EEF4DC54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Temporary Workspace Management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513F7-2767-47C7-9021-09078813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algn="l">
              <a:spcAft>
                <a:spcPts val="200"/>
              </a:spcAft>
            </a:pPr>
            <a:r>
              <a:rPr lang="en-US" dirty="0" err="1"/>
              <a:t>Kamrun</a:t>
            </a:r>
            <a:r>
              <a:rPr lang="en-US" dirty="0"/>
              <a:t> Nahar Liza</a:t>
            </a:r>
          </a:p>
          <a:p>
            <a:pPr indent="-384048" algn="l">
              <a:spcAft>
                <a:spcPts val="200"/>
              </a:spcAft>
            </a:pPr>
            <a:r>
              <a:rPr lang="en-US" dirty="0"/>
              <a:t>Rajesh </a:t>
            </a:r>
            <a:r>
              <a:rPr lang="en-US" dirty="0" err="1"/>
              <a:t>Bista</a:t>
            </a:r>
            <a:endParaRPr lang="en-US" dirty="0"/>
          </a:p>
          <a:p>
            <a:pPr indent="-384048" algn="l">
              <a:spcAft>
                <a:spcPts val="200"/>
              </a:spcAft>
            </a:pPr>
            <a:r>
              <a:rPr lang="en-US" dirty="0"/>
              <a:t>Shishir Das</a:t>
            </a:r>
          </a:p>
          <a:p>
            <a:pPr indent="-384048" algn="l">
              <a:spcAft>
                <a:spcPts val="200"/>
              </a:spcAft>
            </a:pPr>
            <a:r>
              <a:rPr lang="en-US" dirty="0"/>
              <a:t>Sudeep Manandhar</a:t>
            </a:r>
          </a:p>
          <a:p>
            <a:pPr indent="-384048" algn="l">
              <a:spcAft>
                <a:spcPts val="200"/>
              </a:spcAft>
            </a:pPr>
            <a:r>
              <a:rPr lang="en-US" dirty="0" err="1"/>
              <a:t>Suvash</a:t>
            </a:r>
            <a:r>
              <a:rPr lang="en-US" dirty="0"/>
              <a:t> Sharma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6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F5F-6A19-43D1-ABEC-8A04846C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E623-4345-435C-9458-09FFE11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TWM Company Owners</a:t>
            </a:r>
          </a:p>
          <a:p>
            <a:r>
              <a:rPr lang="en-CA" dirty="0"/>
              <a:t>TWM Executive Managers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Clients of TWM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Financial Institutions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System Analyst</a:t>
            </a:r>
          </a:p>
          <a:p>
            <a:r>
              <a:rPr lang="en-CA" dirty="0"/>
              <a:t>Project Manager</a:t>
            </a:r>
          </a:p>
          <a:p>
            <a:r>
              <a:rPr lang="en-CA" dirty="0"/>
              <a:t>Project Advisor</a:t>
            </a:r>
          </a:p>
          <a:p>
            <a:r>
              <a:rPr lang="en-CA" dirty="0"/>
              <a:t>Project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37106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2EE-C069-495D-A4CC-E6820902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A0A2-39F6-41F4-989C-DF0A92B8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Corporate Client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Individual Client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App Admin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37592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E415-7B6C-4F46-AE37-C44F91E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02D1-2B98-4B3E-837B-2B68666E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/>
            <a:r>
              <a:rPr lang="en-US" sz="1800" dirty="0">
                <a:latin typeface="Arial" panose="020B0604020202020204" pitchFamily="34" charset="0"/>
              </a:rPr>
              <a:t>All necessary development, testing, and hosting applications and infrastructure will be made available from the patron institution</a:t>
            </a:r>
          </a:p>
          <a:p>
            <a:pPr marL="0" marR="0" lvl="0" indent="0"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/>
            <a:r>
              <a:rPr lang="en-US" sz="1800" dirty="0">
                <a:latin typeface="Arial" panose="020B0604020202020204" pitchFamily="34" charset="0"/>
              </a:rPr>
              <a:t>15 hours per week per person for project</a:t>
            </a:r>
            <a:endParaRPr lang="en-CA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Any developmental and technological issues that arise during the project will be addressed in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27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D399-36BB-4747-8EFD-C6409CE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DD27-96EA-49D0-9071-D015D5C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/>
            <a:r>
              <a:rPr lang="en-US" sz="1800" dirty="0">
                <a:latin typeface="Arial" panose="020B0604020202020204" pitchFamily="34" charset="0"/>
              </a:rPr>
              <a:t>Lack of necessary industry knowledge</a:t>
            </a:r>
          </a:p>
          <a:p>
            <a:pPr lvl="1"/>
            <a:r>
              <a:rPr lang="en-US" sz="1400" dirty="0">
                <a:latin typeface="Arial" panose="020B0604020202020204" pitchFamily="34" charset="0"/>
              </a:rPr>
              <a:t>discovering business processes and legal frameworks may remain incomplete</a:t>
            </a:r>
            <a:endParaRPr lang="en-CA" sz="1400" dirty="0">
              <a:latin typeface="Arial" panose="020B0604020202020204" pitchFamily="34" charset="0"/>
            </a:endParaRPr>
          </a:p>
          <a:p>
            <a:pPr marR="0" lvl="0"/>
            <a:r>
              <a:rPr lang="en-US" sz="1800" dirty="0">
                <a:latin typeface="Arial" panose="020B0604020202020204" pitchFamily="34" charset="0"/>
              </a:rPr>
              <a:t>Final requirements may necessitate purchase of some expensive third-party tools; at this point, if the costs are prohibitive, features or functionalities may need to be adjusted, or dropped entirely.</a:t>
            </a:r>
            <a:endParaRPr lang="en-CA" sz="1800" dirty="0">
              <a:latin typeface="Arial" panose="020B0604020202020204" pitchFamily="34" charset="0"/>
            </a:endParaRPr>
          </a:p>
          <a:p>
            <a:pPr marR="0" lvl="0"/>
            <a:r>
              <a:rPr lang="en-US" sz="1800" dirty="0">
                <a:latin typeface="Arial" panose="020B0604020202020204" pitchFamily="34" charset="0"/>
              </a:rPr>
              <a:t>Since the project has a hard-stop, unforeseen delays may cause lead to failure in delivering the project as expected on the go-live date</a:t>
            </a:r>
            <a:endParaRPr lang="en-CA" sz="1800" dirty="0">
              <a:latin typeface="Arial" panose="020B0604020202020204" pitchFamily="34" charset="0"/>
            </a:endParaRPr>
          </a:p>
          <a:p>
            <a:pPr marR="0" lvl="0"/>
            <a:r>
              <a:rPr lang="en-US" sz="1800" dirty="0">
                <a:latin typeface="Arial" panose="020B0604020202020204" pitchFamily="34" charset="0"/>
              </a:rPr>
              <a:t>As students we have to distribute our time to all the subjects we are studying, hence the time contribution to the project will be limited.</a:t>
            </a:r>
            <a:endParaRPr lang="en-CA" sz="1800" dirty="0"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Due to the current pandemic, the team has to depend on virtual communication, which might cause issues in managing teamwork.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467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22B24-A81B-47AD-A706-88E694E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Requirements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984ED-9742-41BB-AD78-A28E22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Rajesh </a:t>
            </a:r>
            <a:r>
              <a:rPr lang="en-CA" dirty="0" err="1"/>
              <a:t>Bista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46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9F9D59-70EA-4FDE-981D-969B7242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 Diagram</a:t>
            </a:r>
          </a:p>
        </p:txBody>
      </p:sp>
      <p:pic>
        <p:nvPicPr>
          <p:cNvPr id="5" name="officeArt object" descr="Picture 1">
            <a:extLst>
              <a:ext uri="{FF2B5EF4-FFF2-40B4-BE49-F238E27FC236}">
                <a16:creationId xmlns:a16="http://schemas.microsoft.com/office/drawing/2014/main" id="{C833B273-090F-4220-8609-B9F4FFC3D7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731197"/>
            <a:ext cx="7380514" cy="46910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7908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9F9D59-70EA-4FDE-981D-969B7242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Requirements Scope Statement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B82DE3E-4140-4774-8AAD-F28BE4DAB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929676"/>
              </p:ext>
            </p:extLst>
          </p:nvPr>
        </p:nvGraphicFramePr>
        <p:xfrm>
          <a:off x="1371600" y="2286000"/>
          <a:ext cx="95613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49">
                  <a:extLst>
                    <a:ext uri="{9D8B030D-6E8A-4147-A177-3AD203B41FA5}">
                      <a16:colId xmlns:a16="http://schemas.microsoft.com/office/drawing/2014/main" val="3779297150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594952104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468023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Clients must be able to arrange and book the meeting, the tour </a:t>
                      </a:r>
                      <a:r>
                        <a:rPr lang="en-US" sz="1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etc</a:t>
                      </a:r>
                      <a:endParaRPr lang="en-C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7724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Clients must be able to view and choose the available rental category and services from list.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360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Clients must be able to download and upload the necessary documents in an electronic format.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8954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Clients must be able to rate the services provided by company.</a:t>
                      </a:r>
                      <a:endParaRPr lang="en-C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852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Clients must be able to make the online payments for any transactions requiring payments. 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3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HLR06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Clients must be able to receive notifications for any information or updates.</a:t>
                      </a:r>
                      <a:endParaRPr lang="en-C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</a:t>
                      </a:r>
                      <a:endParaRPr lang="en-C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9873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6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22B24-A81B-47AD-A706-88E694E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Charter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41BC96-8ABE-4CDA-86B8-A9CB0B75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Kamrun</a:t>
            </a:r>
            <a:r>
              <a:rPr lang="en-CA" dirty="0"/>
              <a:t> Nahar Liza</a:t>
            </a:r>
          </a:p>
        </p:txBody>
      </p:sp>
    </p:spTree>
    <p:extLst>
      <p:ext uri="{BB962C8B-B14F-4D97-AF65-F5344CB8AC3E}">
        <p14:creationId xmlns:p14="http://schemas.microsoft.com/office/powerpoint/2010/main" val="213104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D399-36BB-4747-8EFD-C6409CE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DD27-96EA-49D0-9071-D015D5C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act as a guideline to the development team through the modus operandi of app development</a:t>
            </a:r>
          </a:p>
          <a:p>
            <a:r>
              <a:rPr lang="en-CA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To define the roles and responsibilities of the team and team members through the project development</a:t>
            </a:r>
          </a:p>
          <a:p>
            <a:r>
              <a:rPr lang="en-CA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To establish the decision making and communication procedure for the team</a:t>
            </a:r>
          </a:p>
        </p:txBody>
      </p:sp>
    </p:spTree>
    <p:extLst>
      <p:ext uri="{BB962C8B-B14F-4D97-AF65-F5344CB8AC3E}">
        <p14:creationId xmlns:p14="http://schemas.microsoft.com/office/powerpoint/2010/main" val="122050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5F17-4C75-4FA4-9283-CE4DD128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36374B-084A-4F28-A2D3-26DC952CF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194444"/>
              </p:ext>
            </p:extLst>
          </p:nvPr>
        </p:nvGraphicFramePr>
        <p:xfrm>
          <a:off x="1436181" y="2216259"/>
          <a:ext cx="4248511" cy="3720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9903">
                  <a:extLst>
                    <a:ext uri="{9D8B030D-6E8A-4147-A177-3AD203B41FA5}">
                      <a16:colId xmlns:a16="http://schemas.microsoft.com/office/drawing/2014/main" val="3845222274"/>
                    </a:ext>
                  </a:extLst>
                </a:gridCol>
                <a:gridCol w="1978608">
                  <a:extLst>
                    <a:ext uri="{9D8B030D-6E8A-4147-A177-3AD203B41FA5}">
                      <a16:colId xmlns:a16="http://schemas.microsoft.com/office/drawing/2014/main" val="242807082"/>
                    </a:ext>
                  </a:extLst>
                </a:gridCol>
              </a:tblGrid>
              <a:tr h="7914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Functional Areas</a:t>
                      </a: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Core Members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130143845"/>
                  </a:ext>
                </a:extLst>
              </a:tr>
              <a:tr h="414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Project Manager 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Sudeep Manandhar 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4140978724"/>
                  </a:ext>
                </a:extLst>
              </a:tr>
              <a:tr h="305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Product Owner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Kamrun Nahar Liza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3036196267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Scrum Master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Sudeep Manandhar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1812578112"/>
                  </a:ext>
                </a:extLst>
              </a:tr>
              <a:tr h="305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UI &amp; UX Designer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Rajesh Bista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3381260896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Front-end Developer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Rajesh Bista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3633745623"/>
                  </a:ext>
                </a:extLst>
              </a:tr>
              <a:tr h="404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Back-end Developer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Suvash Sharma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745310809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Quality Analyst &amp; Tester 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Shishir Das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1290737253"/>
                  </a:ext>
                </a:extLst>
              </a:tr>
              <a:tr h="4045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Project Consultant</a:t>
                      </a:r>
                      <a:endParaRPr lang="en-CA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Anjana Shah</a:t>
                      </a:r>
                      <a:endParaRPr lang="en-CA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8716" marR="118716" marT="0" marB="0" anchor="ctr"/>
                </a:tc>
                <a:extLst>
                  <a:ext uri="{0D108BD9-81ED-4DB2-BD59-A6C34878D82A}">
                    <a16:rowId xmlns:a16="http://schemas.microsoft.com/office/drawing/2014/main" val="130449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0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22B24-A81B-47AD-A706-88E694E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FE090-BFCC-48ED-B5EC-7F9DD7D24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Shishir Das</a:t>
            </a:r>
          </a:p>
        </p:txBody>
      </p:sp>
    </p:spTree>
    <p:extLst>
      <p:ext uri="{BB962C8B-B14F-4D97-AF65-F5344CB8AC3E}">
        <p14:creationId xmlns:p14="http://schemas.microsoft.com/office/powerpoint/2010/main" val="294976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C928-83F7-4560-8185-897E288C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Empowerment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B536-D616-4B4D-872B-2F682BEE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/>
            <a:r>
              <a:rPr lang="en-CA" dirty="0"/>
              <a:t>Articulating clear vision and goal of the team to stay focused and keep the team motivated.</a:t>
            </a:r>
          </a:p>
          <a:p>
            <a:pPr marR="0" lvl="0"/>
            <a:r>
              <a:rPr lang="en-CA" dirty="0"/>
              <a:t>Providing scope for personal development of the team members by supporting skill development</a:t>
            </a:r>
          </a:p>
          <a:p>
            <a:pPr marR="0" lvl="0"/>
            <a:r>
              <a:rPr lang="en-CA" dirty="0"/>
              <a:t>Developing distinct and flexible individual roles and responsibilities in consensus. The team members always have a flexibility to swap their tasks based on interest and expertise when they feel the need.</a:t>
            </a:r>
          </a:p>
          <a:p>
            <a:pPr marR="0" lvl="0"/>
            <a:r>
              <a:rPr lang="en-CA" dirty="0"/>
              <a:t>Managing conflict through mutual respect and active listening. In case of dispute, resolution will be developed from the mutually agreeable point to all involved parties.</a:t>
            </a:r>
          </a:p>
          <a:p>
            <a:pPr marR="0" lvl="0"/>
            <a:r>
              <a:rPr lang="en-CA" dirty="0"/>
              <a:t>Providing constructive criticism to the team members focusing on their performance, thus allowing their growth.</a:t>
            </a:r>
          </a:p>
        </p:txBody>
      </p:sp>
    </p:spTree>
    <p:extLst>
      <p:ext uri="{BB962C8B-B14F-4D97-AF65-F5344CB8AC3E}">
        <p14:creationId xmlns:p14="http://schemas.microsoft.com/office/powerpoint/2010/main" val="290569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F142-E17E-47FC-81B1-893222D1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0F25-0B65-405B-B080-AAAC3945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 Meeting</a:t>
            </a:r>
          </a:p>
          <a:p>
            <a:r>
              <a:rPr lang="en-CA" dirty="0"/>
              <a:t>Decision-Making Procedure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Process Roles</a:t>
            </a:r>
          </a:p>
        </p:txBody>
      </p:sp>
    </p:spTree>
    <p:extLst>
      <p:ext uri="{BB962C8B-B14F-4D97-AF65-F5344CB8AC3E}">
        <p14:creationId xmlns:p14="http://schemas.microsoft.com/office/powerpoint/2010/main" val="246715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91C2-463C-49EB-930A-92A6EF43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Performance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E0FF-C299-4ABC-B673-7E7E8E8B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CA" sz="2400" dirty="0"/>
              <a:t>Attendance / Participation: Measured through punctuality and active involvement in team processes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CA" sz="2400" dirty="0"/>
              <a:t>Team spirit / Teamwork: Measured through peer feedback mechanism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CA" sz="2400" dirty="0"/>
              <a:t>Productivity: Measured through delivery of assigned tasks on time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CA" sz="2400" dirty="0"/>
              <a:t>Proactiveness: Measured through the number of times the member takes initiative in discussion, need assessment and problem solving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CA" sz="2400" dirty="0"/>
              <a:t>Quality: Measured through the amount of redundancy and bugs in delivered code</a:t>
            </a:r>
          </a:p>
        </p:txBody>
      </p:sp>
    </p:spTree>
    <p:extLst>
      <p:ext uri="{BB962C8B-B14F-4D97-AF65-F5344CB8AC3E}">
        <p14:creationId xmlns:p14="http://schemas.microsoft.com/office/powerpoint/2010/main" val="378636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BD9-291F-41F2-A34F-254CBA4E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0259-EB11-459F-B542-15F93A8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 to Product Backlog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0516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22B24-A81B-47AD-A706-88E694E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Plan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29F10-7B63-4899-BEE9-F741C601D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Sudeep Manandhar</a:t>
            </a:r>
          </a:p>
        </p:txBody>
      </p:sp>
    </p:spTree>
    <p:extLst>
      <p:ext uri="{BB962C8B-B14F-4D97-AF65-F5344CB8AC3E}">
        <p14:creationId xmlns:p14="http://schemas.microsoft.com/office/powerpoint/2010/main" val="265864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91C2-463C-49EB-930A-92A6EF43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E0FF-C299-4ABC-B673-7E7E8E8B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Simple intuitive user interface for registration, login and navigation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Secured online payment system</a:t>
            </a:r>
            <a:endParaRPr lang="en-US" sz="1800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Dashboard to present user profile, communication, information and statistics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Cloud based database system</a:t>
            </a:r>
            <a:endParaRPr lang="en-US" sz="1800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List of available services/facilities and customization options</a:t>
            </a:r>
          </a:p>
          <a:p>
            <a:pPr marL="384048" marR="0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>
                <a:ln>
                  <a:noFill/>
                </a:ln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Platform for service ratings and feedback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30351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17D1-047E-44F7-8F2D-C9A44A8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1E67-0C83-4D7A-864B-DE794B925C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84048" marR="0" lvl="1" fontAlgn="base">
              <a:lnSpc>
                <a:spcPct val="114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/>
              <a:t>The profile system can be initiated only after the completion of login system. (FS)</a:t>
            </a:r>
            <a:endParaRPr lang="en-CA" sz="2400" dirty="0"/>
          </a:p>
          <a:p>
            <a:pPr marL="384048" marR="0" lvl="1" fontAlgn="base">
              <a:lnSpc>
                <a:spcPct val="114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/>
              <a:t>The checkout and payment system can be initiated only after the completion of service system. (FS)</a:t>
            </a:r>
            <a:endParaRPr lang="en-CA" sz="2400" dirty="0"/>
          </a:p>
          <a:p>
            <a:pPr marL="384048" marR="0" lvl="1" fontAlgn="base">
              <a:lnSpc>
                <a:spcPct val="114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400" dirty="0"/>
              <a:t>To initiate the notification system, the home page and dashboard, the service system, the checkout and payment system should be completed. (FS)</a:t>
            </a:r>
            <a:endParaRPr lang="en-CA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4D076-2386-4EF3-BF46-2927E5167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84048" marR="0" lvl="1" fontAlgn="base">
              <a:lnSpc>
                <a:spcPct val="114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5100" dirty="0"/>
              <a:t>infrastructure at the company should be setup before the application can be launched (FS)</a:t>
            </a:r>
            <a:endParaRPr lang="en-CA" sz="5100" dirty="0"/>
          </a:p>
          <a:p>
            <a:pPr marL="384048" marR="0" lvl="1" fontAlgn="base">
              <a:lnSpc>
                <a:spcPct val="114000"/>
              </a:lnSpc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5100" dirty="0"/>
              <a:t>The research on similar applications should be conducted before initializing app development (FS)</a:t>
            </a:r>
            <a:endParaRPr lang="en-CA" sz="5100" dirty="0"/>
          </a:p>
        </p:txBody>
      </p:sp>
    </p:spTree>
    <p:extLst>
      <p:ext uri="{BB962C8B-B14F-4D97-AF65-F5344CB8AC3E}">
        <p14:creationId xmlns:p14="http://schemas.microsoft.com/office/powerpoint/2010/main" val="174896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FAF4-CFCB-47E7-B656-9261F2C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Management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7D967F-4755-42CB-8E4B-56D4216DA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63626"/>
              </p:ext>
            </p:extLst>
          </p:nvPr>
        </p:nvGraphicFramePr>
        <p:xfrm>
          <a:off x="1371600" y="2286000"/>
          <a:ext cx="9601201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45">
                  <a:extLst>
                    <a:ext uri="{9D8B030D-6E8A-4147-A177-3AD203B41FA5}">
                      <a16:colId xmlns:a16="http://schemas.microsoft.com/office/drawing/2014/main" val="3926054233"/>
                    </a:ext>
                  </a:extLst>
                </a:gridCol>
                <a:gridCol w="1776267">
                  <a:extLst>
                    <a:ext uri="{9D8B030D-6E8A-4147-A177-3AD203B41FA5}">
                      <a16:colId xmlns:a16="http://schemas.microsoft.com/office/drawing/2014/main" val="3106901429"/>
                    </a:ext>
                  </a:extLst>
                </a:gridCol>
                <a:gridCol w="2012509">
                  <a:extLst>
                    <a:ext uri="{9D8B030D-6E8A-4147-A177-3AD203B41FA5}">
                      <a16:colId xmlns:a16="http://schemas.microsoft.com/office/drawing/2014/main" val="3126200305"/>
                    </a:ext>
                  </a:extLst>
                </a:gridCol>
                <a:gridCol w="3369780">
                  <a:extLst>
                    <a:ext uri="{9D8B030D-6E8A-4147-A177-3AD203B41FA5}">
                      <a16:colId xmlns:a16="http://schemas.microsoft.com/office/drawing/2014/main" val="2223391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</a:rPr>
                        <a:t>Potential Risk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</a:rPr>
                        <a:t>Severity (H/M/L)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</a:rPr>
                        <a:t>Likelihood (H/M/L)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</a:rPr>
                        <a:t>Management Strategy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4772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Web Security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Following standard security measures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8285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Updates and Maintenance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Creating after-release-support provision plans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5082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User Interface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Designing simple and intuitive interface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21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Data Privacy and Security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Creating a separate App Admin team for critical database access and backup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8021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Acceptance by end users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</a:t>
                      </a:r>
                      <a:endParaRPr lang="en-CA" sz="12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Following standard UI/UX procedures</a:t>
                      </a:r>
                      <a:endParaRPr lang="en-CA" sz="12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0541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312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C420-43B4-4F92-8094-E69BDB2A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18C5-B629-4661-949F-C815B7E0BA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Reports</a:t>
            </a:r>
          </a:p>
          <a:p>
            <a:pPr lvl="1"/>
            <a:r>
              <a:rPr lang="en-CA" dirty="0"/>
              <a:t>Product Vision Statement</a:t>
            </a:r>
          </a:p>
          <a:p>
            <a:pPr lvl="1"/>
            <a:r>
              <a:rPr lang="en-CA" dirty="0"/>
              <a:t>Product Roadmap (HLR)</a:t>
            </a:r>
          </a:p>
          <a:p>
            <a:pPr lvl="1"/>
            <a:r>
              <a:rPr lang="en-CA" dirty="0"/>
              <a:t>Product Backlog</a:t>
            </a:r>
          </a:p>
          <a:p>
            <a:pPr lvl="1"/>
            <a:r>
              <a:rPr lang="en-CA" dirty="0"/>
              <a:t>Release Plan</a:t>
            </a:r>
          </a:p>
          <a:p>
            <a:pPr lvl="1"/>
            <a:r>
              <a:rPr lang="en-CA" dirty="0"/>
              <a:t>Sprint Backlogs</a:t>
            </a:r>
          </a:p>
          <a:p>
            <a:pPr lvl="1"/>
            <a:r>
              <a:rPr lang="en-CA" dirty="0"/>
              <a:t>Increment Logs</a:t>
            </a:r>
          </a:p>
          <a:p>
            <a:pPr lvl="1"/>
            <a:r>
              <a:rPr lang="en-CA" dirty="0"/>
              <a:t>Test Plan / Execution Report</a:t>
            </a:r>
          </a:p>
          <a:p>
            <a:pPr lvl="1"/>
            <a:r>
              <a:rPr lang="en-CA" dirty="0"/>
              <a:t>Change Request</a:t>
            </a:r>
          </a:p>
          <a:p>
            <a:pPr lvl="1"/>
            <a:r>
              <a:rPr lang="en-CA" dirty="0"/>
              <a:t>Burnout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8DA58-E2A8-4E6E-A2A8-378AADCDD8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Meetings</a:t>
            </a:r>
          </a:p>
          <a:p>
            <a:pPr lvl="1"/>
            <a:r>
              <a:rPr lang="en-CA" dirty="0"/>
              <a:t>Team Coordination</a:t>
            </a:r>
          </a:p>
          <a:p>
            <a:pPr lvl="1"/>
            <a:r>
              <a:rPr lang="en-CA" dirty="0"/>
              <a:t>Kick-off</a:t>
            </a:r>
          </a:p>
          <a:p>
            <a:pPr lvl="1"/>
            <a:r>
              <a:rPr lang="en-CA" dirty="0"/>
              <a:t>Sprint Planning Meeting</a:t>
            </a:r>
          </a:p>
          <a:p>
            <a:pPr lvl="1"/>
            <a:r>
              <a:rPr lang="en-CA" dirty="0"/>
              <a:t>Stand-up</a:t>
            </a:r>
          </a:p>
          <a:p>
            <a:pPr lvl="1"/>
            <a:r>
              <a:rPr lang="en-CA" dirty="0"/>
              <a:t>Go/No Go</a:t>
            </a:r>
          </a:p>
        </p:txBody>
      </p:sp>
    </p:spTree>
    <p:extLst>
      <p:ext uri="{BB962C8B-B14F-4D97-AF65-F5344CB8AC3E}">
        <p14:creationId xmlns:p14="http://schemas.microsoft.com/office/powerpoint/2010/main" val="87491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EBB30D-960A-4C71-BEF8-500462BC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 Breakdown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2E862-5E5D-415A-A820-F9F132F6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 for Planning Phase WBS</a:t>
            </a:r>
            <a:endParaRPr lang="en-CA" dirty="0"/>
          </a:p>
          <a:p>
            <a:r>
              <a:rPr lang="en-CA" dirty="0">
                <a:hlinkClick r:id="rId3" action="ppaction://hlinkfile"/>
              </a:rPr>
              <a:t>Link for Development Phase WBS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598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70F-56C5-4D3C-B8F0-3C2131E3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Details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341734D-2DBF-4C8B-A2C6-F36359C38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13390"/>
              </p:ext>
            </p:extLst>
          </p:nvPr>
        </p:nvGraphicFramePr>
        <p:xfrm>
          <a:off x="1774825" y="476249"/>
          <a:ext cx="9937799" cy="568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00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4D42-C62C-4E3F-8551-B336977C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016DE-48D2-408B-A3D6-D19959FE6D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89542" y="2262396"/>
          <a:ext cx="3765316" cy="3628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041">
                  <a:extLst>
                    <a:ext uri="{9D8B030D-6E8A-4147-A177-3AD203B41FA5}">
                      <a16:colId xmlns:a16="http://schemas.microsoft.com/office/drawing/2014/main" val="3279472575"/>
                    </a:ext>
                  </a:extLst>
                </a:gridCol>
                <a:gridCol w="825275">
                  <a:extLst>
                    <a:ext uri="{9D8B030D-6E8A-4147-A177-3AD203B41FA5}">
                      <a16:colId xmlns:a16="http://schemas.microsoft.com/office/drawing/2014/main" val="1544287483"/>
                    </a:ext>
                  </a:extLst>
                </a:gridCol>
              </a:tblGrid>
              <a:tr h="4241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Major Activity or Milestone</a:t>
                      </a:r>
                      <a:endParaRPr lang="en-CA" sz="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Estimated Milestone Target Date</a:t>
                      </a:r>
                      <a:endParaRPr lang="en-CA" sz="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931236311"/>
                  </a:ext>
                </a:extLst>
              </a:tr>
              <a:tr h="304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 Summary, Project Vision, High Level Requirements, Personas and User Stories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 Oct 2020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190956611"/>
                  </a:ext>
                </a:extLst>
              </a:tr>
              <a:tr h="219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 Plan, Team Charter, Product Backlog and Spring Backlogs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Oct 2020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3662145779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System Requirements, Analysis and Design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 Oct 2020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2127643782"/>
                  </a:ext>
                </a:extLst>
              </a:tr>
              <a:tr h="219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Technical Requirements and Wireframes/Prototypes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 Nov 2020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3494920095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Application template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08 Jan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3865090579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Home Page and Dashboard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 Jan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041584208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Login System (Initial)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 Jan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757520515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 Profile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 Jan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859173413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Service, Utilities and Maintenance Request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 Jan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2818067371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out and Payment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 Feb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144621578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Notification / Report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 Feb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669623495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Feedback and Rating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 Feb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661266122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Loyalty, Referral and Reward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 Feb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708202201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Documentation and Access System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 Feb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082909902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Login System (Final)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05 Mar 2021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309705472"/>
                  </a:ext>
                </a:extLst>
              </a:tr>
              <a:tr h="1855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Final Package</a:t>
                      </a:r>
                      <a:endParaRPr lang="en-CA" sz="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26 Mar 2021</a:t>
                      </a:r>
                      <a:endParaRPr lang="en-CA" sz="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33138" marR="33138" marT="33138" marB="33138"/>
                </a:tc>
                <a:extLst>
                  <a:ext uri="{0D108BD9-81ED-4DB2-BD59-A6C34878D82A}">
                    <a16:rowId xmlns:a16="http://schemas.microsoft.com/office/drawing/2014/main" val="18171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900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4E70A8-0F68-41CC-8E1C-2A750C6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134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15ED-97B2-474B-A436-2CA44F9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F200CE-539A-4E93-8EC5-0B94D4473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750866"/>
              </p:ext>
            </p:extLst>
          </p:nvPr>
        </p:nvGraphicFramePr>
        <p:xfrm>
          <a:off x="1774825" y="476250"/>
          <a:ext cx="9939338" cy="568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82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6046-207C-4266-9A88-637E519B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693BF-1FA2-467D-9195-3A5A9F97C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023677"/>
              </p:ext>
            </p:extLst>
          </p:nvPr>
        </p:nvGraphicFramePr>
        <p:xfrm>
          <a:off x="1774825" y="476250"/>
          <a:ext cx="9939338" cy="568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2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8060-FB28-4EED-A6A0-B5A453B8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94E85-DF44-4A75-AB99-1A055C835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60838"/>
              </p:ext>
            </p:extLst>
          </p:nvPr>
        </p:nvGraphicFramePr>
        <p:xfrm>
          <a:off x="1774825" y="476250"/>
          <a:ext cx="9939338" cy="568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31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22B24-A81B-47AD-A706-88E694E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Vision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8B3E3-61D9-42C9-B5D8-8218217EE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Suvash</a:t>
            </a:r>
            <a:r>
              <a:rPr lang="en-CA" dirty="0"/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10180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DDC8-1C54-463E-8652-516C95D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/ Scope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F41163-D79D-4998-B990-3A468CD31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14940"/>
              </p:ext>
            </p:extLst>
          </p:nvPr>
        </p:nvGraphicFramePr>
        <p:xfrm>
          <a:off x="1774825" y="476250"/>
          <a:ext cx="9939338" cy="568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72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DA9E-11CC-46DE-A729-51B9DE24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61F175-27A1-4311-8518-A9F003989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90564"/>
              </p:ext>
            </p:extLst>
          </p:nvPr>
        </p:nvGraphicFramePr>
        <p:xfrm>
          <a:off x="1774825" y="476248"/>
          <a:ext cx="9939337" cy="57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497">
                  <a:extLst>
                    <a:ext uri="{9D8B030D-6E8A-4147-A177-3AD203B41FA5}">
                      <a16:colId xmlns:a16="http://schemas.microsoft.com/office/drawing/2014/main" val="2641511955"/>
                    </a:ext>
                  </a:extLst>
                </a:gridCol>
                <a:gridCol w="7702840">
                  <a:extLst>
                    <a:ext uri="{9D8B030D-6E8A-4147-A177-3AD203B41FA5}">
                      <a16:colId xmlns:a16="http://schemas.microsoft.com/office/drawing/2014/main" val="4075675492"/>
                    </a:ext>
                  </a:extLst>
                </a:gridCol>
              </a:tblGrid>
              <a:tr h="180250">
                <a:tc>
                  <a:txBody>
                    <a:bodyPr/>
                    <a:lstStyle/>
                    <a:p>
                      <a:endParaRPr lang="en-CA" sz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42205"/>
                  </a:ext>
                </a:extLst>
              </a:tr>
              <a:tr h="12219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Problem of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intuitive interface lacking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 more company-friendly rather than client-friendly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232326"/>
                  </a:ext>
                </a:extLst>
              </a:tr>
              <a:tr h="7509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affects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TWM company and the clients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6296116"/>
                  </a:ext>
                </a:extLst>
              </a:tr>
              <a:tr h="1229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impact of which is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company unable to communicate effectively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 struggling to find the solutions they require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120116"/>
                  </a:ext>
                </a:extLst>
              </a:tr>
              <a:tr h="2317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successful solution would be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application, efficient platform:</a:t>
                      </a:r>
                    </a:p>
                    <a:p>
                      <a:pPr marL="1778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 proper transaction and communication between the company and the client</a:t>
                      </a:r>
                    </a:p>
                    <a:p>
                      <a:pPr marL="1778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saves time and budget for the company</a:t>
                      </a:r>
                    </a:p>
                    <a:p>
                      <a:pPr marL="1778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efficiently provides information and services to clients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411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207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1286</Words>
  <Application>Microsoft Office PowerPoint</Application>
  <PresentationFormat>Widescreen</PresentationFormat>
  <Paragraphs>264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Franklin Gothic Book</vt:lpstr>
      <vt:lpstr>Times New Roman</vt:lpstr>
      <vt:lpstr>Verdana</vt:lpstr>
      <vt:lpstr>Crop</vt:lpstr>
      <vt:lpstr>Temporary Workspace Management App Project</vt:lpstr>
      <vt:lpstr>Project Introduction</vt:lpstr>
      <vt:lpstr>Project Details</vt:lpstr>
      <vt:lpstr>Background</vt:lpstr>
      <vt:lpstr>Project Team</vt:lpstr>
      <vt:lpstr>Project Outcomes</vt:lpstr>
      <vt:lpstr>Project Vision</vt:lpstr>
      <vt:lpstr>Purpose / Scope</vt:lpstr>
      <vt:lpstr>Problem Statement</vt:lpstr>
      <vt:lpstr>Stakeholders</vt:lpstr>
      <vt:lpstr>Users</vt:lpstr>
      <vt:lpstr>Assumptions</vt:lpstr>
      <vt:lpstr>Constraints</vt:lpstr>
      <vt:lpstr>High Level Requirements</vt:lpstr>
      <vt:lpstr>Context Diagram</vt:lpstr>
      <vt:lpstr>Requirements Scope Statement</vt:lpstr>
      <vt:lpstr>Team Charter</vt:lpstr>
      <vt:lpstr>Objectives</vt:lpstr>
      <vt:lpstr>Team</vt:lpstr>
      <vt:lpstr>Team Empowerment</vt:lpstr>
      <vt:lpstr>Team Operations</vt:lpstr>
      <vt:lpstr>Performance Assessment</vt:lpstr>
      <vt:lpstr>Product Backlog</vt:lpstr>
      <vt:lpstr>Project Plan</vt:lpstr>
      <vt:lpstr>Deliverables</vt:lpstr>
      <vt:lpstr>Dependencies</vt:lpstr>
      <vt:lpstr>Risk Management</vt:lpstr>
      <vt:lpstr>Communication</vt:lpstr>
      <vt:lpstr>Work Breakdown Structure</vt:lpstr>
      <vt:lpstr>Milestones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Temporary Workspace Management App Project</dc:title>
  <dc:creator>Sudeep</dc:creator>
  <cp:lastModifiedBy>Sudeep</cp:lastModifiedBy>
  <cp:revision>25</cp:revision>
  <dcterms:created xsi:type="dcterms:W3CDTF">2020-10-14T02:05:41Z</dcterms:created>
  <dcterms:modified xsi:type="dcterms:W3CDTF">2020-10-14T18:53:02Z</dcterms:modified>
</cp:coreProperties>
</file>