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ide barRectangle 8"/>
          <p:cNvSpPr/>
          <p:nvPr/>
        </p:nvSpPr>
        <p:spPr>
          <a:xfrm>
            <a:off x="956189" y="752"/>
            <a:ext cx="457201" cy="13716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 rot="16200000">
            <a:off x="-3228528" y="5860601"/>
            <a:ext cx="11400533" cy="1584325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1039" y="952500"/>
            <a:ext cx="19876769" cy="11368285"/>
          </a:xfrm>
          <a:prstGeom prst="rect">
            <a:avLst/>
          </a:prstGeom>
        </p:spPr>
        <p:txBody>
          <a:bodyPr lIns="91439" tIns="91439" rIns="91439" bIns="91439"/>
          <a:lstStyle>
            <a:lvl1pPr marL="768095" indent="-76809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452067" indent="-92171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4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2011679" indent="-1024127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0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968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0540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3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93289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1530050" y="2602720"/>
            <a:ext cx="19225943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r" defTabSz="1828800">
              <a:lnSpc>
                <a:spcPct val="89000"/>
              </a:lnSpc>
              <a:defRPr sz="14400" b="0" cap="all" spc="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30050" y="8432655"/>
            <a:ext cx="19225943" cy="2286649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r" defTabSz="1828800">
              <a:lnSpc>
                <a:spcPct val="112000"/>
              </a:lnSpc>
              <a:spcBef>
                <a:spcPts val="0"/>
              </a:spcBef>
              <a:buSzTx/>
              <a:buNone/>
              <a:defRPr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Crop MarkFreeform 6"/>
          <p:cNvSpPr/>
          <p:nvPr/>
        </p:nvSpPr>
        <p:spPr>
          <a:xfrm>
            <a:off x="16303924" y="3371303"/>
            <a:ext cx="6550026" cy="881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EFEDE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3830256" y="3576908"/>
            <a:ext cx="16722459" cy="4196453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89000"/>
              </a:lnSpc>
              <a:defRPr sz="14400" b="0" cap="all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59811" y="7912558"/>
            <a:ext cx="13663347" cy="21724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4572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9144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13716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828800" algn="ctr" defTabSz="1828800">
              <a:lnSpc>
                <a:spcPct val="112000"/>
              </a:lnSpc>
              <a:spcBef>
                <a:spcPts val="0"/>
              </a:spcBef>
              <a:buSzTx/>
              <a:buNone/>
              <a:defRPr sz="46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73" name="Group 6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71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sp>
          <p:nvSpPr>
            <p:cNvPr id="172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19431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ide barRectangle 8"/>
          <p:cNvSpPr/>
          <p:nvPr/>
        </p:nvSpPr>
        <p:spPr>
          <a:xfrm>
            <a:off x="956189" y="752"/>
            <a:ext cx="457201" cy="13716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 rot="16200000">
            <a:off x="-3228528" y="5860601"/>
            <a:ext cx="11400533" cy="1584325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495545" y="952500"/>
            <a:ext cx="9797214" cy="11379200"/>
          </a:xfrm>
          <a:prstGeom prst="rect">
            <a:avLst/>
          </a:prstGeom>
        </p:spPr>
        <p:txBody>
          <a:bodyPr lIns="91439" tIns="91439" rIns="91439" bIns="91439"/>
          <a:lstStyle>
            <a:lvl1pPr marL="768095" indent="-76809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452067" indent="-921715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2011679" indent="-1024127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96895" indent="-1152143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–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054096" indent="-1152144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93289" y="13040063"/>
            <a:ext cx="534519" cy="542646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24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FEDE3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400">
              <a:defRPr sz="3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grpSp>
        <p:nvGrpSpPr>
          <p:cNvPr id="196" name="Group 27"/>
          <p:cNvGrpSpPr/>
          <p:nvPr/>
        </p:nvGrpSpPr>
        <p:grpSpPr>
          <a:xfrm>
            <a:off x="1505715" y="1488937"/>
            <a:ext cx="21348235" cy="10699344"/>
            <a:chOff x="0" y="0"/>
            <a:chExt cx="21348233" cy="10699342"/>
          </a:xfrm>
        </p:grpSpPr>
        <p:sp>
          <p:nvSpPr>
            <p:cNvPr id="194" name="Freeform 6"/>
            <p:cNvSpPr/>
            <p:nvPr/>
          </p:nvSpPr>
          <p:spPr>
            <a:xfrm>
              <a:off x="14798208" y="1882366"/>
              <a:ext cx="655002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sp>
          <p:nvSpPr>
            <p:cNvPr id="195" name="Freeform 6"/>
            <p:cNvSpPr/>
            <p:nvPr/>
          </p:nvSpPr>
          <p:spPr>
            <a:xfrm rot="10800000">
              <a:off x="0" y="0"/>
              <a:ext cx="6551336" cy="88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914400">
                <a:defRPr sz="3600">
                  <a:solidFill>
                    <a:srgbClr val="000000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957041" y="2961859"/>
            <a:ext cx="11503075" cy="7697043"/>
          </a:xfrm>
          <a:prstGeom prst="rect">
            <a:avLst/>
          </a:prstGeom>
        </p:spPr>
        <p:txBody>
          <a:bodyPr anchor="ctr"/>
          <a:lstStyle>
            <a:lvl1pPr algn="r" defTabSz="1737360">
              <a:defRPr sz="12540"/>
            </a:lvl1pPr>
          </a:lstStyle>
          <a:p>
            <a:r>
              <a:t>Temporary Workspace Management App Project</a:t>
            </a:r>
          </a:p>
        </p:txBody>
      </p:sp>
      <p:sp>
        <p:nvSpPr>
          <p:cNvPr id="19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6067276" y="2961857"/>
            <a:ext cx="5359685" cy="7697046"/>
          </a:xfrm>
          <a:prstGeom prst="rect">
            <a:avLst/>
          </a:prstGeom>
        </p:spPr>
        <p:txBody>
          <a:bodyPr anchor="ctr"/>
          <a:lstStyle/>
          <a:p>
            <a:pPr marL="768095" indent="-1152144" algn="l">
              <a:spcBef>
                <a:spcPts val="400"/>
              </a:spcBef>
            </a:pPr>
            <a:r>
              <a:t>Kamrun Nahar Liza</a:t>
            </a:r>
          </a:p>
          <a:p>
            <a:pPr marL="768095" indent="-1152144" algn="l">
              <a:spcBef>
                <a:spcPts val="400"/>
              </a:spcBef>
            </a:pPr>
            <a:r>
              <a:t>Rajesh Bista</a:t>
            </a:r>
          </a:p>
          <a:p>
            <a:pPr marL="768095" indent="-1152144" algn="l">
              <a:spcBef>
                <a:spcPts val="400"/>
              </a:spcBef>
            </a:pPr>
            <a:r>
              <a:t>Shishir Das</a:t>
            </a:r>
          </a:p>
          <a:p>
            <a:pPr marL="768095" indent="-1152144" algn="l">
              <a:spcBef>
                <a:spcPts val="400"/>
              </a:spcBef>
            </a:pPr>
            <a:r>
              <a:t>Sudeep Manandhar</a:t>
            </a:r>
          </a:p>
          <a:p>
            <a:pPr marL="768095" indent="-1152144" algn="l">
              <a:spcBef>
                <a:spcPts val="400"/>
              </a:spcBef>
            </a:pPr>
            <a:r>
              <a:t>Suvash Sharma</a:t>
            </a:r>
          </a:p>
        </p:txBody>
      </p:sp>
      <p:sp>
        <p:nvSpPr>
          <p:cNvPr id="199" name="Straight Connector 31"/>
          <p:cNvSpPr/>
          <p:nvPr/>
        </p:nvSpPr>
        <p:spPr>
          <a:xfrm>
            <a:off x="15349928" y="4776716"/>
            <a:ext cx="1" cy="3712193"/>
          </a:xfrm>
          <a:prstGeom prst="line">
            <a:avLst/>
          </a:prstGeom>
          <a:ln w="50800" cap="sq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914400">
              <a:defRPr sz="36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UPDATES</a:t>
            </a:r>
          </a:p>
        </p:txBody>
      </p:sp>
      <p:sp>
        <p:nvSpPr>
          <p:cNvPr id="2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1535859" lvl="1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MongoDB: for database</a:t>
            </a:r>
          </a:p>
          <a:p>
            <a:pPr marL="1535859" lvl="1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Firebase: for authentication</a:t>
            </a:r>
          </a:p>
          <a:p>
            <a:pPr marL="1535859" lvl="1" indent="-1005507">
              <a:defRPr sz="4800"/>
            </a:pPr>
            <a:r>
              <a:rPr>
                <a:latin typeface="Arial"/>
                <a:ea typeface="Arial"/>
                <a:cs typeface="Arial"/>
                <a:sym typeface="Arial"/>
              </a:rPr>
              <a:t>Previous plan: MySQL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1828800">
              <a:lnSpc>
                <a:spcPct val="89000"/>
              </a:lnSpc>
              <a:defRPr sz="8800" b="0" spc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CHALLENGES</a:t>
            </a:r>
          </a:p>
        </p:txBody>
      </p:sp>
      <p:sp>
        <p:nvSpPr>
          <p:cNvPr id="2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51039" y="952499"/>
            <a:ext cx="19876769" cy="11368286"/>
          </a:xfrm>
          <a:prstGeom prst="rect">
            <a:avLst/>
          </a:prstGeom>
        </p:spPr>
        <p:txBody>
          <a:bodyPr/>
          <a:lstStyle/>
          <a:p>
            <a:r>
              <a:t>Time Management</a:t>
            </a:r>
          </a:p>
          <a:p>
            <a:pPr marL="1535859" lvl="1" indent="-1005507">
              <a:defRPr sz="4800"/>
            </a:pPr>
            <a:r>
              <a:t>Demand on our time for all the courseworks</a:t>
            </a:r>
          </a:p>
          <a:p>
            <a:r>
              <a:rPr>
                <a:uFill>
                  <a:solidFill>
                    <a:srgbClr val="000000"/>
                  </a:solidFill>
                </a:uFill>
              </a:rPr>
              <a:t>Communication Issues</a:t>
            </a:r>
          </a:p>
          <a:p>
            <a:pPr marL="1535859" lvl="1" indent="-1005507">
              <a:defRPr sz="4800"/>
            </a:pPr>
            <a:r>
              <a:rPr>
                <a:uFill>
                  <a:solidFill>
                    <a:srgbClr val="000000"/>
                  </a:solidFill>
                </a:uFill>
              </a:rPr>
              <a:t>Network problems</a:t>
            </a:r>
          </a:p>
          <a:p>
            <a:pPr marL="1535859" lvl="1" indent="-1005507">
              <a:defRPr sz="4800"/>
            </a:pPr>
            <a:r>
              <a:rPr>
                <a:uFill>
                  <a:solidFill>
                    <a:srgbClr val="000000"/>
                  </a:solidFill>
                </a:uFill>
              </a:rPr>
              <a:t>Lack of physical contact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r>
              <a:t>Project Introduction</a:t>
            </a:r>
          </a:p>
        </p:txBody>
      </p:sp>
      <p:sp>
        <p:nvSpPr>
          <p:cNvPr id="202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DETAILS</a:t>
            </a:r>
          </a:p>
        </p:txBody>
      </p:sp>
      <p:grpSp>
        <p:nvGrpSpPr>
          <p:cNvPr id="229" name="Content Placeholder 8"/>
          <p:cNvGrpSpPr/>
          <p:nvPr/>
        </p:nvGrpSpPr>
        <p:grpSpPr>
          <a:xfrm>
            <a:off x="3549650" y="1037536"/>
            <a:ext cx="19875598" cy="11817900"/>
            <a:chOff x="0" y="0"/>
            <a:chExt cx="19875597" cy="11817899"/>
          </a:xfrm>
        </p:grpSpPr>
        <p:grpSp>
          <p:nvGrpSpPr>
            <p:cNvPr id="207" name="Group"/>
            <p:cNvGrpSpPr/>
            <p:nvPr/>
          </p:nvGrpSpPr>
          <p:grpSpPr>
            <a:xfrm>
              <a:off x="0" y="590399"/>
              <a:ext cx="19875598" cy="1638001"/>
              <a:chOff x="0" y="0"/>
              <a:chExt cx="19875597" cy="1638000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19875598" cy="1638001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06" name="Temporary Workspace Management App Project"/>
              <p:cNvSpPr/>
              <p:nvPr/>
            </p:nvSpPr>
            <p:spPr>
              <a:xfrm>
                <a:off x="1258087" y="548640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Temporary Workspace Management App Project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993777" y="0"/>
              <a:ext cx="5759949" cy="1180801"/>
              <a:chOff x="0" y="0"/>
              <a:chExt cx="5759948" cy="1180800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09" name="Project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Project</a:t>
                </a: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0" y="3034800"/>
              <a:ext cx="19875598" cy="1638001"/>
              <a:chOff x="0" y="0"/>
              <a:chExt cx="19875597" cy="1638000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0" y="0"/>
                <a:ext cx="19875598" cy="1638001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12" name="14 September 2020 – 02 April 2021"/>
              <p:cNvSpPr/>
              <p:nvPr/>
            </p:nvSpPr>
            <p:spPr>
              <a:xfrm>
                <a:off x="1258087" y="548640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14 September 2020 – 02 April 2021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993777" y="2444400"/>
              <a:ext cx="5759949" cy="1180801"/>
              <a:chOff x="0" y="0"/>
              <a:chExt cx="5759948" cy="1180800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15" name="Duration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Duration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0" y="5479200"/>
              <a:ext cx="19875598" cy="2709001"/>
              <a:chOff x="0" y="0"/>
              <a:chExt cx="19875597" cy="270899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0"/>
                <a:ext cx="19875598" cy="270900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18" name="To help temporary workspace management company (TWM) automatize their business processes and provide a platform for their clients to get connected with them conveniently"/>
              <p:cNvSpPr/>
              <p:nvPr/>
            </p:nvSpPr>
            <p:spPr>
              <a:xfrm>
                <a:off x="1258087" y="548639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To help temporary workspace management company (TWM) automatize their business processes and provide a platform for their clients to get connected with them conveniently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993777" y="4888800"/>
              <a:ext cx="5759949" cy="1180801"/>
              <a:chOff x="0" y="0"/>
              <a:chExt cx="5759948" cy="1180800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21" name="Objective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Objective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8994599"/>
              <a:ext cx="19875598" cy="2823301"/>
              <a:chOff x="0" y="0"/>
              <a:chExt cx="19875597" cy="2823299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0"/>
                <a:ext cx="19875598" cy="282330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63500" cap="flat">
                <a:solidFill>
                  <a:srgbClr val="8C8D86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700"/>
                  </a:spcBef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24" name="Clients of TWM company will have a secured, optimized and user-friendly web application by 2021 to find the office space that suits the need of their business"/>
              <p:cNvSpPr/>
              <p:nvPr/>
            </p:nvSpPr>
            <p:spPr>
              <a:xfrm>
                <a:off x="1258087" y="548639"/>
                <a:ext cx="1735942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84479" tIns="284479" rIns="284479" bIns="284479" numCol="1" anchor="t">
                <a:spAutoFit/>
              </a:bodyPr>
              <a:lstStyle/>
              <a:p>
                <a:pPr marL="457200" lvl="1" indent="-457200" algn="l" defTabSz="17780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•"/>
                  <a:defRPr sz="4000">
                    <a:solidFill>
                      <a:srgbClr val="191B0E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t>Clients of TWM company will have a secured, optimized and user-friendly web application by 2021 to find the office space that suits the need of their business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993777" y="8404199"/>
              <a:ext cx="5759949" cy="1180801"/>
              <a:chOff x="0" y="0"/>
              <a:chExt cx="5759948" cy="1180800"/>
            </a:xfrm>
          </p:grpSpPr>
          <p:sp>
            <p:nvSpPr>
              <p:cNvPr id="226" name="Rounded Rectangle"/>
              <p:cNvSpPr/>
              <p:nvPr/>
            </p:nvSpPr>
            <p:spPr>
              <a:xfrm>
                <a:off x="0" y="0"/>
                <a:ext cx="5759949" cy="1180801"/>
              </a:xfrm>
              <a:prstGeom prst="roundRect">
                <a:avLst>
                  <a:gd name="adj" fmla="val 16667"/>
                </a:avLst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17780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27" name="Corporate Goal"/>
              <p:cNvSpPr/>
              <p:nvPr/>
            </p:nvSpPr>
            <p:spPr>
              <a:xfrm>
                <a:off x="583518" y="590400"/>
                <a:ext cx="459291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1778000">
                  <a:lnSpc>
                    <a:spcPct val="90000"/>
                  </a:lnSpc>
                  <a:spcBef>
                    <a:spcPts val="1600"/>
                  </a:spcBef>
                  <a:defRPr sz="4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Corporate Goal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8360"/>
            </a:lvl1pPr>
          </a:lstStyle>
          <a:p>
            <a:r>
              <a:t>PROJECT OUTCOMES</a:t>
            </a:r>
          </a:p>
        </p:txBody>
      </p:sp>
      <p:grpSp>
        <p:nvGrpSpPr>
          <p:cNvPr id="237" name="Content Placeholder 3"/>
          <p:cNvGrpSpPr/>
          <p:nvPr/>
        </p:nvGrpSpPr>
        <p:grpSpPr>
          <a:xfrm>
            <a:off x="3861108" y="4488546"/>
            <a:ext cx="19548615" cy="4297579"/>
            <a:chOff x="0" y="0"/>
            <a:chExt cx="19548614" cy="4297577"/>
          </a:xfrm>
        </p:grpSpPr>
        <p:sp>
          <p:nvSpPr>
            <p:cNvPr id="232" name="Web-based Application"/>
            <p:cNvSpPr txBox="1"/>
            <p:nvPr/>
          </p:nvSpPr>
          <p:spPr>
            <a:xfrm>
              <a:off x="0" y="0"/>
              <a:ext cx="4668668" cy="4297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67639" tIns="167639" rIns="167639" bIns="167639" numCol="1" anchor="ctr">
              <a:noAutofit/>
            </a:bodyPr>
            <a:lstStyle>
              <a:lvl1pPr algn="r" defTabSz="2933700">
                <a:lnSpc>
                  <a:spcPct val="90000"/>
                </a:lnSpc>
                <a:spcBef>
                  <a:spcPts val="2700"/>
                </a:spcBef>
                <a:defRPr sz="66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lvl1pPr>
            </a:lstStyle>
            <a:p>
              <a:r>
                <a:t>Web-based Application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4735315" y="310009"/>
              <a:ext cx="1058612" cy="36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626"/>
                    <a:pt x="10800" y="19424"/>
                  </a:cubicBezTo>
                  <a:lnTo>
                    <a:pt x="10800" y="12976"/>
                  </a:lnTo>
                  <a:cubicBezTo>
                    <a:pt x="10800" y="11774"/>
                    <a:pt x="5965" y="10800"/>
                    <a:pt x="0" y="10800"/>
                  </a:cubicBezTo>
                  <a:cubicBezTo>
                    <a:pt x="5965" y="10800"/>
                    <a:pt x="10800" y="9826"/>
                    <a:pt x="10800" y="8624"/>
                  </a:cubicBezTo>
                  <a:lnTo>
                    <a:pt x="10800" y="2176"/>
                  </a:lnTo>
                  <a:cubicBezTo>
                    <a:pt x="10800" y="974"/>
                    <a:pt x="15635" y="0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6279447" y="439701"/>
              <a:ext cx="13269168" cy="3418177"/>
              <a:chOff x="0" y="0"/>
              <a:chExt cx="13269166" cy="3418175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14372"/>
                <a:ext cx="13269167" cy="3389432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2933700">
                  <a:lnSpc>
                    <a:spcPct val="90000"/>
                  </a:lnSpc>
                  <a:spcBef>
                    <a:spcPts val="700"/>
                  </a:spcBef>
                  <a:defRPr sz="66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35" name="Client management…"/>
              <p:cNvSpPr txBox="1"/>
              <p:nvPr/>
            </p:nvSpPr>
            <p:spPr>
              <a:xfrm>
                <a:off x="0" y="0"/>
                <a:ext cx="13269167" cy="3418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1459" tIns="251459" rIns="251459" bIns="251459" numCol="1" anchor="ctr">
                <a:noAutofit/>
              </a:bodyPr>
              <a:lstStyle/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Client management</a:t>
                </a:r>
              </a:p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Automation of services / info</a:t>
                </a:r>
                <a:endParaRPr sz="4000"/>
              </a:p>
              <a:p>
                <a:pPr marL="571500" lvl="1" indent="-571500" algn="l" defTabSz="2933700">
                  <a:lnSpc>
                    <a:spcPct val="90000"/>
                  </a:lnSpc>
                  <a:spcBef>
                    <a:spcPts val="1100"/>
                  </a:spcBef>
                  <a:buSzPct val="100000"/>
                  <a:buFont typeface="Helvetica Neue"/>
                  <a:buChar char="•"/>
                  <a:defRPr sz="6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Client-friendly interface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PROJECT TEAM</a:t>
            </a:r>
          </a:p>
        </p:txBody>
      </p:sp>
      <p:grpSp>
        <p:nvGrpSpPr>
          <p:cNvPr id="261" name="Content Placeholder 3"/>
          <p:cNvGrpSpPr/>
          <p:nvPr/>
        </p:nvGrpSpPr>
        <p:grpSpPr>
          <a:xfrm>
            <a:off x="3724346" y="1227107"/>
            <a:ext cx="10521815" cy="10820464"/>
            <a:chOff x="0" y="0"/>
            <a:chExt cx="10521814" cy="10820463"/>
          </a:xfrm>
        </p:grpSpPr>
        <p:sp>
          <p:nvSpPr>
            <p:cNvPr id="240" name="Shape"/>
            <p:cNvSpPr/>
            <p:nvPr/>
          </p:nvSpPr>
          <p:spPr>
            <a:xfrm>
              <a:off x="0" y="0"/>
              <a:ext cx="2271504" cy="108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55" h="21600" extrusionOk="0">
                  <a:moveTo>
                    <a:pt x="218" y="0"/>
                  </a:moveTo>
                  <a:cubicBezTo>
                    <a:pt x="21600" y="5965"/>
                    <a:pt x="21600" y="15635"/>
                    <a:pt x="218" y="21600"/>
                  </a:cubicBezTo>
                  <a:lnTo>
                    <a:pt x="0" y="21539"/>
                  </a:lnTo>
                  <a:cubicBezTo>
                    <a:pt x="21261" y="15608"/>
                    <a:pt x="21261" y="5992"/>
                    <a:pt x="0" y="61"/>
                  </a:cubicBezTo>
                  <a:close/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893930" y="406399"/>
              <a:ext cx="9627884" cy="1480405"/>
              <a:chOff x="1" y="34600"/>
              <a:chExt cx="9627883" cy="1480403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1" y="63969"/>
                <a:ext cx="9627883" cy="1421665"/>
              </a:xfrm>
              <a:prstGeom prst="rect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42" name="Kamrun Nahar Liza"/>
              <p:cNvSpPr/>
              <p:nvPr/>
            </p:nvSpPr>
            <p:spPr>
              <a:xfrm>
                <a:off x="930325" y="34600"/>
                <a:ext cx="8697559" cy="1480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dirty="0" err="1"/>
                  <a:t>Kamrun</a:t>
                </a:r>
                <a:r>
                  <a:rPr dirty="0"/>
                  <a:t> Nahar Liza</a:t>
                </a:r>
              </a:p>
            </p:txBody>
          </p:sp>
        </p:grpSp>
        <p:sp>
          <p:nvSpPr>
            <p:cNvPr id="244" name="Circle"/>
            <p:cNvSpPr/>
            <p:nvPr/>
          </p:nvSpPr>
          <p:spPr>
            <a:xfrm>
              <a:off x="5389" y="258060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 dirty="0"/>
            </a:p>
          </p:txBody>
        </p:sp>
        <p:grpSp>
          <p:nvGrpSpPr>
            <p:cNvPr id="247" name="Group"/>
            <p:cNvGrpSpPr/>
            <p:nvPr/>
          </p:nvGrpSpPr>
          <p:grpSpPr>
            <a:xfrm>
              <a:off x="1912652" y="2538213"/>
              <a:ext cx="8609162" cy="1480405"/>
              <a:chOff x="0" y="34600"/>
              <a:chExt cx="8609161" cy="148040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63969"/>
                <a:ext cx="8609161" cy="1421665"/>
              </a:xfrm>
              <a:prstGeom prst="rect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46" name="Rajesh Bista"/>
              <p:cNvSpPr/>
              <p:nvPr/>
            </p:nvSpPr>
            <p:spPr>
              <a:xfrm>
                <a:off x="930325" y="34600"/>
                <a:ext cx="7678836" cy="1480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dirty="0"/>
                  <a:t>Rajesh </a:t>
                </a:r>
                <a:r>
                  <a:rPr dirty="0" err="1"/>
                  <a:t>Bista</a:t>
                </a:r>
                <a:endParaRPr dirty="0"/>
              </a:p>
            </p:txBody>
          </p:sp>
        </p:grpSp>
        <p:sp>
          <p:nvSpPr>
            <p:cNvPr id="248" name="Circle"/>
            <p:cNvSpPr/>
            <p:nvPr/>
          </p:nvSpPr>
          <p:spPr>
            <a:xfrm>
              <a:off x="1024111" y="2389873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1" name="Group"/>
            <p:cNvGrpSpPr/>
            <p:nvPr/>
          </p:nvGrpSpPr>
          <p:grpSpPr>
            <a:xfrm>
              <a:off x="2225320" y="4670027"/>
              <a:ext cx="8296494" cy="1480405"/>
              <a:chOff x="1" y="34600"/>
              <a:chExt cx="8296493" cy="1480403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1" y="63969"/>
                <a:ext cx="8296493" cy="1421665"/>
              </a:xfrm>
              <a:prstGeom prst="rect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50" name="Shishir Das"/>
              <p:cNvSpPr/>
              <p:nvPr/>
            </p:nvSpPr>
            <p:spPr>
              <a:xfrm>
                <a:off x="930325" y="34600"/>
                <a:ext cx="7366169" cy="1480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dirty="0"/>
                  <a:t>Shishir Da</a:t>
                </a:r>
                <a:r>
                  <a:rPr lang="en-US" dirty="0"/>
                  <a:t>s</a:t>
                </a:r>
                <a:endParaRPr dirty="0"/>
              </a:p>
            </p:txBody>
          </p:sp>
        </p:grpSp>
        <p:sp>
          <p:nvSpPr>
            <p:cNvPr id="252" name="Circle"/>
            <p:cNvSpPr/>
            <p:nvPr/>
          </p:nvSpPr>
          <p:spPr>
            <a:xfrm>
              <a:off x="1336777" y="4521687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1912652" y="6801842"/>
              <a:ext cx="8609162" cy="1480405"/>
              <a:chOff x="0" y="34600"/>
              <a:chExt cx="8609161" cy="1480403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63969"/>
                <a:ext cx="8609161" cy="1421665"/>
              </a:xfrm>
              <a:prstGeom prst="rect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54" name="Sudeep Manandhar"/>
              <p:cNvSpPr/>
              <p:nvPr/>
            </p:nvSpPr>
            <p:spPr>
              <a:xfrm>
                <a:off x="930326" y="34600"/>
                <a:ext cx="7678835" cy="1480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lang="en-CA" dirty="0" err="1"/>
                  <a:t>Suvash</a:t>
                </a:r>
                <a:r>
                  <a:rPr lang="en-CA" dirty="0"/>
                  <a:t> Sharma</a:t>
                </a:r>
              </a:p>
            </p:txBody>
          </p:sp>
        </p:grpSp>
        <p:sp>
          <p:nvSpPr>
            <p:cNvPr id="256" name="Circle"/>
            <p:cNvSpPr/>
            <p:nvPr/>
          </p:nvSpPr>
          <p:spPr>
            <a:xfrm>
              <a:off x="1024111" y="6653503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893930" y="8933656"/>
              <a:ext cx="9627884" cy="1480405"/>
              <a:chOff x="1" y="34600"/>
              <a:chExt cx="9627883" cy="1480403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1" y="63969"/>
                <a:ext cx="9627883" cy="1421665"/>
              </a:xfrm>
              <a:prstGeom prst="rect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</p:txBody>
          </p:sp>
          <p:sp>
            <p:nvSpPr>
              <p:cNvPr id="258" name="Suvash Sharma"/>
              <p:cNvSpPr/>
              <p:nvPr/>
            </p:nvSpPr>
            <p:spPr>
              <a:xfrm>
                <a:off x="930325" y="34600"/>
                <a:ext cx="8697559" cy="1480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rPr lang="en-CA" dirty="0"/>
                  <a:t>Sudeep Manandhar</a:t>
                </a:r>
              </a:p>
            </p:txBody>
          </p:sp>
        </p:grpSp>
        <p:sp>
          <p:nvSpPr>
            <p:cNvPr id="260" name="Circle"/>
            <p:cNvSpPr/>
            <p:nvPr/>
          </p:nvSpPr>
          <p:spPr>
            <a:xfrm>
              <a:off x="5389" y="8785318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D8234B-A1F8-46B7-9233-B6DAE3BCD857}"/>
              </a:ext>
            </a:extLst>
          </p:cNvPr>
          <p:cNvSpPr txBox="1"/>
          <p:nvPr/>
        </p:nvSpPr>
        <p:spPr>
          <a:xfrm>
            <a:off x="14443788" y="1645304"/>
            <a:ext cx="8697561" cy="14568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8C8D86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Product Owner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8C8D86"/>
                </a:solidFill>
              </a:rPr>
              <a:t>Middleware</a:t>
            </a:r>
            <a:endParaRPr kumimoji="0" lang="en-CA" sz="4400" b="0" i="0" u="none" strike="noStrike" cap="none" spc="0" normalizeH="0" baseline="0" dirty="0">
              <a:ln>
                <a:noFill/>
              </a:ln>
              <a:solidFill>
                <a:srgbClr val="8C8D86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08CB6-F5DC-42AE-B7C6-502AF61825FC}"/>
              </a:ext>
            </a:extLst>
          </p:cNvPr>
          <p:cNvSpPr txBox="1"/>
          <p:nvPr/>
        </p:nvSpPr>
        <p:spPr>
          <a:xfrm>
            <a:off x="14443787" y="3777115"/>
            <a:ext cx="8697561" cy="14568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8C8D86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UI/UX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8C8D86"/>
                </a:solidFill>
              </a:rPr>
              <a:t>Frontend Designer</a:t>
            </a:r>
            <a:endParaRPr kumimoji="0" lang="en-CA" sz="4400" b="0" i="0" u="none" strike="noStrike" cap="none" spc="0" normalizeH="0" baseline="0" dirty="0">
              <a:ln>
                <a:noFill/>
              </a:ln>
              <a:solidFill>
                <a:srgbClr val="8C8D86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8A984-31E0-4D01-B4C0-6E6C90E9696D}"/>
              </a:ext>
            </a:extLst>
          </p:cNvPr>
          <p:cNvSpPr txBox="1"/>
          <p:nvPr/>
        </p:nvSpPr>
        <p:spPr>
          <a:xfrm>
            <a:off x="14443787" y="5908930"/>
            <a:ext cx="8697561" cy="14568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8C8D86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Quality Analyst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dirty="0">
              <a:ln>
                <a:noFill/>
              </a:ln>
              <a:solidFill>
                <a:srgbClr val="8C8D86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92688-7FEF-414B-A075-825A75B08518}"/>
              </a:ext>
            </a:extLst>
          </p:cNvPr>
          <p:cNvSpPr txBox="1"/>
          <p:nvPr/>
        </p:nvSpPr>
        <p:spPr>
          <a:xfrm>
            <a:off x="14443787" y="8023177"/>
            <a:ext cx="8697561" cy="14568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8C8D86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Backend Developer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dirty="0">
              <a:ln>
                <a:noFill/>
              </a:ln>
              <a:solidFill>
                <a:srgbClr val="8C8D86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B54B0-E770-4B37-9085-B971E3DAF131}"/>
              </a:ext>
            </a:extLst>
          </p:cNvPr>
          <p:cNvSpPr txBox="1"/>
          <p:nvPr/>
        </p:nvSpPr>
        <p:spPr>
          <a:xfrm>
            <a:off x="14443786" y="10190133"/>
            <a:ext cx="8697561" cy="14568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8C8D86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Scrum Master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8C8D86"/>
                </a:solidFill>
              </a:rPr>
              <a:t>Frontend Designer</a:t>
            </a:r>
            <a:endParaRPr kumimoji="0" lang="en-CA" sz="4400" b="0" i="0" u="none" strike="noStrike" cap="none" spc="0" normalizeH="0" baseline="0" dirty="0">
              <a:ln>
                <a:noFill/>
              </a:ln>
              <a:solidFill>
                <a:srgbClr val="8C8D86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TEAM</a:t>
            </a:r>
          </a:p>
        </p:txBody>
      </p:sp>
      <p:grpSp>
        <p:nvGrpSpPr>
          <p:cNvPr id="261" name="Content Placeholder 3"/>
          <p:cNvGrpSpPr/>
          <p:nvPr/>
        </p:nvGrpSpPr>
        <p:grpSpPr>
          <a:xfrm>
            <a:off x="3724346" y="1227107"/>
            <a:ext cx="19542406" cy="10820463"/>
            <a:chOff x="0" y="0"/>
            <a:chExt cx="19542405" cy="10820462"/>
          </a:xfrm>
        </p:grpSpPr>
        <p:sp>
          <p:nvSpPr>
            <p:cNvPr id="240" name="Shape"/>
            <p:cNvSpPr/>
            <p:nvPr/>
          </p:nvSpPr>
          <p:spPr>
            <a:xfrm>
              <a:off x="0" y="0"/>
              <a:ext cx="2271504" cy="108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55" h="21600" extrusionOk="0">
                  <a:moveTo>
                    <a:pt x="218" y="0"/>
                  </a:moveTo>
                  <a:cubicBezTo>
                    <a:pt x="21600" y="5965"/>
                    <a:pt x="21600" y="15635"/>
                    <a:pt x="218" y="21600"/>
                  </a:cubicBezTo>
                  <a:lnTo>
                    <a:pt x="0" y="21539"/>
                  </a:lnTo>
                  <a:cubicBezTo>
                    <a:pt x="21261" y="15608"/>
                    <a:pt x="21261" y="5992"/>
                    <a:pt x="0" y="61"/>
                  </a:cubicBezTo>
                  <a:close/>
                </a:path>
              </a:pathLst>
            </a:custGeom>
            <a:noFill/>
            <a:ln w="63500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893929" y="435768"/>
              <a:ext cx="18648477" cy="1421665"/>
              <a:chOff x="0" y="63969"/>
              <a:chExt cx="18648475" cy="1421663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63969"/>
                <a:ext cx="1864847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42" name="Kamrun Nahar Liza"/>
              <p:cNvSpPr/>
              <p:nvPr/>
            </p:nvSpPr>
            <p:spPr>
              <a:xfrm>
                <a:off x="930325" y="774801"/>
                <a:ext cx="177181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Kamrun Nahar Liza</a:t>
                </a:r>
              </a:p>
            </p:txBody>
          </p:sp>
        </p:grpSp>
        <p:sp>
          <p:nvSpPr>
            <p:cNvPr id="244" name="Circle"/>
            <p:cNvSpPr/>
            <p:nvPr/>
          </p:nvSpPr>
          <p:spPr>
            <a:xfrm>
              <a:off x="5389" y="258060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47" name="Group"/>
            <p:cNvGrpSpPr/>
            <p:nvPr/>
          </p:nvGrpSpPr>
          <p:grpSpPr>
            <a:xfrm>
              <a:off x="1912652" y="2567582"/>
              <a:ext cx="17629754" cy="1421665"/>
              <a:chOff x="0" y="63969"/>
              <a:chExt cx="17629753" cy="142166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63969"/>
                <a:ext cx="17629754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46" name="Rajesh Bista"/>
              <p:cNvSpPr/>
              <p:nvPr/>
            </p:nvSpPr>
            <p:spPr>
              <a:xfrm>
                <a:off x="930325" y="774801"/>
                <a:ext cx="1669942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Rajesh Bista</a:t>
                </a:r>
              </a:p>
            </p:txBody>
          </p:sp>
        </p:grpSp>
        <p:sp>
          <p:nvSpPr>
            <p:cNvPr id="248" name="Circle"/>
            <p:cNvSpPr/>
            <p:nvPr/>
          </p:nvSpPr>
          <p:spPr>
            <a:xfrm>
              <a:off x="1024111" y="2389873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1" name="Group"/>
            <p:cNvGrpSpPr/>
            <p:nvPr/>
          </p:nvGrpSpPr>
          <p:grpSpPr>
            <a:xfrm>
              <a:off x="2225319" y="4699396"/>
              <a:ext cx="17317087" cy="1421665"/>
              <a:chOff x="0" y="63969"/>
              <a:chExt cx="17317085" cy="1421663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63969"/>
                <a:ext cx="1731708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50" name="Shishir Das"/>
              <p:cNvSpPr/>
              <p:nvPr/>
            </p:nvSpPr>
            <p:spPr>
              <a:xfrm>
                <a:off x="930325" y="774801"/>
                <a:ext cx="163867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Shishir Das</a:t>
                </a:r>
              </a:p>
            </p:txBody>
          </p:sp>
        </p:grpSp>
        <p:sp>
          <p:nvSpPr>
            <p:cNvPr id="252" name="Circle"/>
            <p:cNvSpPr/>
            <p:nvPr/>
          </p:nvSpPr>
          <p:spPr>
            <a:xfrm>
              <a:off x="1336777" y="4521687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1912652" y="6831211"/>
              <a:ext cx="17629754" cy="1421665"/>
              <a:chOff x="0" y="63969"/>
              <a:chExt cx="17629753" cy="1421663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63969"/>
                <a:ext cx="17629754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54" name="Sudeep Manandhar"/>
              <p:cNvSpPr/>
              <p:nvPr/>
            </p:nvSpPr>
            <p:spPr>
              <a:xfrm>
                <a:off x="930325" y="774801"/>
                <a:ext cx="1669942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Sudeep Manandhar</a:t>
                </a:r>
              </a:p>
            </p:txBody>
          </p:sp>
        </p:grpSp>
        <p:sp>
          <p:nvSpPr>
            <p:cNvPr id="256" name="Circle"/>
            <p:cNvSpPr/>
            <p:nvPr/>
          </p:nvSpPr>
          <p:spPr>
            <a:xfrm>
              <a:off x="1024111" y="6653503"/>
              <a:ext cx="1777081" cy="1777082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893929" y="8963025"/>
              <a:ext cx="18648477" cy="1421665"/>
              <a:chOff x="0" y="63969"/>
              <a:chExt cx="18648475" cy="1421663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63969"/>
                <a:ext cx="18648476" cy="1421665"/>
              </a:xfrm>
              <a:prstGeom prst="rect">
                <a:avLst/>
              </a:prstGeom>
              <a:solidFill>
                <a:srgbClr val="8C8D86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l" defTabSz="3467100">
                  <a:lnSpc>
                    <a:spcPct val="90000"/>
                  </a:lnSpc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/>
              </a:p>
            </p:txBody>
          </p:sp>
          <p:sp>
            <p:nvSpPr>
              <p:cNvPr id="258" name="Suvash Sharma"/>
              <p:cNvSpPr/>
              <p:nvPr/>
            </p:nvSpPr>
            <p:spPr>
              <a:xfrm>
                <a:off x="930325" y="774801"/>
                <a:ext cx="177181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8120" tIns="198120" rIns="198120" bIns="198120" numCol="1" anchor="ctr">
                <a:spAutoFit/>
              </a:bodyPr>
              <a:lstStyle>
                <a:lvl1pPr algn="l" defTabSz="3467100">
                  <a:lnSpc>
                    <a:spcPct val="90000"/>
                  </a:lnSpc>
                  <a:spcBef>
                    <a:spcPts val="3200"/>
                  </a:spcBef>
                  <a:defRPr sz="7800">
                    <a:solidFill>
                      <a:srgbClr val="FFFFFF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lvl1pPr>
              </a:lstStyle>
              <a:p>
                <a:r>
                  <a:t>Suvash Sharma</a:t>
                </a:r>
              </a:p>
            </p:txBody>
          </p:sp>
        </p:grpSp>
        <p:sp>
          <p:nvSpPr>
            <p:cNvPr id="260" name="Circle"/>
            <p:cNvSpPr/>
            <p:nvPr/>
          </p:nvSpPr>
          <p:spPr>
            <a:xfrm>
              <a:off x="5389" y="8785318"/>
              <a:ext cx="1777081" cy="177708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8C8D86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lnSpc>
                  <a:spcPct val="94000"/>
                </a:lnSpc>
                <a:spcBef>
                  <a:spcPts val="2000"/>
                </a:spcBef>
                <a:defRPr sz="4800">
                  <a:solidFill>
                    <a:srgbClr val="191B0E"/>
                  </a:solidFill>
                  <a:latin typeface="Franklin Gothic Book"/>
                  <a:ea typeface="Franklin Gothic Book"/>
                  <a:cs typeface="Franklin Gothic Book"/>
                  <a:sym typeface="Franklin Gothic Book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3"/>
          <p:cNvSpPr txBox="1">
            <a:spLocks noGrp="1"/>
          </p:cNvSpPr>
          <p:nvPr>
            <p:ph type="title"/>
          </p:nvPr>
        </p:nvSpPr>
        <p:spPr>
          <a:xfrm>
            <a:off x="1530049" y="2602719"/>
            <a:ext cx="19225944" cy="5705476"/>
          </a:xfrm>
          <a:prstGeom prst="rect">
            <a:avLst/>
          </a:prstGeom>
        </p:spPr>
        <p:txBody>
          <a:bodyPr/>
          <a:lstStyle/>
          <a:p>
            <a:r>
              <a:t>Status Update:</a:t>
            </a:r>
          </a:p>
          <a:p>
            <a:r>
              <a:t>Sprint 5</a:t>
            </a:r>
          </a:p>
        </p:txBody>
      </p:sp>
      <p:sp>
        <p:nvSpPr>
          <p:cNvPr id="264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1530049" y="8432655"/>
            <a:ext cx="19225944" cy="22866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CCOMPLISH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ACCOMPLISHMENTS</a:t>
            </a:r>
          </a:p>
        </p:txBody>
      </p:sp>
      <p:sp>
        <p:nvSpPr>
          <p:cNvPr id="267" name="Login system completed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Login system completed</a:t>
            </a:r>
          </a:p>
          <a:p>
            <a:r>
              <a:t>Staff database and login database completed</a:t>
            </a:r>
          </a:p>
          <a:p>
            <a:r>
              <a:t>Sessions and cookies managed</a:t>
            </a:r>
          </a:p>
          <a:p>
            <a:r>
              <a:t>Packages and Services pages design completed</a:t>
            </a:r>
          </a:p>
          <a:p>
            <a:pPr marL="1298448" lvl="1" indent="-768096">
              <a:buChar char="■"/>
            </a:pPr>
            <a:r>
              <a:t>Preponed from sprint 6</a:t>
            </a:r>
          </a:p>
        </p:txBody>
      </p:sp>
      <p:sp>
        <p:nvSpPr>
          <p:cNvPr id="268" name="Template (75% done)…"/>
          <p:cNvSpPr txBox="1"/>
          <p:nvPr/>
        </p:nvSpPr>
        <p:spPr>
          <a:xfrm>
            <a:off x="13524403" y="963163"/>
            <a:ext cx="9797213" cy="113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Template (75% done)</a:t>
            </a:r>
          </a:p>
          <a:p>
            <a:pPr marL="1298448" lvl="1" indent="-768096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Continuing without any interference to the planned sprints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Registration system postponed</a:t>
            </a:r>
          </a:p>
          <a:p>
            <a:pPr marL="768095" indent="-768095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Contents postponed to Sprint 6</a:t>
            </a:r>
          </a:p>
          <a:p>
            <a:pPr marL="1298448" lvl="1" indent="-768096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Homepage</a:t>
            </a:r>
          </a:p>
          <a:p>
            <a:pPr marL="1298448" lvl="1" indent="-768096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Dashboard</a:t>
            </a:r>
          </a:p>
          <a:p>
            <a:pPr marL="1298448" lvl="1" indent="-768096" algn="l" defTabSz="1828800">
              <a:lnSpc>
                <a:spcPct val="94000"/>
              </a:lnSpc>
              <a:spcBef>
                <a:spcPts val="2000"/>
              </a:spcBef>
              <a:buSzPct val="100000"/>
              <a:buFont typeface="Helvetica Neue"/>
              <a:buChar char="■"/>
              <a:defRPr sz="480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Packages &amp; Services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UPDATED PLAN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7926523" y="1412516"/>
          <a:ext cx="13414947" cy="10903668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9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22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home page and dashboard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22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service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login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profile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422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notification/report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Generate Documentation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checkout and payment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3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Checkout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B1BBC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B1BB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rating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l" defTabSz="457200"/>
                      <a:r>
                        <a:rPr sz="4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Develop reference system</a:t>
                      </a:r>
                    </a:p>
                  </a:txBody>
                  <a:tcPr marL="25400" marR="25400" marT="0" marB="254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B1BBCC"/>
                      </a:solidFill>
                      <a:miter lim="400000"/>
                    </a:lnR>
                    <a:lnT w="12700">
                      <a:solidFill>
                        <a:srgbClr val="B1BBCC"/>
                      </a:solidFill>
                      <a:miter lim="400000"/>
                    </a:lnT>
                    <a:lnB w="12700">
                      <a:solidFill>
                        <a:srgbClr val="B1BB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4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1BBCC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Helvetica Neue</vt:lpstr>
      <vt:lpstr>Helvetica Neue Medium</vt:lpstr>
      <vt:lpstr>Times New Roman</vt:lpstr>
      <vt:lpstr>21_BasicWhite</vt:lpstr>
      <vt:lpstr>Temporary Workspace Management App Project</vt:lpstr>
      <vt:lpstr>Project Introduction</vt:lpstr>
      <vt:lpstr>PROJECT DETAILS</vt:lpstr>
      <vt:lpstr>PROJECT OUTCOMES</vt:lpstr>
      <vt:lpstr>PROJECT TEAM</vt:lpstr>
      <vt:lpstr>PROJECT TEAM</vt:lpstr>
      <vt:lpstr>Status Update: Sprint 5</vt:lpstr>
      <vt:lpstr>ACCOMPLISHMENTS</vt:lpstr>
      <vt:lpstr>UPDATED PLAN</vt:lpstr>
      <vt:lpstr>UPDATES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Workspace Management App Project</dc:title>
  <cp:lastModifiedBy>Sudeep Manandhar</cp:lastModifiedBy>
  <cp:revision>1</cp:revision>
  <dcterms:modified xsi:type="dcterms:W3CDTF">2021-02-17T18:53:46Z</dcterms:modified>
</cp:coreProperties>
</file>