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5"/>
  </p:notesMasterIdLst>
  <p:sldIdLst>
    <p:sldId id="256" r:id="rId2"/>
    <p:sldId id="257" r:id="rId3"/>
    <p:sldId id="258" r:id="rId4"/>
    <p:sldId id="260" r:id="rId5"/>
    <p:sldId id="265" r:id="rId6"/>
    <p:sldId id="271" r:id="rId7"/>
    <p:sldId id="261" r:id="rId8"/>
    <p:sldId id="262" r:id="rId9"/>
    <p:sldId id="272" r:id="rId10"/>
    <p:sldId id="273" r:id="rId11"/>
    <p:sldId id="282" r:id="rId12"/>
    <p:sldId id="285" r:id="rId13"/>
    <p:sldId id="279" r:id="rId14"/>
    <p:sldId id="264" r:id="rId15"/>
    <p:sldId id="286" r:id="rId16"/>
    <p:sldId id="283" r:id="rId17"/>
    <p:sldId id="276" r:id="rId18"/>
    <p:sldId id="281" r:id="rId19"/>
    <p:sldId id="268" r:id="rId20"/>
    <p:sldId id="280" r:id="rId21"/>
    <p:sldId id="284" r:id="rId22"/>
    <p:sldId id="269" r:id="rId23"/>
    <p:sldId id="27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974" autoAdjust="0"/>
  </p:normalViewPr>
  <p:slideViewPr>
    <p:cSldViewPr snapToGrid="0">
      <p:cViewPr varScale="1">
        <p:scale>
          <a:sx n="93" d="100"/>
          <a:sy n="93" d="100"/>
        </p:scale>
        <p:origin x="69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98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zz Tan" userId="fdded068ba36d1de" providerId="LiveId" clId="{5B317C8F-65E7-459D-9269-F4044146F669}"/>
    <pc:docChg chg="undo custSel addSld delSld modSld sldOrd">
      <pc:chgData name="Lizz Tan" userId="fdded068ba36d1de" providerId="LiveId" clId="{5B317C8F-65E7-459D-9269-F4044146F669}" dt="2024-08-28T09:41:46.848" v="2710" actId="20577"/>
      <pc:docMkLst>
        <pc:docMk/>
      </pc:docMkLst>
      <pc:sldChg chg="modSp mod">
        <pc:chgData name="Lizz Tan" userId="fdded068ba36d1de" providerId="LiveId" clId="{5B317C8F-65E7-459D-9269-F4044146F669}" dt="2024-08-28T07:29:10.992" v="2639" actId="121"/>
        <pc:sldMkLst>
          <pc:docMk/>
          <pc:sldMk cId="1962177716" sldId="256"/>
        </pc:sldMkLst>
        <pc:spChg chg="mod">
          <ac:chgData name="Lizz Tan" userId="fdded068ba36d1de" providerId="LiveId" clId="{5B317C8F-65E7-459D-9269-F4044146F669}" dt="2024-08-28T07:29:05.537" v="2638" actId="120"/>
          <ac:spMkLst>
            <pc:docMk/>
            <pc:sldMk cId="1962177716" sldId="256"/>
            <ac:spMk id="2" creationId="{0A4017E6-D4B2-860F-CA56-0AAA42C9F309}"/>
          </ac:spMkLst>
        </pc:spChg>
        <pc:spChg chg="mod">
          <ac:chgData name="Lizz Tan" userId="fdded068ba36d1de" providerId="LiveId" clId="{5B317C8F-65E7-459D-9269-F4044146F669}" dt="2024-08-28T07:29:10.992" v="2639" actId="121"/>
          <ac:spMkLst>
            <pc:docMk/>
            <pc:sldMk cId="1962177716" sldId="256"/>
            <ac:spMk id="3" creationId="{43EC2597-32FF-36F0-ADC2-CF99F95B0826}"/>
          </ac:spMkLst>
        </pc:spChg>
      </pc:sldChg>
      <pc:sldChg chg="modSp mod">
        <pc:chgData name="Lizz Tan" userId="fdded068ba36d1de" providerId="LiveId" clId="{5B317C8F-65E7-459D-9269-F4044146F669}" dt="2024-08-28T09:41:46.848" v="2710" actId="20577"/>
        <pc:sldMkLst>
          <pc:docMk/>
          <pc:sldMk cId="4159963806" sldId="257"/>
        </pc:sldMkLst>
        <pc:spChg chg="mod">
          <ac:chgData name="Lizz Tan" userId="fdded068ba36d1de" providerId="LiveId" clId="{5B317C8F-65E7-459D-9269-F4044146F669}" dt="2024-08-28T09:41:46.848" v="2710" actId="20577"/>
          <ac:spMkLst>
            <pc:docMk/>
            <pc:sldMk cId="4159963806" sldId="257"/>
            <ac:spMk id="3" creationId="{549E2839-4A1F-7BDF-E4B7-57C7A6D3B441}"/>
          </ac:spMkLst>
        </pc:spChg>
      </pc:sldChg>
      <pc:sldChg chg="modSp mod">
        <pc:chgData name="Lizz Tan" userId="fdded068ba36d1de" providerId="LiveId" clId="{5B317C8F-65E7-459D-9269-F4044146F669}" dt="2024-08-28T04:20:59.299" v="1067" actId="20577"/>
        <pc:sldMkLst>
          <pc:docMk/>
          <pc:sldMk cId="2335864981" sldId="260"/>
        </pc:sldMkLst>
        <pc:spChg chg="mod">
          <ac:chgData name="Lizz Tan" userId="fdded068ba36d1de" providerId="LiveId" clId="{5B317C8F-65E7-459D-9269-F4044146F669}" dt="2024-08-28T04:20:59.299" v="1067" actId="20577"/>
          <ac:spMkLst>
            <pc:docMk/>
            <pc:sldMk cId="2335864981" sldId="260"/>
            <ac:spMk id="5" creationId="{12CE834F-65D4-E50F-FDC7-BC0C29A80449}"/>
          </ac:spMkLst>
        </pc:spChg>
        <pc:spChg chg="mod">
          <ac:chgData name="Lizz Tan" userId="fdded068ba36d1de" providerId="LiveId" clId="{5B317C8F-65E7-459D-9269-F4044146F669}" dt="2024-08-28T03:44:17.610" v="0" actId="20577"/>
          <ac:spMkLst>
            <pc:docMk/>
            <pc:sldMk cId="2335864981" sldId="260"/>
            <ac:spMk id="6" creationId="{9D93AEC4-A8F9-BC73-651C-B4BDFAC779F8}"/>
          </ac:spMkLst>
        </pc:spChg>
      </pc:sldChg>
      <pc:sldChg chg="addSp delSp modSp new mod modClrScheme chgLayout modNotesTx">
        <pc:chgData name="Lizz Tan" userId="fdded068ba36d1de" providerId="LiveId" clId="{5B317C8F-65E7-459D-9269-F4044146F669}" dt="2024-08-28T04:09:13.406" v="401" actId="20577"/>
        <pc:sldMkLst>
          <pc:docMk/>
          <pc:sldMk cId="170476554" sldId="262"/>
        </pc:sldMkLst>
        <pc:spChg chg="del">
          <ac:chgData name="Lizz Tan" userId="fdded068ba36d1de" providerId="LiveId" clId="{5B317C8F-65E7-459D-9269-F4044146F669}" dt="2024-08-28T03:44:49.147" v="2" actId="700"/>
          <ac:spMkLst>
            <pc:docMk/>
            <pc:sldMk cId="170476554" sldId="262"/>
            <ac:spMk id="2" creationId="{D47E1B4B-12C2-DD8E-BE5B-872F1F7BD520}"/>
          </ac:spMkLst>
        </pc:spChg>
        <pc:spChg chg="del">
          <ac:chgData name="Lizz Tan" userId="fdded068ba36d1de" providerId="LiveId" clId="{5B317C8F-65E7-459D-9269-F4044146F669}" dt="2024-08-28T03:44:49.147" v="2" actId="700"/>
          <ac:spMkLst>
            <pc:docMk/>
            <pc:sldMk cId="170476554" sldId="262"/>
            <ac:spMk id="3" creationId="{3A860FBF-6485-895E-68AC-572A86EC91C6}"/>
          </ac:spMkLst>
        </pc:spChg>
        <pc:spChg chg="del">
          <ac:chgData name="Lizz Tan" userId="fdded068ba36d1de" providerId="LiveId" clId="{5B317C8F-65E7-459D-9269-F4044146F669}" dt="2024-08-28T03:44:49.147" v="2" actId="700"/>
          <ac:spMkLst>
            <pc:docMk/>
            <pc:sldMk cId="170476554" sldId="262"/>
            <ac:spMk id="4" creationId="{5EB13E8E-5715-D562-D1C1-8F94A9190CAE}"/>
          </ac:spMkLst>
        </pc:spChg>
        <pc:spChg chg="add del mod ord">
          <ac:chgData name="Lizz Tan" userId="fdded068ba36d1de" providerId="LiveId" clId="{5B317C8F-65E7-459D-9269-F4044146F669}" dt="2024-08-28T03:46:00.281" v="5" actId="700"/>
          <ac:spMkLst>
            <pc:docMk/>
            <pc:sldMk cId="170476554" sldId="262"/>
            <ac:spMk id="7" creationId="{641D02C9-D367-9AEE-FC49-05B6729569A8}"/>
          </ac:spMkLst>
        </pc:spChg>
        <pc:spChg chg="add del mod ord">
          <ac:chgData name="Lizz Tan" userId="fdded068ba36d1de" providerId="LiveId" clId="{5B317C8F-65E7-459D-9269-F4044146F669}" dt="2024-08-28T03:46:00.281" v="5" actId="700"/>
          <ac:spMkLst>
            <pc:docMk/>
            <pc:sldMk cId="170476554" sldId="262"/>
            <ac:spMk id="8" creationId="{68C46DFF-609A-2B36-C653-9706D7E0E4F0}"/>
          </ac:spMkLst>
        </pc:spChg>
        <pc:spChg chg="add del mod ord">
          <ac:chgData name="Lizz Tan" userId="fdded068ba36d1de" providerId="LiveId" clId="{5B317C8F-65E7-459D-9269-F4044146F669}" dt="2024-08-28T03:46:00.281" v="5" actId="700"/>
          <ac:spMkLst>
            <pc:docMk/>
            <pc:sldMk cId="170476554" sldId="262"/>
            <ac:spMk id="9" creationId="{34FB5CF2-C16D-5B6C-6B00-0B92F7ACED1A}"/>
          </ac:spMkLst>
        </pc:spChg>
        <pc:spChg chg="add mod">
          <ac:chgData name="Lizz Tan" userId="fdded068ba36d1de" providerId="LiveId" clId="{5B317C8F-65E7-459D-9269-F4044146F669}" dt="2024-08-28T04:09:13.406" v="401" actId="20577"/>
          <ac:spMkLst>
            <pc:docMk/>
            <pc:sldMk cId="170476554" sldId="262"/>
            <ac:spMk id="10" creationId="{081F2034-4704-C105-449F-A9BCA6149948}"/>
          </ac:spMkLst>
        </pc:spChg>
        <pc:spChg chg="add mod">
          <ac:chgData name="Lizz Tan" userId="fdded068ba36d1de" providerId="LiveId" clId="{5B317C8F-65E7-459D-9269-F4044146F669}" dt="2024-08-28T03:47:55.771" v="64" actId="313"/>
          <ac:spMkLst>
            <pc:docMk/>
            <pc:sldMk cId="170476554" sldId="262"/>
            <ac:spMk id="11" creationId="{FC6AEB07-B1C3-BB8D-1A8E-D3DB37E5B90B}"/>
          </ac:spMkLst>
        </pc:spChg>
        <pc:spChg chg="add del mod">
          <ac:chgData name="Lizz Tan" userId="fdded068ba36d1de" providerId="LiveId" clId="{5B317C8F-65E7-459D-9269-F4044146F669}" dt="2024-08-28T03:46:09.894" v="9"/>
          <ac:spMkLst>
            <pc:docMk/>
            <pc:sldMk cId="170476554" sldId="262"/>
            <ac:spMk id="12" creationId="{6D0F77EA-B504-495D-3F4D-94065652A499}"/>
          </ac:spMkLst>
        </pc:spChg>
        <pc:picChg chg="add del">
          <ac:chgData name="Lizz Tan" userId="fdded068ba36d1de" providerId="LiveId" clId="{5B317C8F-65E7-459D-9269-F4044146F669}" dt="2024-08-28T03:46:01.969" v="6" actId="21"/>
          <ac:picMkLst>
            <pc:docMk/>
            <pc:sldMk cId="170476554" sldId="262"/>
            <ac:picMk id="6" creationId="{D6BEE71B-14D2-8315-BF93-9DCF14D50912}"/>
          </ac:picMkLst>
        </pc:picChg>
        <pc:picChg chg="add mod">
          <ac:chgData name="Lizz Tan" userId="fdded068ba36d1de" providerId="LiveId" clId="{5B317C8F-65E7-459D-9269-F4044146F669}" dt="2024-08-28T03:46:09.894" v="9"/>
          <ac:picMkLst>
            <pc:docMk/>
            <pc:sldMk cId="170476554" sldId="262"/>
            <ac:picMk id="13" creationId="{D6BEE71B-14D2-8315-BF93-9DCF14D50912}"/>
          </ac:picMkLst>
        </pc:picChg>
      </pc:sldChg>
      <pc:sldChg chg="new del">
        <pc:chgData name="Lizz Tan" userId="fdded068ba36d1de" providerId="LiveId" clId="{5B317C8F-65E7-459D-9269-F4044146F669}" dt="2024-08-28T03:54:01.019" v="151" actId="2696"/>
        <pc:sldMkLst>
          <pc:docMk/>
          <pc:sldMk cId="485472493" sldId="263"/>
        </pc:sldMkLst>
      </pc:sldChg>
      <pc:sldChg chg="addSp delSp modSp add mod ord">
        <pc:chgData name="Lizz Tan" userId="fdded068ba36d1de" providerId="LiveId" clId="{5B317C8F-65E7-459D-9269-F4044146F669}" dt="2024-08-28T04:27:12.285" v="1153" actId="20577"/>
        <pc:sldMkLst>
          <pc:docMk/>
          <pc:sldMk cId="3230672193" sldId="263"/>
        </pc:sldMkLst>
        <pc:spChg chg="add del mod">
          <ac:chgData name="Lizz Tan" userId="fdded068ba36d1de" providerId="LiveId" clId="{5B317C8F-65E7-459D-9269-F4044146F669}" dt="2024-08-28T03:55:55.837" v="234" actId="22"/>
          <ac:spMkLst>
            <pc:docMk/>
            <pc:sldMk cId="3230672193" sldId="263"/>
            <ac:spMk id="3" creationId="{77E5ACCD-D5A7-1255-286B-76E0CCAA5EAD}"/>
          </ac:spMkLst>
        </pc:spChg>
        <pc:spChg chg="add del mod">
          <ac:chgData name="Lizz Tan" userId="fdded068ba36d1de" providerId="LiveId" clId="{5B317C8F-65E7-459D-9269-F4044146F669}" dt="2024-08-28T04:01:31.007" v="245" actId="22"/>
          <ac:spMkLst>
            <pc:docMk/>
            <pc:sldMk cId="3230672193" sldId="263"/>
            <ac:spMk id="7" creationId="{0A6DBB89-5E33-8874-7842-0B9E49A2CD38}"/>
          </ac:spMkLst>
        </pc:spChg>
        <pc:spChg chg="mod">
          <ac:chgData name="Lizz Tan" userId="fdded068ba36d1de" providerId="LiveId" clId="{5B317C8F-65E7-459D-9269-F4044146F669}" dt="2024-08-28T03:54:22.463" v="195" actId="20577"/>
          <ac:spMkLst>
            <pc:docMk/>
            <pc:sldMk cId="3230672193" sldId="263"/>
            <ac:spMk id="10" creationId="{F41F0BFC-D352-FDE8-8E76-005F74F4AEA6}"/>
          </ac:spMkLst>
        </pc:spChg>
        <pc:spChg chg="mod">
          <ac:chgData name="Lizz Tan" userId="fdded068ba36d1de" providerId="LiveId" clId="{5B317C8F-65E7-459D-9269-F4044146F669}" dt="2024-08-28T04:27:12.285" v="1153" actId="20577"/>
          <ac:spMkLst>
            <pc:docMk/>
            <pc:sldMk cId="3230672193" sldId="263"/>
            <ac:spMk id="11" creationId="{390831F3-4593-7040-7B9D-CF36A134B394}"/>
          </ac:spMkLst>
        </pc:spChg>
        <pc:spChg chg="add del mod">
          <ac:chgData name="Lizz Tan" userId="fdded068ba36d1de" providerId="LiveId" clId="{5B317C8F-65E7-459D-9269-F4044146F669}" dt="2024-08-28T04:08:18.335" v="307"/>
          <ac:spMkLst>
            <pc:docMk/>
            <pc:sldMk cId="3230672193" sldId="263"/>
            <ac:spMk id="15" creationId="{B4F888B9-7870-96BD-DEAB-B0A247E33FB2}"/>
          </ac:spMkLst>
        </pc:spChg>
        <pc:picChg chg="add del mod ord">
          <ac:chgData name="Lizz Tan" userId="fdded068ba36d1de" providerId="LiveId" clId="{5B317C8F-65E7-459D-9269-F4044146F669}" dt="2024-08-28T04:01:25.445" v="241" actId="478"/>
          <ac:picMkLst>
            <pc:docMk/>
            <pc:sldMk cId="3230672193" sldId="263"/>
            <ac:picMk id="5" creationId="{ABDCCAF5-9D04-BEE1-1195-BEB82B92A1D5}"/>
          </ac:picMkLst>
        </pc:picChg>
        <pc:picChg chg="add del mod ord">
          <ac:chgData name="Lizz Tan" userId="fdded068ba36d1de" providerId="LiveId" clId="{5B317C8F-65E7-459D-9269-F4044146F669}" dt="2024-08-28T04:01:29.362" v="243" actId="22"/>
          <ac:picMkLst>
            <pc:docMk/>
            <pc:sldMk cId="3230672193" sldId="263"/>
            <ac:picMk id="9" creationId="{F53DDCD6-FE5E-FC44-AE9E-8FF6D69B2BE7}"/>
          </ac:picMkLst>
        </pc:picChg>
        <pc:picChg chg="add del mod ord">
          <ac:chgData name="Lizz Tan" userId="fdded068ba36d1de" providerId="LiveId" clId="{5B317C8F-65E7-459D-9269-F4044146F669}" dt="2024-08-28T04:01:49.247" v="249" actId="478"/>
          <ac:picMkLst>
            <pc:docMk/>
            <pc:sldMk cId="3230672193" sldId="263"/>
            <ac:picMk id="13" creationId="{FDD926CB-69EC-107B-F33E-EEEC8597C135}"/>
          </ac:picMkLst>
        </pc:picChg>
        <pc:picChg chg="del">
          <ac:chgData name="Lizz Tan" userId="fdded068ba36d1de" providerId="LiveId" clId="{5B317C8F-65E7-459D-9269-F4044146F669}" dt="2024-08-28T03:54:49.234" v="229" actId="478"/>
          <ac:picMkLst>
            <pc:docMk/>
            <pc:sldMk cId="3230672193" sldId="263"/>
            <ac:picMk id="19" creationId="{594C4C22-CB4C-5419-A243-724F116FE340}"/>
          </ac:picMkLst>
        </pc:picChg>
        <pc:picChg chg="add mod">
          <ac:chgData name="Lizz Tan" userId="fdded068ba36d1de" providerId="LiveId" clId="{5B317C8F-65E7-459D-9269-F4044146F669}" dt="2024-08-28T04:08:18.335" v="307"/>
          <ac:picMkLst>
            <pc:docMk/>
            <pc:sldMk cId="3230672193" sldId="263"/>
            <ac:picMk id="1026" creationId="{C0036FB5-0A40-845D-7502-505867C9B5F8}"/>
          </ac:picMkLst>
        </pc:picChg>
      </pc:sldChg>
      <pc:sldChg chg="addSp delSp modSp add mod">
        <pc:chgData name="Lizz Tan" userId="fdded068ba36d1de" providerId="LiveId" clId="{5B317C8F-65E7-459D-9269-F4044146F669}" dt="2024-08-28T04:14:57.098" v="972" actId="20577"/>
        <pc:sldMkLst>
          <pc:docMk/>
          <pc:sldMk cId="63282702" sldId="264"/>
        </pc:sldMkLst>
        <pc:spChg chg="add mod">
          <ac:chgData name="Lizz Tan" userId="fdded068ba36d1de" providerId="LiveId" clId="{5B317C8F-65E7-459D-9269-F4044146F669}" dt="2024-08-28T04:14:57.098" v="972" actId="20577"/>
          <ac:spMkLst>
            <pc:docMk/>
            <pc:sldMk cId="63282702" sldId="264"/>
            <ac:spMk id="2" creationId="{1AC35643-2675-2D40-C410-8B2F7898B151}"/>
          </ac:spMkLst>
        </pc:spChg>
        <pc:spChg chg="mod">
          <ac:chgData name="Lizz Tan" userId="fdded068ba36d1de" providerId="LiveId" clId="{5B317C8F-65E7-459D-9269-F4044146F669}" dt="2024-08-28T04:09:23.914" v="408" actId="20577"/>
          <ac:spMkLst>
            <pc:docMk/>
            <pc:sldMk cId="63282702" sldId="264"/>
            <ac:spMk id="10" creationId="{F41F0BFC-D352-FDE8-8E76-005F74F4AEA6}"/>
          </ac:spMkLst>
        </pc:spChg>
        <pc:spChg chg="mod">
          <ac:chgData name="Lizz Tan" userId="fdded068ba36d1de" providerId="LiveId" clId="{5B317C8F-65E7-459D-9269-F4044146F669}" dt="2024-08-28T04:14:21.806" v="963" actId="27636"/>
          <ac:spMkLst>
            <pc:docMk/>
            <pc:sldMk cId="63282702" sldId="264"/>
            <ac:spMk id="11" creationId="{390831F3-4593-7040-7B9D-CF36A134B394}"/>
          </ac:spMkLst>
        </pc:spChg>
        <pc:picChg chg="add mod">
          <ac:chgData name="Lizz Tan" userId="fdded068ba36d1de" providerId="LiveId" clId="{5B317C8F-65E7-459D-9269-F4044146F669}" dt="2024-08-28T04:11:46.141" v="423" actId="14100"/>
          <ac:picMkLst>
            <pc:docMk/>
            <pc:sldMk cId="63282702" sldId="264"/>
            <ac:picMk id="4" creationId="{E66B75A9-D77A-4DB7-317A-E18DAAFC4A63}"/>
          </ac:picMkLst>
        </pc:picChg>
        <pc:picChg chg="del">
          <ac:chgData name="Lizz Tan" userId="fdded068ba36d1de" providerId="LiveId" clId="{5B317C8F-65E7-459D-9269-F4044146F669}" dt="2024-08-28T04:09:28.632" v="411" actId="478"/>
          <ac:picMkLst>
            <pc:docMk/>
            <pc:sldMk cId="63282702" sldId="264"/>
            <ac:picMk id="1026" creationId="{C0036FB5-0A40-845D-7502-505867C9B5F8}"/>
          </ac:picMkLst>
        </pc:picChg>
      </pc:sldChg>
      <pc:sldChg chg="addSp delSp modSp new mod modClrScheme chgLayout modNotesTx">
        <pc:chgData name="Lizz Tan" userId="fdded068ba36d1de" providerId="LiveId" clId="{5B317C8F-65E7-459D-9269-F4044146F669}" dt="2024-08-28T04:21:05.629" v="1068"/>
        <pc:sldMkLst>
          <pc:docMk/>
          <pc:sldMk cId="978135147" sldId="265"/>
        </pc:sldMkLst>
        <pc:spChg chg="mod ord">
          <ac:chgData name="Lizz Tan" userId="fdded068ba36d1de" providerId="LiveId" clId="{5B317C8F-65E7-459D-9269-F4044146F669}" dt="2024-08-28T04:21:05.629" v="1068"/>
          <ac:spMkLst>
            <pc:docMk/>
            <pc:sldMk cId="978135147" sldId="265"/>
            <ac:spMk id="2" creationId="{0530C903-2A66-AEF0-6E1F-40836003D12E}"/>
          </ac:spMkLst>
        </pc:spChg>
        <pc:spChg chg="del mod">
          <ac:chgData name="Lizz Tan" userId="fdded068ba36d1de" providerId="LiveId" clId="{5B317C8F-65E7-459D-9269-F4044146F669}" dt="2024-08-28T04:16:39.839" v="1004" actId="22"/>
          <ac:spMkLst>
            <pc:docMk/>
            <pc:sldMk cId="978135147" sldId="265"/>
            <ac:spMk id="3" creationId="{FEA5FB14-44B2-0305-1594-E96972D2806E}"/>
          </ac:spMkLst>
        </pc:spChg>
        <pc:spChg chg="del mod">
          <ac:chgData name="Lizz Tan" userId="fdded068ba36d1de" providerId="LiveId" clId="{5B317C8F-65E7-459D-9269-F4044146F669}" dt="2024-08-28T04:17:18.105" v="1024" actId="22"/>
          <ac:spMkLst>
            <pc:docMk/>
            <pc:sldMk cId="978135147" sldId="265"/>
            <ac:spMk id="4" creationId="{F970BF40-6A84-F747-52F2-BFFF3BB2A00C}"/>
          </ac:spMkLst>
        </pc:spChg>
        <pc:spChg chg="add mod ord">
          <ac:chgData name="Lizz Tan" userId="fdded068ba36d1de" providerId="LiveId" clId="{5B317C8F-65E7-459D-9269-F4044146F669}" dt="2024-08-28T04:18:22.838" v="1050" actId="20577"/>
          <ac:spMkLst>
            <pc:docMk/>
            <pc:sldMk cId="978135147" sldId="265"/>
            <ac:spMk id="9" creationId="{F5BD6B77-31D3-ABC1-F586-9527D6EFEA97}"/>
          </ac:spMkLst>
        </pc:spChg>
        <pc:spChg chg="add mod ord">
          <ac:chgData name="Lizz Tan" userId="fdded068ba36d1de" providerId="LiveId" clId="{5B317C8F-65E7-459D-9269-F4044146F669}" dt="2024-08-28T04:18:16.263" v="1049" actId="5793"/>
          <ac:spMkLst>
            <pc:docMk/>
            <pc:sldMk cId="978135147" sldId="265"/>
            <ac:spMk id="10" creationId="{0266E954-0C0B-22CF-B231-72E1EEF9EBA8}"/>
          </ac:spMkLst>
        </pc:spChg>
        <pc:picChg chg="add mod ord">
          <ac:chgData name="Lizz Tan" userId="fdded068ba36d1de" providerId="LiveId" clId="{5B317C8F-65E7-459D-9269-F4044146F669}" dt="2024-08-28T04:18:32.709" v="1052" actId="14100"/>
          <ac:picMkLst>
            <pc:docMk/>
            <pc:sldMk cId="978135147" sldId="265"/>
            <ac:picMk id="6" creationId="{E0064638-3004-2B06-3F21-482D6AD10069}"/>
          </ac:picMkLst>
        </pc:picChg>
        <pc:picChg chg="add mod ord">
          <ac:chgData name="Lizz Tan" userId="fdded068ba36d1de" providerId="LiveId" clId="{5B317C8F-65E7-459D-9269-F4044146F669}" dt="2024-08-28T04:18:51.092" v="1055" actId="14100"/>
          <ac:picMkLst>
            <pc:docMk/>
            <pc:sldMk cId="978135147" sldId="265"/>
            <ac:picMk id="8" creationId="{76E5E037-21CE-9668-7BF0-0F19C3DD91D9}"/>
          </ac:picMkLst>
        </pc:picChg>
      </pc:sldChg>
      <pc:sldChg chg="addSp delSp modSp add del mod">
        <pc:chgData name="Lizz Tan" userId="fdded068ba36d1de" providerId="LiveId" clId="{5B317C8F-65E7-459D-9269-F4044146F669}" dt="2024-08-28T04:16:34.414" v="1001" actId="2696"/>
        <pc:sldMkLst>
          <pc:docMk/>
          <pc:sldMk cId="3335843065" sldId="265"/>
        </pc:sldMkLst>
        <pc:spChg chg="mod">
          <ac:chgData name="Lizz Tan" userId="fdded068ba36d1de" providerId="LiveId" clId="{5B317C8F-65E7-459D-9269-F4044146F669}" dt="2024-08-28T04:15:40.344" v="996" actId="20577"/>
          <ac:spMkLst>
            <pc:docMk/>
            <pc:sldMk cId="3335843065" sldId="265"/>
            <ac:spMk id="5" creationId="{12CE834F-65D4-E50F-FDC7-BC0C29A80449}"/>
          </ac:spMkLst>
        </pc:spChg>
        <pc:spChg chg="mod">
          <ac:chgData name="Lizz Tan" userId="fdded068ba36d1de" providerId="LiveId" clId="{5B317C8F-65E7-459D-9269-F4044146F669}" dt="2024-08-28T04:15:43.405" v="997" actId="20577"/>
          <ac:spMkLst>
            <pc:docMk/>
            <pc:sldMk cId="3335843065" sldId="265"/>
            <ac:spMk id="6" creationId="{9D93AEC4-A8F9-BC73-651C-B4BDFAC779F8}"/>
          </ac:spMkLst>
        </pc:spChg>
        <pc:spChg chg="mod">
          <ac:chgData name="Lizz Tan" userId="fdded068ba36d1de" providerId="LiveId" clId="{5B317C8F-65E7-459D-9269-F4044146F669}" dt="2024-08-28T04:15:32.247" v="979" actId="27636"/>
          <ac:spMkLst>
            <pc:docMk/>
            <pc:sldMk cId="3335843065" sldId="265"/>
            <ac:spMk id="7" creationId="{FB9288BF-CADA-B0F7-1ECB-55AC4CB2B64F}"/>
          </ac:spMkLst>
        </pc:spChg>
        <pc:picChg chg="add del mod">
          <ac:chgData name="Lizz Tan" userId="fdded068ba36d1de" providerId="LiveId" clId="{5B317C8F-65E7-459D-9269-F4044146F669}" dt="2024-08-28T04:16:31.707" v="1000" actId="478"/>
          <ac:picMkLst>
            <pc:docMk/>
            <pc:sldMk cId="3335843065" sldId="265"/>
            <ac:picMk id="3" creationId="{326A1B0D-CC0C-525A-20BF-12CFC12C73CC}"/>
          </ac:picMkLst>
        </pc:picChg>
        <pc:picChg chg="del">
          <ac:chgData name="Lizz Tan" userId="fdded068ba36d1de" providerId="LiveId" clId="{5B317C8F-65E7-459D-9269-F4044146F669}" dt="2024-08-28T04:15:27.851" v="975" actId="478"/>
          <ac:picMkLst>
            <pc:docMk/>
            <pc:sldMk cId="3335843065" sldId="265"/>
            <ac:picMk id="18" creationId="{DBAD32F6-FDBF-7696-1F11-4F5894657EF2}"/>
          </ac:picMkLst>
        </pc:picChg>
      </pc:sldChg>
      <pc:sldChg chg="addSp delSp modSp add mod ord">
        <pc:chgData name="Lizz Tan" userId="fdded068ba36d1de" providerId="LiveId" clId="{5B317C8F-65E7-459D-9269-F4044146F669}" dt="2024-08-28T04:27:59.274" v="1159"/>
        <pc:sldMkLst>
          <pc:docMk/>
          <pc:sldMk cId="1021828953" sldId="266"/>
        </pc:sldMkLst>
        <pc:spChg chg="add del mod">
          <ac:chgData name="Lizz Tan" userId="fdded068ba36d1de" providerId="LiveId" clId="{5B317C8F-65E7-459D-9269-F4044146F669}" dt="2024-08-28T04:27:59.274" v="1159"/>
          <ac:spMkLst>
            <pc:docMk/>
            <pc:sldMk cId="1021828953" sldId="266"/>
            <ac:spMk id="2" creationId="{698F47AD-CAE7-5413-99BB-AA107AE45242}"/>
          </ac:spMkLst>
        </pc:spChg>
        <pc:spChg chg="mod">
          <ac:chgData name="Lizz Tan" userId="fdded068ba36d1de" providerId="LiveId" clId="{5B317C8F-65E7-459D-9269-F4044146F669}" dt="2024-08-28T04:26:40.966" v="1085" actId="20577"/>
          <ac:spMkLst>
            <pc:docMk/>
            <pc:sldMk cId="1021828953" sldId="266"/>
            <ac:spMk id="10" creationId="{F41F0BFC-D352-FDE8-8E76-005F74F4AEA6}"/>
          </ac:spMkLst>
        </pc:spChg>
        <pc:spChg chg="mod">
          <ac:chgData name="Lizz Tan" userId="fdded068ba36d1de" providerId="LiveId" clId="{5B317C8F-65E7-459D-9269-F4044146F669}" dt="2024-08-28T04:27:32.446" v="1157" actId="13926"/>
          <ac:spMkLst>
            <pc:docMk/>
            <pc:sldMk cId="1021828953" sldId="266"/>
            <ac:spMk id="11" creationId="{390831F3-4593-7040-7B9D-CF36A134B394}"/>
          </ac:spMkLst>
        </pc:spChg>
        <pc:picChg chg="del">
          <ac:chgData name="Lizz Tan" userId="fdded068ba36d1de" providerId="LiveId" clId="{5B317C8F-65E7-459D-9269-F4044146F669}" dt="2024-08-28T04:26:56.654" v="1132" actId="478"/>
          <ac:picMkLst>
            <pc:docMk/>
            <pc:sldMk cId="1021828953" sldId="266"/>
            <ac:picMk id="1026" creationId="{C0036FB5-0A40-845D-7502-505867C9B5F8}"/>
          </ac:picMkLst>
        </pc:picChg>
        <pc:picChg chg="add mod">
          <ac:chgData name="Lizz Tan" userId="fdded068ba36d1de" providerId="LiveId" clId="{5B317C8F-65E7-459D-9269-F4044146F669}" dt="2024-08-28T04:27:59.274" v="1159"/>
          <ac:picMkLst>
            <pc:docMk/>
            <pc:sldMk cId="1021828953" sldId="266"/>
            <ac:picMk id="2050" creationId="{F84172F0-CB3C-F4F4-718A-2CC5828AFCD1}"/>
          </ac:picMkLst>
        </pc:picChg>
      </pc:sldChg>
      <pc:sldChg chg="addSp delSp modSp new del mod modClrScheme chgLayout">
        <pc:chgData name="Lizz Tan" userId="fdded068ba36d1de" providerId="LiveId" clId="{5B317C8F-65E7-459D-9269-F4044146F669}" dt="2024-08-28T04:37:05.916" v="1494" actId="2696"/>
        <pc:sldMkLst>
          <pc:docMk/>
          <pc:sldMk cId="2138548082" sldId="267"/>
        </pc:sldMkLst>
        <pc:spChg chg="mod ord">
          <ac:chgData name="Lizz Tan" userId="fdded068ba36d1de" providerId="LiveId" clId="{5B317C8F-65E7-459D-9269-F4044146F669}" dt="2024-08-28T04:31:19.784" v="1255" actId="700"/>
          <ac:spMkLst>
            <pc:docMk/>
            <pc:sldMk cId="2138548082" sldId="267"/>
            <ac:spMk id="2" creationId="{767043E4-AECF-558A-9665-9988F4192857}"/>
          </ac:spMkLst>
        </pc:spChg>
        <pc:spChg chg="del mod ord">
          <ac:chgData name="Lizz Tan" userId="fdded068ba36d1de" providerId="LiveId" clId="{5B317C8F-65E7-459D-9269-F4044146F669}" dt="2024-08-28T04:29:04.017" v="1226" actId="700"/>
          <ac:spMkLst>
            <pc:docMk/>
            <pc:sldMk cId="2138548082" sldId="267"/>
            <ac:spMk id="3" creationId="{275E67BF-0C0D-807F-1813-B7D31555737C}"/>
          </ac:spMkLst>
        </pc:spChg>
        <pc:spChg chg="del mod ord">
          <ac:chgData name="Lizz Tan" userId="fdded068ba36d1de" providerId="LiveId" clId="{5B317C8F-65E7-459D-9269-F4044146F669}" dt="2024-08-28T04:29:04.017" v="1226" actId="700"/>
          <ac:spMkLst>
            <pc:docMk/>
            <pc:sldMk cId="2138548082" sldId="267"/>
            <ac:spMk id="4" creationId="{F2BBA078-EC72-65F4-11D0-BB50031C5CC2}"/>
          </ac:spMkLst>
        </pc:spChg>
        <pc:spChg chg="add mod ord">
          <ac:chgData name="Lizz Tan" userId="fdded068ba36d1de" providerId="LiveId" clId="{5B317C8F-65E7-459D-9269-F4044146F669}" dt="2024-08-28T04:31:28.270" v="1257" actId="20577"/>
          <ac:spMkLst>
            <pc:docMk/>
            <pc:sldMk cId="2138548082" sldId="267"/>
            <ac:spMk id="5" creationId="{C71BEA7C-637F-6C17-5357-C3D00035D676}"/>
          </ac:spMkLst>
        </pc:spChg>
        <pc:spChg chg="add del mod ord">
          <ac:chgData name="Lizz Tan" userId="fdded068ba36d1de" providerId="LiveId" clId="{5B317C8F-65E7-459D-9269-F4044146F669}" dt="2024-08-28T04:29:56.514" v="1242" actId="700"/>
          <ac:spMkLst>
            <pc:docMk/>
            <pc:sldMk cId="2138548082" sldId="267"/>
            <ac:spMk id="6" creationId="{6C06D492-5649-178B-E681-D482BD7DEDDD}"/>
          </ac:spMkLst>
        </pc:spChg>
        <pc:spChg chg="add del mod ord">
          <ac:chgData name="Lizz Tan" userId="fdded068ba36d1de" providerId="LiveId" clId="{5B317C8F-65E7-459D-9269-F4044146F669}" dt="2024-08-28T04:29:56.514" v="1242" actId="700"/>
          <ac:spMkLst>
            <pc:docMk/>
            <pc:sldMk cId="2138548082" sldId="267"/>
            <ac:spMk id="7" creationId="{B0B71AB0-63C9-FC90-4AF8-6E2F14E4D9E3}"/>
          </ac:spMkLst>
        </pc:spChg>
        <pc:spChg chg="add del mod ord">
          <ac:chgData name="Lizz Tan" userId="fdded068ba36d1de" providerId="LiveId" clId="{5B317C8F-65E7-459D-9269-F4044146F669}" dt="2024-08-28T04:29:56.514" v="1242" actId="700"/>
          <ac:spMkLst>
            <pc:docMk/>
            <pc:sldMk cId="2138548082" sldId="267"/>
            <ac:spMk id="8" creationId="{7AEFB830-7EAB-7744-6178-C2F60882B56E}"/>
          </ac:spMkLst>
        </pc:spChg>
        <pc:spChg chg="add del mod ord">
          <ac:chgData name="Lizz Tan" userId="fdded068ba36d1de" providerId="LiveId" clId="{5B317C8F-65E7-459D-9269-F4044146F669}" dt="2024-08-28T04:29:56.514" v="1242" actId="700"/>
          <ac:spMkLst>
            <pc:docMk/>
            <pc:sldMk cId="2138548082" sldId="267"/>
            <ac:spMk id="9" creationId="{B674DCEE-B7ED-947C-E556-22A166BB3CF6}"/>
          </ac:spMkLst>
        </pc:spChg>
        <pc:spChg chg="add del mod ord">
          <ac:chgData name="Lizz Tan" userId="fdded068ba36d1de" providerId="LiveId" clId="{5B317C8F-65E7-459D-9269-F4044146F669}" dt="2024-08-28T04:29:56.514" v="1242" actId="700"/>
          <ac:spMkLst>
            <pc:docMk/>
            <pc:sldMk cId="2138548082" sldId="267"/>
            <ac:spMk id="10" creationId="{DDA90345-3F8F-7920-6E1B-97123A550AEF}"/>
          </ac:spMkLst>
        </pc:spChg>
        <pc:spChg chg="add del mod ord">
          <ac:chgData name="Lizz Tan" userId="fdded068ba36d1de" providerId="LiveId" clId="{5B317C8F-65E7-459D-9269-F4044146F669}" dt="2024-08-28T04:31:19.784" v="1255" actId="700"/>
          <ac:spMkLst>
            <pc:docMk/>
            <pc:sldMk cId="2138548082" sldId="267"/>
            <ac:spMk id="15" creationId="{AEBC4529-A4FB-B188-76BF-947A241D8E89}"/>
          </ac:spMkLst>
        </pc:spChg>
        <pc:spChg chg="add del mod ord">
          <ac:chgData name="Lizz Tan" userId="fdded068ba36d1de" providerId="LiveId" clId="{5B317C8F-65E7-459D-9269-F4044146F669}" dt="2024-08-28T04:31:19.784" v="1255" actId="700"/>
          <ac:spMkLst>
            <pc:docMk/>
            <pc:sldMk cId="2138548082" sldId="267"/>
            <ac:spMk id="16" creationId="{5F6F0204-E543-945B-78D5-E633F76B6571}"/>
          </ac:spMkLst>
        </pc:spChg>
        <pc:spChg chg="add del mod ord">
          <ac:chgData name="Lizz Tan" userId="fdded068ba36d1de" providerId="LiveId" clId="{5B317C8F-65E7-459D-9269-F4044146F669}" dt="2024-08-28T04:30:04.142" v="1243" actId="22"/>
          <ac:spMkLst>
            <pc:docMk/>
            <pc:sldMk cId="2138548082" sldId="267"/>
            <ac:spMk id="17" creationId="{0DDEF773-3F93-A251-91DF-7C654F08D194}"/>
          </ac:spMkLst>
        </pc:spChg>
        <pc:spChg chg="add del mod ord">
          <ac:chgData name="Lizz Tan" userId="fdded068ba36d1de" providerId="LiveId" clId="{5B317C8F-65E7-459D-9269-F4044146F669}" dt="2024-08-28T04:30:14.384" v="1244" actId="478"/>
          <ac:spMkLst>
            <pc:docMk/>
            <pc:sldMk cId="2138548082" sldId="267"/>
            <ac:spMk id="18" creationId="{D21B0D28-869C-B71B-7D37-1B9B252FE02E}"/>
          </ac:spMkLst>
        </pc:spChg>
        <pc:spChg chg="add del mod ord">
          <ac:chgData name="Lizz Tan" userId="fdded068ba36d1de" providerId="LiveId" clId="{5B317C8F-65E7-459D-9269-F4044146F669}" dt="2024-08-28T04:31:19.784" v="1255" actId="700"/>
          <ac:spMkLst>
            <pc:docMk/>
            <pc:sldMk cId="2138548082" sldId="267"/>
            <ac:spMk id="19" creationId="{D36173D4-C94F-5495-7F1E-8A1FDE7E3F25}"/>
          </ac:spMkLst>
        </pc:spChg>
        <pc:spChg chg="add del mod ord">
          <ac:chgData name="Lizz Tan" userId="fdded068ba36d1de" providerId="LiveId" clId="{5B317C8F-65E7-459D-9269-F4044146F669}" dt="2024-08-28T04:31:19.784" v="1255" actId="700"/>
          <ac:spMkLst>
            <pc:docMk/>
            <pc:sldMk cId="2138548082" sldId="267"/>
            <ac:spMk id="20" creationId="{B1CA1DEC-85D1-E607-0B2F-71D938E8FAB2}"/>
          </ac:spMkLst>
        </pc:spChg>
        <pc:spChg chg="add del mod ord">
          <ac:chgData name="Lizz Tan" userId="fdded068ba36d1de" providerId="LiveId" clId="{5B317C8F-65E7-459D-9269-F4044146F669}" dt="2024-08-28T04:31:19.784" v="1255" actId="700"/>
          <ac:spMkLst>
            <pc:docMk/>
            <pc:sldMk cId="2138548082" sldId="267"/>
            <ac:spMk id="21" creationId="{8C43A13C-209B-2297-BC6F-860E6EBC5515}"/>
          </ac:spMkLst>
        </pc:spChg>
        <pc:spChg chg="add del mod ord">
          <ac:chgData name="Lizz Tan" userId="fdded068ba36d1de" providerId="LiveId" clId="{5B317C8F-65E7-459D-9269-F4044146F669}" dt="2024-08-28T04:31:19.784" v="1255" actId="700"/>
          <ac:spMkLst>
            <pc:docMk/>
            <pc:sldMk cId="2138548082" sldId="267"/>
            <ac:spMk id="22" creationId="{1CCCD573-E373-64D6-D9BE-09F7467525AF}"/>
          </ac:spMkLst>
        </pc:spChg>
        <pc:spChg chg="add del mod">
          <ac:chgData name="Lizz Tan" userId="fdded068ba36d1de" providerId="LiveId" clId="{5B317C8F-65E7-459D-9269-F4044146F669}" dt="2024-08-28T04:30:29.844" v="1249" actId="22"/>
          <ac:spMkLst>
            <pc:docMk/>
            <pc:sldMk cId="2138548082" sldId="267"/>
            <ac:spMk id="26" creationId="{6349E763-638C-6BB1-93E3-82A6E6C43032}"/>
          </ac:spMkLst>
        </pc:spChg>
        <pc:spChg chg="add del mod">
          <ac:chgData name="Lizz Tan" userId="fdded068ba36d1de" providerId="LiveId" clId="{5B317C8F-65E7-459D-9269-F4044146F669}" dt="2024-08-28T04:30:56.009" v="1254" actId="22"/>
          <ac:spMkLst>
            <pc:docMk/>
            <pc:sldMk cId="2138548082" sldId="267"/>
            <ac:spMk id="30" creationId="{7BAA30B3-ACC3-772F-EDEF-99D4BEA12080}"/>
          </ac:spMkLst>
        </pc:spChg>
        <pc:spChg chg="add mod ord">
          <ac:chgData name="Lizz Tan" userId="fdded068ba36d1de" providerId="LiveId" clId="{5B317C8F-65E7-459D-9269-F4044146F669}" dt="2024-08-28T04:32:25.308" v="1317" actId="20577"/>
          <ac:spMkLst>
            <pc:docMk/>
            <pc:sldMk cId="2138548082" sldId="267"/>
            <ac:spMk id="33" creationId="{CD19D3B9-BA78-2282-2525-647727D9CB77}"/>
          </ac:spMkLst>
        </pc:spChg>
        <pc:spChg chg="add mod ord">
          <ac:chgData name="Lizz Tan" userId="fdded068ba36d1de" providerId="LiveId" clId="{5B317C8F-65E7-459D-9269-F4044146F669}" dt="2024-08-28T04:33:56.502" v="1385" actId="20577"/>
          <ac:spMkLst>
            <pc:docMk/>
            <pc:sldMk cId="2138548082" sldId="267"/>
            <ac:spMk id="34" creationId="{7E7ED6BC-01CF-058B-7497-224C380A195F}"/>
          </ac:spMkLst>
        </pc:spChg>
        <pc:spChg chg="add del mod ord">
          <ac:chgData name="Lizz Tan" userId="fdded068ba36d1de" providerId="LiveId" clId="{5B317C8F-65E7-459D-9269-F4044146F669}" dt="2024-08-28T04:31:49.334" v="1261" actId="478"/>
          <ac:spMkLst>
            <pc:docMk/>
            <pc:sldMk cId="2138548082" sldId="267"/>
            <ac:spMk id="35" creationId="{FDF20017-D579-6A6F-5D6F-57FF20676F21}"/>
          </ac:spMkLst>
        </pc:spChg>
        <pc:spChg chg="add del mod ord">
          <ac:chgData name="Lizz Tan" userId="fdded068ba36d1de" providerId="LiveId" clId="{5B317C8F-65E7-459D-9269-F4044146F669}" dt="2024-08-28T04:33:34.230" v="1322" actId="478"/>
          <ac:spMkLst>
            <pc:docMk/>
            <pc:sldMk cId="2138548082" sldId="267"/>
            <ac:spMk id="36" creationId="{29A891BB-BE13-305C-F136-67CCB8C8F62F}"/>
          </ac:spMkLst>
        </pc:spChg>
        <pc:spChg chg="add mod ord">
          <ac:chgData name="Lizz Tan" userId="fdded068ba36d1de" providerId="LiveId" clId="{5B317C8F-65E7-459D-9269-F4044146F669}" dt="2024-08-28T04:31:19.784" v="1255" actId="700"/>
          <ac:spMkLst>
            <pc:docMk/>
            <pc:sldMk cId="2138548082" sldId="267"/>
            <ac:spMk id="37" creationId="{A280D8EE-6A63-12BB-D58E-8C5030D5799C}"/>
          </ac:spMkLst>
        </pc:spChg>
        <pc:picChg chg="add del mod">
          <ac:chgData name="Lizz Tan" userId="fdded068ba36d1de" providerId="LiveId" clId="{5B317C8F-65E7-459D-9269-F4044146F669}" dt="2024-08-28T04:29:46.213" v="1239" actId="478"/>
          <ac:picMkLst>
            <pc:docMk/>
            <pc:sldMk cId="2138548082" sldId="267"/>
            <ac:picMk id="12" creationId="{365D2017-2059-1B92-F347-33F98B0F13F7}"/>
          </ac:picMkLst>
        </pc:picChg>
        <pc:picChg chg="add del">
          <ac:chgData name="Lizz Tan" userId="fdded068ba36d1de" providerId="LiveId" clId="{5B317C8F-65E7-459D-9269-F4044146F669}" dt="2024-08-28T04:29:49.317" v="1241" actId="478"/>
          <ac:picMkLst>
            <pc:docMk/>
            <pc:sldMk cId="2138548082" sldId="267"/>
            <ac:picMk id="14" creationId="{33F05E84-89D7-2C7F-49E0-1EE79FCDC92B}"/>
          </ac:picMkLst>
        </pc:picChg>
        <pc:picChg chg="add del mod ord">
          <ac:chgData name="Lizz Tan" userId="fdded068ba36d1de" providerId="LiveId" clId="{5B317C8F-65E7-459D-9269-F4044146F669}" dt="2024-08-28T04:30:24.670" v="1247" actId="478"/>
          <ac:picMkLst>
            <pc:docMk/>
            <pc:sldMk cId="2138548082" sldId="267"/>
            <ac:picMk id="24" creationId="{832CF31C-243C-12DC-4DE4-0EAEBE973E3D}"/>
          </ac:picMkLst>
        </pc:picChg>
        <pc:picChg chg="add del mod ord">
          <ac:chgData name="Lizz Tan" userId="fdded068ba36d1de" providerId="LiveId" clId="{5B317C8F-65E7-459D-9269-F4044146F669}" dt="2024-08-28T04:30:49.322" v="1252" actId="478"/>
          <ac:picMkLst>
            <pc:docMk/>
            <pc:sldMk cId="2138548082" sldId="267"/>
            <ac:picMk id="28" creationId="{7D76ABE8-6CA7-F1B6-BBE8-23FD833A7DC3}"/>
          </ac:picMkLst>
        </pc:picChg>
        <pc:picChg chg="add del mod ord">
          <ac:chgData name="Lizz Tan" userId="fdded068ba36d1de" providerId="LiveId" clId="{5B317C8F-65E7-459D-9269-F4044146F669}" dt="2024-08-28T04:31:22.401" v="1256" actId="478"/>
          <ac:picMkLst>
            <pc:docMk/>
            <pc:sldMk cId="2138548082" sldId="267"/>
            <ac:picMk id="32" creationId="{3B28BFE7-255A-65A8-4DF5-601A4720C835}"/>
          </ac:picMkLst>
        </pc:picChg>
        <pc:picChg chg="add del mod">
          <ac:chgData name="Lizz Tan" userId="fdded068ba36d1de" providerId="LiveId" clId="{5B317C8F-65E7-459D-9269-F4044146F669}" dt="2024-08-28T04:34:34.028" v="1403" actId="21"/>
          <ac:picMkLst>
            <pc:docMk/>
            <pc:sldMk cId="2138548082" sldId="267"/>
            <ac:picMk id="39" creationId="{16FD0356-8086-07AB-C955-DADDFE9BD1AD}"/>
          </ac:picMkLst>
        </pc:picChg>
        <pc:picChg chg="add del mod">
          <ac:chgData name="Lizz Tan" userId="fdded068ba36d1de" providerId="LiveId" clId="{5B317C8F-65E7-459D-9269-F4044146F669}" dt="2024-08-28T04:35:39.489" v="1464" actId="21"/>
          <ac:picMkLst>
            <pc:docMk/>
            <pc:sldMk cId="2138548082" sldId="267"/>
            <ac:picMk id="41" creationId="{1A82AAA9-A272-B647-A8AD-616C996E2066}"/>
          </ac:picMkLst>
        </pc:picChg>
      </pc:sldChg>
      <pc:sldChg chg="addSp delSp modSp new mod modClrScheme chgLayout">
        <pc:chgData name="Lizz Tan" userId="fdded068ba36d1de" providerId="LiveId" clId="{5B317C8F-65E7-459D-9269-F4044146F669}" dt="2024-08-28T04:47:22.267" v="1507" actId="14100"/>
        <pc:sldMkLst>
          <pc:docMk/>
          <pc:sldMk cId="2377357505" sldId="268"/>
        </pc:sldMkLst>
        <pc:spChg chg="del mod ord">
          <ac:chgData name="Lizz Tan" userId="fdded068ba36d1de" providerId="LiveId" clId="{5B317C8F-65E7-459D-9269-F4044146F669}" dt="2024-08-28T04:34:12.705" v="1387" actId="700"/>
          <ac:spMkLst>
            <pc:docMk/>
            <pc:sldMk cId="2377357505" sldId="268"/>
            <ac:spMk id="2" creationId="{E9A7334F-F4D7-BE8E-8A2E-200110EFA0B3}"/>
          </ac:spMkLst>
        </pc:spChg>
        <pc:spChg chg="del mod ord">
          <ac:chgData name="Lizz Tan" userId="fdded068ba36d1de" providerId="LiveId" clId="{5B317C8F-65E7-459D-9269-F4044146F669}" dt="2024-08-28T04:34:12.705" v="1387" actId="700"/>
          <ac:spMkLst>
            <pc:docMk/>
            <pc:sldMk cId="2377357505" sldId="268"/>
            <ac:spMk id="3" creationId="{A905480D-68F5-F307-9932-873AC3C3E716}"/>
          </ac:spMkLst>
        </pc:spChg>
        <pc:spChg chg="del">
          <ac:chgData name="Lizz Tan" userId="fdded068ba36d1de" providerId="LiveId" clId="{5B317C8F-65E7-459D-9269-F4044146F669}" dt="2024-08-28T04:34:12.705" v="1387" actId="700"/>
          <ac:spMkLst>
            <pc:docMk/>
            <pc:sldMk cId="2377357505" sldId="268"/>
            <ac:spMk id="4" creationId="{6CD89E49-682F-BB72-A638-E6D1CB832F3B}"/>
          </ac:spMkLst>
        </pc:spChg>
        <pc:spChg chg="del mod ord">
          <ac:chgData name="Lizz Tan" userId="fdded068ba36d1de" providerId="LiveId" clId="{5B317C8F-65E7-459D-9269-F4044146F669}" dt="2024-08-28T04:34:12.705" v="1387" actId="700"/>
          <ac:spMkLst>
            <pc:docMk/>
            <pc:sldMk cId="2377357505" sldId="268"/>
            <ac:spMk id="5" creationId="{94A2771A-1E90-119A-347B-FC9EB189B032}"/>
          </ac:spMkLst>
        </pc:spChg>
        <pc:spChg chg="del">
          <ac:chgData name="Lizz Tan" userId="fdded068ba36d1de" providerId="LiveId" clId="{5B317C8F-65E7-459D-9269-F4044146F669}" dt="2024-08-28T04:34:12.705" v="1387" actId="700"/>
          <ac:spMkLst>
            <pc:docMk/>
            <pc:sldMk cId="2377357505" sldId="268"/>
            <ac:spMk id="6" creationId="{6AF05D7D-9F34-EA9C-A3A2-7573D35BC48B}"/>
          </ac:spMkLst>
        </pc:spChg>
        <pc:spChg chg="del">
          <ac:chgData name="Lizz Tan" userId="fdded068ba36d1de" providerId="LiveId" clId="{5B317C8F-65E7-459D-9269-F4044146F669}" dt="2024-08-28T04:34:12.705" v="1387" actId="700"/>
          <ac:spMkLst>
            <pc:docMk/>
            <pc:sldMk cId="2377357505" sldId="268"/>
            <ac:spMk id="7" creationId="{C5632A10-41B9-9163-FE0C-A4DBE7A385BB}"/>
          </ac:spMkLst>
        </pc:spChg>
        <pc:spChg chg="del">
          <ac:chgData name="Lizz Tan" userId="fdded068ba36d1de" providerId="LiveId" clId="{5B317C8F-65E7-459D-9269-F4044146F669}" dt="2024-08-28T04:34:12.705" v="1387" actId="700"/>
          <ac:spMkLst>
            <pc:docMk/>
            <pc:sldMk cId="2377357505" sldId="268"/>
            <ac:spMk id="8" creationId="{A411174E-E9F0-3A64-4033-1E55D67E79D9}"/>
          </ac:spMkLst>
        </pc:spChg>
        <pc:spChg chg="add mod ord">
          <ac:chgData name="Lizz Tan" userId="fdded068ba36d1de" providerId="LiveId" clId="{5B317C8F-65E7-459D-9269-F4044146F669}" dt="2024-08-28T04:34:19.717" v="1388"/>
          <ac:spMkLst>
            <pc:docMk/>
            <pc:sldMk cId="2377357505" sldId="268"/>
            <ac:spMk id="9" creationId="{2EBD0538-03EA-E58E-DDAD-090FA826ABCC}"/>
          </ac:spMkLst>
        </pc:spChg>
        <pc:spChg chg="add mod ord">
          <ac:chgData name="Lizz Tan" userId="fdded068ba36d1de" providerId="LiveId" clId="{5B317C8F-65E7-459D-9269-F4044146F669}" dt="2024-08-28T04:35:25.675" v="1462" actId="27636"/>
          <ac:spMkLst>
            <pc:docMk/>
            <pc:sldMk cId="2377357505" sldId="268"/>
            <ac:spMk id="10" creationId="{E84BA80D-CAE4-BB87-C6F4-FFC4D0592071}"/>
          </ac:spMkLst>
        </pc:spChg>
        <pc:spChg chg="add mod ord">
          <ac:chgData name="Lizz Tan" userId="fdded068ba36d1de" providerId="LiveId" clId="{5B317C8F-65E7-459D-9269-F4044146F669}" dt="2024-08-28T04:36:04.617" v="1491" actId="20577"/>
          <ac:spMkLst>
            <pc:docMk/>
            <pc:sldMk cId="2377357505" sldId="268"/>
            <ac:spMk id="11" creationId="{A2D1A172-B627-4189-0237-52D3CE4EF203}"/>
          </ac:spMkLst>
        </pc:spChg>
        <pc:picChg chg="add del mod">
          <ac:chgData name="Lizz Tan" userId="fdded068ba36d1de" providerId="LiveId" clId="{5B317C8F-65E7-459D-9269-F4044146F669}" dt="2024-08-28T04:45:44.742" v="1500" actId="478"/>
          <ac:picMkLst>
            <pc:docMk/>
            <pc:sldMk cId="2377357505" sldId="268"/>
            <ac:picMk id="13" creationId="{A50196FD-6BD7-1120-9CD4-EA00AC19E25C}"/>
          </ac:picMkLst>
        </pc:picChg>
        <pc:picChg chg="add mod">
          <ac:chgData name="Lizz Tan" userId="fdded068ba36d1de" providerId="LiveId" clId="{5B317C8F-65E7-459D-9269-F4044146F669}" dt="2024-08-28T04:45:40.342" v="1498" actId="14100"/>
          <ac:picMkLst>
            <pc:docMk/>
            <pc:sldMk cId="2377357505" sldId="268"/>
            <ac:picMk id="15" creationId="{9A0C424E-3DCA-F428-1B0F-FD70E1E0FA91}"/>
          </ac:picMkLst>
        </pc:picChg>
        <pc:picChg chg="add mod">
          <ac:chgData name="Lizz Tan" userId="fdded068ba36d1de" providerId="LiveId" clId="{5B317C8F-65E7-459D-9269-F4044146F669}" dt="2024-08-28T04:46:23.913" v="1502" actId="1076"/>
          <ac:picMkLst>
            <pc:docMk/>
            <pc:sldMk cId="2377357505" sldId="268"/>
            <ac:picMk id="17" creationId="{624E02C4-2D80-6B56-5585-16C6B483FACD}"/>
          </ac:picMkLst>
        </pc:picChg>
        <pc:picChg chg="add mod">
          <ac:chgData name="Lizz Tan" userId="fdded068ba36d1de" providerId="LiveId" clId="{5B317C8F-65E7-459D-9269-F4044146F669}" dt="2024-08-28T04:47:22.267" v="1507" actId="14100"/>
          <ac:picMkLst>
            <pc:docMk/>
            <pc:sldMk cId="2377357505" sldId="268"/>
            <ac:picMk id="19" creationId="{029A9E3D-B165-BF6B-05B5-393A45B3BD6F}"/>
          </ac:picMkLst>
        </pc:picChg>
        <pc:picChg chg="add del mod">
          <ac:chgData name="Lizz Tan" userId="fdded068ba36d1de" providerId="LiveId" clId="{5B317C8F-65E7-459D-9269-F4044146F669}" dt="2024-08-28T04:45:14.553" v="1495" actId="478"/>
          <ac:picMkLst>
            <pc:docMk/>
            <pc:sldMk cId="2377357505" sldId="268"/>
            <ac:picMk id="39" creationId="{16FD0356-8086-07AB-C955-DADDFE9BD1AD}"/>
          </ac:picMkLst>
        </pc:picChg>
        <pc:picChg chg="add del mod">
          <ac:chgData name="Lizz Tan" userId="fdded068ba36d1de" providerId="LiveId" clId="{5B317C8F-65E7-459D-9269-F4044146F669}" dt="2024-08-28T04:45:42.900" v="1499" actId="478"/>
          <ac:picMkLst>
            <pc:docMk/>
            <pc:sldMk cId="2377357505" sldId="268"/>
            <ac:picMk id="41" creationId="{1A82AAA9-A272-B647-A8AD-616C996E2066}"/>
          </ac:picMkLst>
        </pc:picChg>
      </pc:sldChg>
      <pc:sldChg chg="addSp delSp modSp new mod modClrScheme chgLayout">
        <pc:chgData name="Lizz Tan" userId="fdded068ba36d1de" providerId="LiveId" clId="{5B317C8F-65E7-459D-9269-F4044146F669}" dt="2024-08-28T07:25:45.431" v="2538" actId="20577"/>
        <pc:sldMkLst>
          <pc:docMk/>
          <pc:sldMk cId="3635087484" sldId="269"/>
        </pc:sldMkLst>
        <pc:spChg chg="del mod ord">
          <ac:chgData name="Lizz Tan" userId="fdded068ba36d1de" providerId="LiveId" clId="{5B317C8F-65E7-459D-9269-F4044146F669}" dt="2024-08-28T07:14:58.349" v="1509" actId="700"/>
          <ac:spMkLst>
            <pc:docMk/>
            <pc:sldMk cId="3635087484" sldId="269"/>
            <ac:spMk id="2" creationId="{BB1B47FE-54A2-BBEC-A36A-3E40937C6544}"/>
          </ac:spMkLst>
        </pc:spChg>
        <pc:spChg chg="del mod ord">
          <ac:chgData name="Lizz Tan" userId="fdded068ba36d1de" providerId="LiveId" clId="{5B317C8F-65E7-459D-9269-F4044146F669}" dt="2024-08-28T07:14:58.349" v="1509" actId="700"/>
          <ac:spMkLst>
            <pc:docMk/>
            <pc:sldMk cId="3635087484" sldId="269"/>
            <ac:spMk id="3" creationId="{B889EDCF-83F7-57DB-724E-C2697F953C22}"/>
          </ac:spMkLst>
        </pc:spChg>
        <pc:spChg chg="del mod ord">
          <ac:chgData name="Lizz Tan" userId="fdded068ba36d1de" providerId="LiveId" clId="{5B317C8F-65E7-459D-9269-F4044146F669}" dt="2024-08-28T07:14:58.349" v="1509" actId="700"/>
          <ac:spMkLst>
            <pc:docMk/>
            <pc:sldMk cId="3635087484" sldId="269"/>
            <ac:spMk id="4" creationId="{C27E1CE2-7937-4CA5-A4E3-EB5337FC3DA0}"/>
          </ac:spMkLst>
        </pc:spChg>
        <pc:spChg chg="add mod ord">
          <ac:chgData name="Lizz Tan" userId="fdded068ba36d1de" providerId="LiveId" clId="{5B317C8F-65E7-459D-9269-F4044146F669}" dt="2024-08-28T07:25:23.472" v="2532" actId="113"/>
          <ac:spMkLst>
            <pc:docMk/>
            <pc:sldMk cId="3635087484" sldId="269"/>
            <ac:spMk id="5" creationId="{CF10719C-D736-0C1D-9F60-FAA713102E50}"/>
          </ac:spMkLst>
        </pc:spChg>
        <pc:spChg chg="add mod ord">
          <ac:chgData name="Lizz Tan" userId="fdded068ba36d1de" providerId="LiveId" clId="{5B317C8F-65E7-459D-9269-F4044146F669}" dt="2024-08-28T07:17:53.050" v="1910" actId="113"/>
          <ac:spMkLst>
            <pc:docMk/>
            <pc:sldMk cId="3635087484" sldId="269"/>
            <ac:spMk id="6" creationId="{F31650F5-BA89-11FF-F651-8CE32CCC73DF}"/>
          </ac:spMkLst>
        </pc:spChg>
        <pc:spChg chg="add mod ord">
          <ac:chgData name="Lizz Tan" userId="fdded068ba36d1de" providerId="LiveId" clId="{5B317C8F-65E7-459D-9269-F4044146F669}" dt="2024-08-28T07:18:06.440" v="1913" actId="113"/>
          <ac:spMkLst>
            <pc:docMk/>
            <pc:sldMk cId="3635087484" sldId="269"/>
            <ac:spMk id="7" creationId="{A7EB4DCF-83B1-7ABF-913E-E8E0FB21CA36}"/>
          </ac:spMkLst>
        </pc:spChg>
        <pc:spChg chg="add mod ord">
          <ac:chgData name="Lizz Tan" userId="fdded068ba36d1de" providerId="LiveId" clId="{5B317C8F-65E7-459D-9269-F4044146F669}" dt="2024-08-28T07:25:10.401" v="2531" actId="20577"/>
          <ac:spMkLst>
            <pc:docMk/>
            <pc:sldMk cId="3635087484" sldId="269"/>
            <ac:spMk id="8" creationId="{E939612B-78C4-7102-04BB-63D3DAE264A7}"/>
          </ac:spMkLst>
        </pc:spChg>
        <pc:spChg chg="add mod ord">
          <ac:chgData name="Lizz Tan" userId="fdded068ba36d1de" providerId="LiveId" clId="{5B317C8F-65E7-459D-9269-F4044146F669}" dt="2024-08-28T07:22:39.807" v="2266" actId="255"/>
          <ac:spMkLst>
            <pc:docMk/>
            <pc:sldMk cId="3635087484" sldId="269"/>
            <ac:spMk id="9" creationId="{5AEBCA06-F475-3703-F2B3-14B94039EEA3}"/>
          </ac:spMkLst>
        </pc:spChg>
        <pc:spChg chg="add mod ord">
          <ac:chgData name="Lizz Tan" userId="fdded068ba36d1de" providerId="LiveId" clId="{5B317C8F-65E7-459D-9269-F4044146F669}" dt="2024-08-28T07:25:45.431" v="2538" actId="20577"/>
          <ac:spMkLst>
            <pc:docMk/>
            <pc:sldMk cId="3635087484" sldId="269"/>
            <ac:spMk id="10" creationId="{514FA6F3-DBE5-5C8C-FE56-B4E587CCBD75}"/>
          </ac:spMkLst>
        </pc:spChg>
        <pc:spChg chg="add mod ord">
          <ac:chgData name="Lizz Tan" userId="fdded068ba36d1de" providerId="LiveId" clId="{5B317C8F-65E7-459D-9269-F4044146F669}" dt="2024-08-28T07:25:01.247" v="2515" actId="20577"/>
          <ac:spMkLst>
            <pc:docMk/>
            <pc:sldMk cId="3635087484" sldId="269"/>
            <ac:spMk id="11" creationId="{A4D53489-5D4C-BB55-FF30-A39CF01F1B02}"/>
          </ac:spMkLst>
        </pc:spChg>
      </pc:sldChg>
      <pc:sldChg chg="addSp delSp modSp new mod modClrScheme chgLayout">
        <pc:chgData name="Lizz Tan" userId="fdded068ba36d1de" providerId="LiveId" clId="{5B317C8F-65E7-459D-9269-F4044146F669}" dt="2024-08-28T07:28:51.745" v="2636" actId="20577"/>
        <pc:sldMkLst>
          <pc:docMk/>
          <pc:sldMk cId="3340830429" sldId="270"/>
        </pc:sldMkLst>
        <pc:spChg chg="del mod ord">
          <ac:chgData name="Lizz Tan" userId="fdded068ba36d1de" providerId="LiveId" clId="{5B317C8F-65E7-459D-9269-F4044146F669}" dt="2024-08-28T07:26:14.907" v="2540" actId="700"/>
          <ac:spMkLst>
            <pc:docMk/>
            <pc:sldMk cId="3340830429" sldId="270"/>
            <ac:spMk id="2" creationId="{C141CA8D-9A94-8751-3AA5-6A5F03220805}"/>
          </ac:spMkLst>
        </pc:spChg>
        <pc:spChg chg="del mod ord">
          <ac:chgData name="Lizz Tan" userId="fdded068ba36d1de" providerId="LiveId" clId="{5B317C8F-65E7-459D-9269-F4044146F669}" dt="2024-08-28T07:26:14.907" v="2540" actId="700"/>
          <ac:spMkLst>
            <pc:docMk/>
            <pc:sldMk cId="3340830429" sldId="270"/>
            <ac:spMk id="3" creationId="{79AD05B0-B241-DA64-3DB2-58B4F167D9A9}"/>
          </ac:spMkLst>
        </pc:spChg>
        <pc:spChg chg="del">
          <ac:chgData name="Lizz Tan" userId="fdded068ba36d1de" providerId="LiveId" clId="{5B317C8F-65E7-459D-9269-F4044146F669}" dt="2024-08-28T07:26:14.907" v="2540" actId="700"/>
          <ac:spMkLst>
            <pc:docMk/>
            <pc:sldMk cId="3340830429" sldId="270"/>
            <ac:spMk id="4" creationId="{FFC2DA54-84EA-3520-F815-5BF7EDBA76DB}"/>
          </ac:spMkLst>
        </pc:spChg>
        <pc:spChg chg="del">
          <ac:chgData name="Lizz Tan" userId="fdded068ba36d1de" providerId="LiveId" clId="{5B317C8F-65E7-459D-9269-F4044146F669}" dt="2024-08-28T07:26:14.907" v="2540" actId="700"/>
          <ac:spMkLst>
            <pc:docMk/>
            <pc:sldMk cId="3340830429" sldId="270"/>
            <ac:spMk id="5" creationId="{97E1E234-D214-DD82-CAE5-84C283F99624}"/>
          </ac:spMkLst>
        </pc:spChg>
        <pc:spChg chg="del">
          <ac:chgData name="Lizz Tan" userId="fdded068ba36d1de" providerId="LiveId" clId="{5B317C8F-65E7-459D-9269-F4044146F669}" dt="2024-08-28T07:26:14.907" v="2540" actId="700"/>
          <ac:spMkLst>
            <pc:docMk/>
            <pc:sldMk cId="3340830429" sldId="270"/>
            <ac:spMk id="6" creationId="{01B65A62-BCEE-E8FB-A38E-8F0EC0B7B975}"/>
          </ac:spMkLst>
        </pc:spChg>
        <pc:spChg chg="del">
          <ac:chgData name="Lizz Tan" userId="fdded068ba36d1de" providerId="LiveId" clId="{5B317C8F-65E7-459D-9269-F4044146F669}" dt="2024-08-28T07:26:14.907" v="2540" actId="700"/>
          <ac:spMkLst>
            <pc:docMk/>
            <pc:sldMk cId="3340830429" sldId="270"/>
            <ac:spMk id="7" creationId="{21B65730-1054-10AD-6DAB-AD27EC56C0BB}"/>
          </ac:spMkLst>
        </pc:spChg>
        <pc:spChg chg="del">
          <ac:chgData name="Lizz Tan" userId="fdded068ba36d1de" providerId="LiveId" clId="{5B317C8F-65E7-459D-9269-F4044146F669}" dt="2024-08-28T07:26:14.907" v="2540" actId="700"/>
          <ac:spMkLst>
            <pc:docMk/>
            <pc:sldMk cId="3340830429" sldId="270"/>
            <ac:spMk id="8" creationId="{D6F31D27-1EFC-FECF-EA59-DA8F3D063806}"/>
          </ac:spMkLst>
        </pc:spChg>
        <pc:spChg chg="add mod ord">
          <ac:chgData name="Lizz Tan" userId="fdded068ba36d1de" providerId="LiveId" clId="{5B317C8F-65E7-459D-9269-F4044146F669}" dt="2024-08-28T07:28:51.745" v="2636" actId="20577"/>
          <ac:spMkLst>
            <pc:docMk/>
            <pc:sldMk cId="3340830429" sldId="270"/>
            <ac:spMk id="9" creationId="{0671CA0D-B4E5-3664-F090-7C8C2773B0DE}"/>
          </ac:spMkLst>
        </pc:spChg>
        <pc:spChg chg="add del mod ord">
          <ac:chgData name="Lizz Tan" userId="fdded068ba36d1de" providerId="LiveId" clId="{5B317C8F-65E7-459D-9269-F4044146F669}" dt="2024-08-28T07:28:08.616" v="2625" actId="478"/>
          <ac:spMkLst>
            <pc:docMk/>
            <pc:sldMk cId="3340830429" sldId="270"/>
            <ac:spMk id="10" creationId="{C56098A4-F31E-52A6-DADC-0DA68F8A9198}"/>
          </ac:spMkLst>
        </pc:spChg>
        <pc:spChg chg="add del mod">
          <ac:chgData name="Lizz Tan" userId="fdded068ba36d1de" providerId="LiveId" clId="{5B317C8F-65E7-459D-9269-F4044146F669}" dt="2024-08-28T07:28:11.166" v="2626" actId="478"/>
          <ac:spMkLst>
            <pc:docMk/>
            <pc:sldMk cId="3340830429" sldId="270"/>
            <ac:spMk id="12" creationId="{85F383E1-AEFD-DE8A-2955-081EB92DB621}"/>
          </ac:spMkLst>
        </pc:spChg>
      </pc:sldChg>
    </pc:docChg>
  </pc:docChgLst>
  <pc:docChgLst>
    <pc:chgData name="Lizz Tan" userId="fdded068ba36d1de" providerId="LiveId" clId="{063DBB6F-46D7-4663-99C5-20945279C6D1}"/>
    <pc:docChg chg="undo custSel addSld delSld modSld sldOrd">
      <pc:chgData name="Lizz Tan" userId="fdded068ba36d1de" providerId="LiveId" clId="{063DBB6F-46D7-4663-99C5-20945279C6D1}" dt="2024-09-09T23:59:58.397" v="14577" actId="20577"/>
      <pc:docMkLst>
        <pc:docMk/>
      </pc:docMkLst>
      <pc:sldChg chg="addSp delSp modSp mod modNotesTx">
        <pc:chgData name="Lizz Tan" userId="fdded068ba36d1de" providerId="LiveId" clId="{063DBB6F-46D7-4663-99C5-20945279C6D1}" dt="2024-09-09T04:20:22.492" v="14375" actId="20577"/>
        <pc:sldMkLst>
          <pc:docMk/>
          <pc:sldMk cId="1962177716" sldId="256"/>
        </pc:sldMkLst>
        <pc:spChg chg="mod">
          <ac:chgData name="Lizz Tan" userId="fdded068ba36d1de" providerId="LiveId" clId="{063DBB6F-46D7-4663-99C5-20945279C6D1}" dt="2024-09-03T02:24:19.095" v="9708" actId="255"/>
          <ac:spMkLst>
            <pc:docMk/>
            <pc:sldMk cId="1962177716" sldId="256"/>
            <ac:spMk id="2" creationId="{0A4017E6-D4B2-860F-CA56-0AAA42C9F309}"/>
          </ac:spMkLst>
        </pc:spChg>
        <pc:spChg chg="mod">
          <ac:chgData name="Lizz Tan" userId="fdded068ba36d1de" providerId="LiveId" clId="{063DBB6F-46D7-4663-99C5-20945279C6D1}" dt="2024-09-03T02:23:03.388" v="9689"/>
          <ac:spMkLst>
            <pc:docMk/>
            <pc:sldMk cId="1962177716" sldId="256"/>
            <ac:spMk id="3" creationId="{43EC2597-32FF-36F0-ADC2-CF99F95B0826}"/>
          </ac:spMkLst>
        </pc:spChg>
        <pc:picChg chg="add del mod">
          <ac:chgData name="Lizz Tan" userId="fdded068ba36d1de" providerId="LiveId" clId="{063DBB6F-46D7-4663-99C5-20945279C6D1}" dt="2024-09-03T02:20:07.881" v="9617" actId="21"/>
          <ac:picMkLst>
            <pc:docMk/>
            <pc:sldMk cId="1962177716" sldId="256"/>
            <ac:picMk id="2050" creationId="{CB77C89B-AFCB-18AE-3FF2-DA9DD98AF152}"/>
          </ac:picMkLst>
        </pc:picChg>
        <pc:picChg chg="add del mod">
          <ac:chgData name="Lizz Tan" userId="fdded068ba36d1de" providerId="LiveId" clId="{063DBB6F-46D7-4663-99C5-20945279C6D1}" dt="2024-09-03T02:21:23.813" v="9629" actId="478"/>
          <ac:picMkLst>
            <pc:docMk/>
            <pc:sldMk cId="1962177716" sldId="256"/>
            <ac:picMk id="2052" creationId="{07F57624-43C9-89D6-CAA0-4BC72FD36B0A}"/>
          </ac:picMkLst>
        </pc:picChg>
        <pc:picChg chg="add del mod">
          <ac:chgData name="Lizz Tan" userId="fdded068ba36d1de" providerId="LiveId" clId="{063DBB6F-46D7-4663-99C5-20945279C6D1}" dt="2024-09-03T02:21:42.566" v="9633" actId="21"/>
          <ac:picMkLst>
            <pc:docMk/>
            <pc:sldMk cId="1962177716" sldId="256"/>
            <ac:picMk id="2054" creationId="{ABB35C07-0001-449E-897D-9AD88B07BC86}"/>
          </ac:picMkLst>
        </pc:picChg>
      </pc:sldChg>
      <pc:sldChg chg="addSp modSp mod">
        <pc:chgData name="Lizz Tan" userId="fdded068ba36d1de" providerId="LiveId" clId="{063DBB6F-46D7-4663-99C5-20945279C6D1}" dt="2024-09-09T01:07:26.118" v="12259" actId="20577"/>
        <pc:sldMkLst>
          <pc:docMk/>
          <pc:sldMk cId="4159963806" sldId="257"/>
        </pc:sldMkLst>
        <pc:spChg chg="mod">
          <ac:chgData name="Lizz Tan" userId="fdded068ba36d1de" providerId="LiveId" clId="{063DBB6F-46D7-4663-99C5-20945279C6D1}" dt="2024-09-03T02:23:03.475" v="9690" actId="27636"/>
          <ac:spMkLst>
            <pc:docMk/>
            <pc:sldMk cId="4159963806" sldId="257"/>
            <ac:spMk id="2" creationId="{23D8950F-963A-6126-AF94-99D9E945CC67}"/>
          </ac:spMkLst>
        </pc:spChg>
        <pc:spChg chg="mod">
          <ac:chgData name="Lizz Tan" userId="fdded068ba36d1de" providerId="LiveId" clId="{063DBB6F-46D7-4663-99C5-20945279C6D1}" dt="2024-09-09T01:07:26.118" v="12259" actId="20577"/>
          <ac:spMkLst>
            <pc:docMk/>
            <pc:sldMk cId="4159963806" sldId="257"/>
            <ac:spMk id="3" creationId="{549E2839-4A1F-7BDF-E4B7-57C7A6D3B441}"/>
          </ac:spMkLst>
        </pc:spChg>
        <pc:picChg chg="add mod">
          <ac:chgData name="Lizz Tan" userId="fdded068ba36d1de" providerId="LiveId" clId="{063DBB6F-46D7-4663-99C5-20945279C6D1}" dt="2024-09-03T02:24:30.491" v="9709" actId="1076"/>
          <ac:picMkLst>
            <pc:docMk/>
            <pc:sldMk cId="4159963806" sldId="257"/>
            <ac:picMk id="2054" creationId="{ABB35C07-0001-449E-897D-9AD88B07BC86}"/>
          </ac:picMkLst>
        </pc:picChg>
      </pc:sldChg>
      <pc:sldChg chg="modSp mod ord modNotesTx">
        <pc:chgData name="Lizz Tan" userId="fdded068ba36d1de" providerId="LiveId" clId="{063DBB6F-46D7-4663-99C5-20945279C6D1}" dt="2024-09-09T23:50:49.491" v="14573" actId="20577"/>
        <pc:sldMkLst>
          <pc:docMk/>
          <pc:sldMk cId="308457841" sldId="258"/>
        </pc:sldMkLst>
        <pc:spChg chg="mod">
          <ac:chgData name="Lizz Tan" userId="fdded068ba36d1de" providerId="LiveId" clId="{063DBB6F-46D7-4663-99C5-20945279C6D1}" dt="2024-09-03T02:24:59.525" v="9716" actId="404"/>
          <ac:spMkLst>
            <pc:docMk/>
            <pc:sldMk cId="308457841" sldId="258"/>
            <ac:spMk id="2" creationId="{D829E3F6-2020-F056-7EB0-017F3AB27FCA}"/>
          </ac:spMkLst>
        </pc:spChg>
        <pc:spChg chg="mod">
          <ac:chgData name="Lizz Tan" userId="fdded068ba36d1de" providerId="LiveId" clId="{063DBB6F-46D7-4663-99C5-20945279C6D1}" dt="2024-09-03T02:23:03.484" v="9691" actId="27636"/>
          <ac:spMkLst>
            <pc:docMk/>
            <pc:sldMk cId="308457841" sldId="258"/>
            <ac:spMk id="3" creationId="{42C5C9BB-BBB4-C9F5-D557-256AF5D53E6F}"/>
          </ac:spMkLst>
        </pc:spChg>
        <pc:picChg chg="mod">
          <ac:chgData name="Lizz Tan" userId="fdded068ba36d1de" providerId="LiveId" clId="{063DBB6F-46D7-4663-99C5-20945279C6D1}" dt="2024-09-03T02:24:40.020" v="9710" actId="1076"/>
          <ac:picMkLst>
            <pc:docMk/>
            <pc:sldMk cId="308457841" sldId="258"/>
            <ac:picMk id="1026" creationId="{4115ADD0-FF7D-2563-4B15-BB7E1989746B}"/>
          </ac:picMkLst>
        </pc:picChg>
        <pc:picChg chg="mod">
          <ac:chgData name="Lizz Tan" userId="fdded068ba36d1de" providerId="LiveId" clId="{063DBB6F-46D7-4663-99C5-20945279C6D1}" dt="2024-09-03T02:24:42.418" v="9711" actId="1076"/>
          <ac:picMkLst>
            <pc:docMk/>
            <pc:sldMk cId="308457841" sldId="258"/>
            <ac:picMk id="1032" creationId="{5830A113-F3C1-F9F0-C349-DE63AE1929AB}"/>
          </ac:picMkLst>
        </pc:picChg>
      </pc:sldChg>
      <pc:sldChg chg="addSp delSp modSp mod">
        <pc:chgData name="Lizz Tan" userId="fdded068ba36d1de" providerId="LiveId" clId="{063DBB6F-46D7-4663-99C5-20945279C6D1}" dt="2024-09-09T03:06:40.284" v="14240" actId="20577"/>
        <pc:sldMkLst>
          <pc:docMk/>
          <pc:sldMk cId="2335864981" sldId="260"/>
        </pc:sldMkLst>
        <pc:spChg chg="mod">
          <ac:chgData name="Lizz Tan" userId="fdded068ba36d1de" providerId="LiveId" clId="{063DBB6F-46D7-4663-99C5-20945279C6D1}" dt="2024-09-02T05:29:51.614" v="4022" actId="120"/>
          <ac:spMkLst>
            <pc:docMk/>
            <pc:sldMk cId="2335864981" sldId="260"/>
            <ac:spMk id="5" creationId="{12CE834F-65D4-E50F-FDC7-BC0C29A80449}"/>
          </ac:spMkLst>
        </pc:spChg>
        <pc:spChg chg="mod">
          <ac:chgData name="Lizz Tan" userId="fdded068ba36d1de" providerId="LiveId" clId="{063DBB6F-46D7-4663-99C5-20945279C6D1}" dt="2024-09-09T03:06:40.284" v="14240" actId="20577"/>
          <ac:spMkLst>
            <pc:docMk/>
            <pc:sldMk cId="2335864981" sldId="260"/>
            <ac:spMk id="6" creationId="{9D93AEC4-A8F9-BC73-651C-B4BDFAC779F8}"/>
          </ac:spMkLst>
        </pc:spChg>
        <pc:spChg chg="mod">
          <ac:chgData name="Lizz Tan" userId="fdded068ba36d1de" providerId="LiveId" clId="{063DBB6F-46D7-4663-99C5-20945279C6D1}" dt="2024-09-09T01:08:47.207" v="12274" actId="20577"/>
          <ac:spMkLst>
            <pc:docMk/>
            <pc:sldMk cId="2335864981" sldId="260"/>
            <ac:spMk id="7" creationId="{FB9288BF-CADA-B0F7-1ECB-55AC4CB2B64F}"/>
          </ac:spMkLst>
        </pc:spChg>
        <pc:picChg chg="add mod">
          <ac:chgData name="Lizz Tan" userId="fdded068ba36d1de" providerId="LiveId" clId="{063DBB6F-46D7-4663-99C5-20945279C6D1}" dt="2024-09-03T02:22:19.605" v="9640" actId="1076"/>
          <ac:picMkLst>
            <pc:docMk/>
            <pc:sldMk cId="2335864981" sldId="260"/>
            <ac:picMk id="2" creationId="{C4C16286-03F8-82BF-2DD5-C1782751E1A5}"/>
          </ac:picMkLst>
        </pc:picChg>
        <pc:picChg chg="add del mod">
          <ac:chgData name="Lizz Tan" userId="fdded068ba36d1de" providerId="LiveId" clId="{063DBB6F-46D7-4663-99C5-20945279C6D1}" dt="2024-09-03T02:22:09.185" v="9638" actId="21"/>
          <ac:picMkLst>
            <pc:docMk/>
            <pc:sldMk cId="2335864981" sldId="260"/>
            <ac:picMk id="2050" creationId="{C4C16286-03F8-82BF-2DD5-C1782751E1A5}"/>
          </ac:picMkLst>
        </pc:picChg>
      </pc:sldChg>
      <pc:sldChg chg="addSp delSp modSp mod modClrScheme chgLayout modNotesTx">
        <pc:chgData name="Lizz Tan" userId="fdded068ba36d1de" providerId="LiveId" clId="{063DBB6F-46D7-4663-99C5-20945279C6D1}" dt="2024-09-03T03:12:09.103" v="10332" actId="20577"/>
        <pc:sldMkLst>
          <pc:docMk/>
          <pc:sldMk cId="3114079528" sldId="261"/>
        </pc:sldMkLst>
        <pc:spChg chg="add del mod">
          <ac:chgData name="Lizz Tan" userId="fdded068ba36d1de" providerId="LiveId" clId="{063DBB6F-46D7-4663-99C5-20945279C6D1}" dt="2024-09-03T03:10:45.495" v="10296"/>
          <ac:spMkLst>
            <pc:docMk/>
            <pc:sldMk cId="3114079528" sldId="261"/>
            <ac:spMk id="3" creationId="{E560FE4D-BC04-534D-3F76-4428383EA98A}"/>
          </ac:spMkLst>
        </pc:spChg>
        <pc:spChg chg="add del mod ord">
          <ac:chgData name="Lizz Tan" userId="fdded068ba36d1de" providerId="LiveId" clId="{063DBB6F-46D7-4663-99C5-20945279C6D1}" dt="2024-09-02T04:52:26.525" v="1918"/>
          <ac:spMkLst>
            <pc:docMk/>
            <pc:sldMk cId="3114079528" sldId="261"/>
            <ac:spMk id="6" creationId="{F9FDA5A6-591F-F5C9-9164-B5E29E3773E9}"/>
          </ac:spMkLst>
        </pc:spChg>
        <pc:spChg chg="add del mod ord">
          <ac:chgData name="Lizz Tan" userId="fdded068ba36d1de" providerId="LiveId" clId="{063DBB6F-46D7-4663-99C5-20945279C6D1}" dt="2024-09-02T04:52:30.561" v="1921"/>
          <ac:spMkLst>
            <pc:docMk/>
            <pc:sldMk cId="3114079528" sldId="261"/>
            <ac:spMk id="7" creationId="{6051E84B-1C9F-55BF-5765-3DBB977B4374}"/>
          </ac:spMkLst>
        </pc:spChg>
        <pc:spChg chg="mod ord">
          <ac:chgData name="Lizz Tan" userId="fdded068ba36d1de" providerId="LiveId" clId="{063DBB6F-46D7-4663-99C5-20945279C6D1}" dt="2024-09-03T02:27:33.459" v="9762" actId="20577"/>
          <ac:spMkLst>
            <pc:docMk/>
            <pc:sldMk cId="3114079528" sldId="261"/>
            <ac:spMk id="10" creationId="{F41F0BFC-D352-FDE8-8E76-005F74F4AEA6}"/>
          </ac:spMkLst>
        </pc:spChg>
        <pc:spChg chg="del mod ord">
          <ac:chgData name="Lizz Tan" userId="fdded068ba36d1de" providerId="LiveId" clId="{063DBB6F-46D7-4663-99C5-20945279C6D1}" dt="2024-09-02T04:52:22.303" v="1915" actId="700"/>
          <ac:spMkLst>
            <pc:docMk/>
            <pc:sldMk cId="3114079528" sldId="261"/>
            <ac:spMk id="11" creationId="{390831F3-4593-7040-7B9D-CF36A134B394}"/>
          </ac:spMkLst>
        </pc:spChg>
        <pc:spChg chg="add del mod">
          <ac:chgData name="Lizz Tan" userId="fdded068ba36d1de" providerId="LiveId" clId="{063DBB6F-46D7-4663-99C5-20945279C6D1}" dt="2024-09-03T03:11:27.670" v="10303" actId="22"/>
          <ac:spMkLst>
            <pc:docMk/>
            <pc:sldMk cId="3114079528" sldId="261"/>
            <ac:spMk id="11" creationId="{491CDF82-F14B-F16C-358B-88E0AFB77A3E}"/>
          </ac:spMkLst>
        </pc:spChg>
        <pc:picChg chg="add del mod">
          <ac:chgData name="Lizz Tan" userId="fdded068ba36d1de" providerId="LiveId" clId="{063DBB6F-46D7-4663-99C5-20945279C6D1}" dt="2024-09-02T04:52:24.858" v="1916" actId="21"/>
          <ac:picMkLst>
            <pc:docMk/>
            <pc:sldMk cId="3114079528" sldId="261"/>
            <ac:picMk id="3" creationId="{15E24FF2-226A-E2F3-5848-F96909AB1B38}"/>
          </ac:picMkLst>
        </pc:picChg>
        <pc:picChg chg="add del mod">
          <ac:chgData name="Lizz Tan" userId="fdded068ba36d1de" providerId="LiveId" clId="{063DBB6F-46D7-4663-99C5-20945279C6D1}" dt="2024-09-02T04:52:28.673" v="1919" actId="21"/>
          <ac:picMkLst>
            <pc:docMk/>
            <pc:sldMk cId="3114079528" sldId="261"/>
            <ac:picMk id="5" creationId="{874DCF89-1615-8542-096D-40449C8B688C}"/>
          </ac:picMkLst>
        </pc:picChg>
        <pc:picChg chg="add del mod">
          <ac:chgData name="Lizz Tan" userId="fdded068ba36d1de" providerId="LiveId" clId="{063DBB6F-46D7-4663-99C5-20945279C6D1}" dt="2024-09-03T03:10:44.587" v="10295" actId="21"/>
          <ac:picMkLst>
            <pc:docMk/>
            <pc:sldMk cId="3114079528" sldId="261"/>
            <ac:picMk id="5" creationId="{CCE453AD-1BE5-3973-556C-1E3132F4BDCF}"/>
          </ac:picMkLst>
        </pc:picChg>
        <pc:picChg chg="add del mod">
          <ac:chgData name="Lizz Tan" userId="fdded068ba36d1de" providerId="LiveId" clId="{063DBB6F-46D7-4663-99C5-20945279C6D1}" dt="2024-09-03T03:11:11.292" v="10302" actId="478"/>
          <ac:picMkLst>
            <pc:docMk/>
            <pc:sldMk cId="3114079528" sldId="261"/>
            <ac:picMk id="6" creationId="{CCE453AD-1BE5-3973-556C-1E3132F4BDCF}"/>
          </ac:picMkLst>
        </pc:picChg>
        <pc:picChg chg="add del mod">
          <ac:chgData name="Lizz Tan" userId="fdded068ba36d1de" providerId="LiveId" clId="{063DBB6F-46D7-4663-99C5-20945279C6D1}" dt="2024-09-03T03:10:37.728" v="10292" actId="478"/>
          <ac:picMkLst>
            <pc:docMk/>
            <pc:sldMk cId="3114079528" sldId="261"/>
            <ac:picMk id="8" creationId="{15E24FF2-226A-E2F3-5848-F96909AB1B38}"/>
          </ac:picMkLst>
        </pc:picChg>
        <pc:picChg chg="add mod">
          <ac:chgData name="Lizz Tan" userId="fdded068ba36d1de" providerId="LiveId" clId="{063DBB6F-46D7-4663-99C5-20945279C6D1}" dt="2024-09-02T04:53:45.861" v="1990" actId="14100"/>
          <ac:picMkLst>
            <pc:docMk/>
            <pc:sldMk cId="3114079528" sldId="261"/>
            <ac:picMk id="9" creationId="{874DCF89-1615-8542-096D-40449C8B688C}"/>
          </ac:picMkLst>
        </pc:picChg>
        <pc:picChg chg="add mod ord">
          <ac:chgData name="Lizz Tan" userId="fdded068ba36d1de" providerId="LiveId" clId="{063DBB6F-46D7-4663-99C5-20945279C6D1}" dt="2024-09-03T03:11:42.219" v="10308" actId="1076"/>
          <ac:picMkLst>
            <pc:docMk/>
            <pc:sldMk cId="3114079528" sldId="261"/>
            <ac:picMk id="13" creationId="{1644B754-3693-5B40-69C9-A5C4DFD65BD0}"/>
          </ac:picMkLst>
        </pc:picChg>
        <pc:picChg chg="del mod ord">
          <ac:chgData name="Lizz Tan" userId="fdded068ba36d1de" providerId="LiveId" clId="{063DBB6F-46D7-4663-99C5-20945279C6D1}" dt="2024-09-02T04:45:37.877" v="1801" actId="478"/>
          <ac:picMkLst>
            <pc:docMk/>
            <pc:sldMk cId="3114079528" sldId="261"/>
            <ac:picMk id="19" creationId="{594C4C22-CB4C-5419-A243-724F116FE340}"/>
          </ac:picMkLst>
        </pc:picChg>
      </pc:sldChg>
      <pc:sldChg chg="addSp delSp modSp mod modNotesTx">
        <pc:chgData name="Lizz Tan" userId="fdded068ba36d1de" providerId="LiveId" clId="{063DBB6F-46D7-4663-99C5-20945279C6D1}" dt="2024-09-03T04:09:57.706" v="11430" actId="20577"/>
        <pc:sldMkLst>
          <pc:docMk/>
          <pc:sldMk cId="170476554" sldId="262"/>
        </pc:sldMkLst>
        <pc:spChg chg="add del mod">
          <ac:chgData name="Lizz Tan" userId="fdded068ba36d1de" providerId="LiveId" clId="{063DBB6F-46D7-4663-99C5-20945279C6D1}" dt="2024-09-03T03:08:35.929" v="10289" actId="22"/>
          <ac:spMkLst>
            <pc:docMk/>
            <pc:sldMk cId="170476554" sldId="262"/>
            <ac:spMk id="2" creationId="{220F3C53-71E2-B190-D589-059620D8075B}"/>
          </ac:spMkLst>
        </pc:spChg>
        <pc:spChg chg="add del mod">
          <ac:chgData name="Lizz Tan" userId="fdded068ba36d1de" providerId="LiveId" clId="{063DBB6F-46D7-4663-99C5-20945279C6D1}" dt="2024-09-02T02:20:17.071" v="4"/>
          <ac:spMkLst>
            <pc:docMk/>
            <pc:sldMk cId="170476554" sldId="262"/>
            <ac:spMk id="3" creationId="{D4D082F5-3473-6402-A3D1-5449AF77A5B0}"/>
          </ac:spMkLst>
        </pc:spChg>
        <pc:spChg chg="mod">
          <ac:chgData name="Lizz Tan" userId="fdded068ba36d1de" providerId="LiveId" clId="{063DBB6F-46D7-4663-99C5-20945279C6D1}" dt="2024-09-03T02:27:28.676" v="9758" actId="20577"/>
          <ac:spMkLst>
            <pc:docMk/>
            <pc:sldMk cId="170476554" sldId="262"/>
            <ac:spMk id="10" creationId="{081F2034-4704-C105-449F-A9BCA6149948}"/>
          </ac:spMkLst>
        </pc:spChg>
        <pc:spChg chg="mod">
          <ac:chgData name="Lizz Tan" userId="fdded068ba36d1de" providerId="LiveId" clId="{063DBB6F-46D7-4663-99C5-20945279C6D1}" dt="2024-09-03T04:09:55.031" v="11429" actId="313"/>
          <ac:spMkLst>
            <pc:docMk/>
            <pc:sldMk cId="170476554" sldId="262"/>
            <ac:spMk id="11" creationId="{FC6AEB07-B1C3-BB8D-1A8E-D3DB37E5B90B}"/>
          </ac:spMkLst>
        </pc:spChg>
        <pc:picChg chg="add del">
          <ac:chgData name="Lizz Tan" userId="fdded068ba36d1de" providerId="LiveId" clId="{063DBB6F-46D7-4663-99C5-20945279C6D1}" dt="2024-09-03T03:08:34.394" v="10287" actId="22"/>
          <ac:picMkLst>
            <pc:docMk/>
            <pc:sldMk cId="170476554" sldId="262"/>
            <ac:picMk id="4" creationId="{800FE20C-785F-227E-5186-2D8A43B7F970}"/>
          </ac:picMkLst>
        </pc:picChg>
        <pc:picChg chg="add mod ord">
          <ac:chgData name="Lizz Tan" userId="fdded068ba36d1de" providerId="LiveId" clId="{063DBB6F-46D7-4663-99C5-20945279C6D1}" dt="2024-09-03T03:08:35.929" v="10289" actId="22"/>
          <ac:picMkLst>
            <pc:docMk/>
            <pc:sldMk cId="170476554" sldId="262"/>
            <ac:picMk id="6" creationId="{FC98BBC4-E198-FA93-7DF9-79D149A33CA8}"/>
          </ac:picMkLst>
        </pc:picChg>
        <pc:picChg chg="del">
          <ac:chgData name="Lizz Tan" userId="fdded068ba36d1de" providerId="LiveId" clId="{063DBB6F-46D7-4663-99C5-20945279C6D1}" dt="2024-09-02T02:20:11.097" v="0" actId="478"/>
          <ac:picMkLst>
            <pc:docMk/>
            <pc:sldMk cId="170476554" sldId="262"/>
            <ac:picMk id="13" creationId="{D6BEE71B-14D2-8315-BF93-9DCF14D50912}"/>
          </ac:picMkLst>
        </pc:picChg>
        <pc:picChg chg="add del">
          <ac:chgData name="Lizz Tan" userId="fdded068ba36d1de" providerId="LiveId" clId="{063DBB6F-46D7-4663-99C5-20945279C6D1}" dt="2024-09-02T02:20:14.815" v="2" actId="478"/>
          <ac:picMkLst>
            <pc:docMk/>
            <pc:sldMk cId="170476554" sldId="262"/>
            <ac:picMk id="1026" creationId="{FD01016B-AEE3-5327-E24B-9C279E858639}"/>
          </ac:picMkLst>
        </pc:picChg>
        <pc:picChg chg="add del mod">
          <ac:chgData name="Lizz Tan" userId="fdded068ba36d1de" providerId="LiveId" clId="{063DBB6F-46D7-4663-99C5-20945279C6D1}" dt="2024-09-03T03:08:32.745" v="10285" actId="478"/>
          <ac:picMkLst>
            <pc:docMk/>
            <pc:sldMk cId="170476554" sldId="262"/>
            <ac:picMk id="1028" creationId="{45BC69F6-CDC8-7ECA-10C1-74966FD32D85}"/>
          </ac:picMkLst>
        </pc:picChg>
      </pc:sldChg>
      <pc:sldChg chg="modSp del mod">
        <pc:chgData name="Lizz Tan" userId="fdded068ba36d1de" providerId="LiveId" clId="{063DBB6F-46D7-4663-99C5-20945279C6D1}" dt="2024-09-02T07:44:33.177" v="6276" actId="2696"/>
        <pc:sldMkLst>
          <pc:docMk/>
          <pc:sldMk cId="3230672193" sldId="263"/>
        </pc:sldMkLst>
        <pc:spChg chg="mod">
          <ac:chgData name="Lizz Tan" userId="fdded068ba36d1de" providerId="LiveId" clId="{063DBB6F-46D7-4663-99C5-20945279C6D1}" dt="2024-09-02T05:12:40.075" v="3068" actId="20577"/>
          <ac:spMkLst>
            <pc:docMk/>
            <pc:sldMk cId="3230672193" sldId="263"/>
            <ac:spMk id="10" creationId="{F41F0BFC-D352-FDE8-8E76-005F74F4AEA6}"/>
          </ac:spMkLst>
        </pc:spChg>
      </pc:sldChg>
      <pc:sldChg chg="addSp delSp modSp mod modNotesTx">
        <pc:chgData name="Lizz Tan" userId="fdded068ba36d1de" providerId="LiveId" clId="{063DBB6F-46D7-4663-99C5-20945279C6D1}" dt="2024-09-03T02:31:59.805" v="9892" actId="1076"/>
        <pc:sldMkLst>
          <pc:docMk/>
          <pc:sldMk cId="63282702" sldId="264"/>
        </pc:sldMkLst>
        <pc:spChg chg="mod">
          <ac:chgData name="Lizz Tan" userId="fdded068ba36d1de" providerId="LiveId" clId="{063DBB6F-46D7-4663-99C5-20945279C6D1}" dt="2024-09-03T02:23:03.561" v="9696" actId="27636"/>
          <ac:spMkLst>
            <pc:docMk/>
            <pc:sldMk cId="63282702" sldId="264"/>
            <ac:spMk id="2" creationId="{1AC35643-2675-2D40-C410-8B2F7898B151}"/>
          </ac:spMkLst>
        </pc:spChg>
        <pc:spChg chg="mod">
          <ac:chgData name="Lizz Tan" userId="fdded068ba36d1de" providerId="LiveId" clId="{063DBB6F-46D7-4663-99C5-20945279C6D1}" dt="2024-09-03T02:31:29.965" v="9880" actId="20577"/>
          <ac:spMkLst>
            <pc:docMk/>
            <pc:sldMk cId="63282702" sldId="264"/>
            <ac:spMk id="10" creationId="{F41F0BFC-D352-FDE8-8E76-005F74F4AEA6}"/>
          </ac:spMkLst>
        </pc:spChg>
        <pc:spChg chg="mod">
          <ac:chgData name="Lizz Tan" userId="fdded068ba36d1de" providerId="LiveId" clId="{063DBB6F-46D7-4663-99C5-20945279C6D1}" dt="2024-09-03T02:23:03.565" v="9697" actId="27636"/>
          <ac:spMkLst>
            <pc:docMk/>
            <pc:sldMk cId="63282702" sldId="264"/>
            <ac:spMk id="11" creationId="{390831F3-4593-7040-7B9D-CF36A134B394}"/>
          </ac:spMkLst>
        </pc:spChg>
        <pc:picChg chg="add del mod">
          <ac:chgData name="Lizz Tan" userId="fdded068ba36d1de" providerId="LiveId" clId="{063DBB6F-46D7-4663-99C5-20945279C6D1}" dt="2024-09-03T02:04:52.658" v="8988" actId="478"/>
          <ac:picMkLst>
            <pc:docMk/>
            <pc:sldMk cId="63282702" sldId="264"/>
            <ac:picMk id="3" creationId="{35A57465-770D-1BAC-F367-84ADD24CF362}"/>
          </ac:picMkLst>
        </pc:picChg>
        <pc:picChg chg="add mod">
          <ac:chgData name="Lizz Tan" userId="fdded068ba36d1de" providerId="LiveId" clId="{063DBB6F-46D7-4663-99C5-20945279C6D1}" dt="2024-09-03T02:31:59.805" v="9892" actId="1076"/>
          <ac:picMkLst>
            <pc:docMk/>
            <pc:sldMk cId="63282702" sldId="264"/>
            <ac:picMk id="4" creationId="{C0285550-189A-FE75-BEBD-F49CAC8E339C}"/>
          </ac:picMkLst>
        </pc:picChg>
        <pc:picChg chg="del">
          <ac:chgData name="Lizz Tan" userId="fdded068ba36d1de" providerId="LiveId" clId="{063DBB6F-46D7-4663-99C5-20945279C6D1}" dt="2024-09-02T02:20:37.949" v="5" actId="478"/>
          <ac:picMkLst>
            <pc:docMk/>
            <pc:sldMk cId="63282702" sldId="264"/>
            <ac:picMk id="4" creationId="{E66B75A9-D77A-4DB7-317A-E18DAAFC4A63}"/>
          </ac:picMkLst>
        </pc:picChg>
        <pc:picChg chg="add del mod">
          <ac:chgData name="Lizz Tan" userId="fdded068ba36d1de" providerId="LiveId" clId="{063DBB6F-46D7-4663-99C5-20945279C6D1}" dt="2024-09-03T02:05:07.644" v="8992" actId="21"/>
          <ac:picMkLst>
            <pc:docMk/>
            <pc:sldMk cId="63282702" sldId="264"/>
            <ac:picMk id="1026" creationId="{C0285550-189A-FE75-BEBD-F49CAC8E339C}"/>
          </ac:picMkLst>
        </pc:picChg>
        <pc:picChg chg="add del mod">
          <ac:chgData name="Lizz Tan" userId="fdded068ba36d1de" providerId="LiveId" clId="{063DBB6F-46D7-4663-99C5-20945279C6D1}" dt="2024-09-02T02:21:29.570" v="32" actId="21"/>
          <ac:picMkLst>
            <pc:docMk/>
            <pc:sldMk cId="63282702" sldId="264"/>
            <ac:picMk id="2050" creationId="{35A57465-770D-1BAC-F367-84ADD24CF362}"/>
          </ac:picMkLst>
        </pc:picChg>
      </pc:sldChg>
      <pc:sldChg chg="modSp mod modNotesTx">
        <pc:chgData name="Lizz Tan" userId="fdded068ba36d1de" providerId="LiveId" clId="{063DBB6F-46D7-4663-99C5-20945279C6D1}" dt="2024-09-09T03:54:16.156" v="14282" actId="20577"/>
        <pc:sldMkLst>
          <pc:docMk/>
          <pc:sldMk cId="978135147" sldId="265"/>
        </pc:sldMkLst>
        <pc:spChg chg="mod">
          <ac:chgData name="Lizz Tan" userId="fdded068ba36d1de" providerId="LiveId" clId="{063DBB6F-46D7-4663-99C5-20945279C6D1}" dt="2024-09-03T02:23:03.388" v="9689"/>
          <ac:spMkLst>
            <pc:docMk/>
            <pc:sldMk cId="978135147" sldId="265"/>
            <ac:spMk id="2" creationId="{0530C903-2A66-AEF0-6E1F-40836003D12E}"/>
          </ac:spMkLst>
        </pc:spChg>
        <pc:spChg chg="mod">
          <ac:chgData name="Lizz Tan" userId="fdded068ba36d1de" providerId="LiveId" clId="{063DBB6F-46D7-4663-99C5-20945279C6D1}" dt="2024-09-03T02:56:57.402" v="10136" actId="27636"/>
          <ac:spMkLst>
            <pc:docMk/>
            <pc:sldMk cId="978135147" sldId="265"/>
            <ac:spMk id="9" creationId="{F5BD6B77-31D3-ABC1-F586-9527D6EFEA97}"/>
          </ac:spMkLst>
        </pc:spChg>
        <pc:spChg chg="mod">
          <ac:chgData name="Lizz Tan" userId="fdded068ba36d1de" providerId="LiveId" clId="{063DBB6F-46D7-4663-99C5-20945279C6D1}" dt="2024-09-03T02:56:59.657" v="10137" actId="20577"/>
          <ac:spMkLst>
            <pc:docMk/>
            <pc:sldMk cId="978135147" sldId="265"/>
            <ac:spMk id="10" creationId="{0266E954-0C0B-22CF-B231-72E1EEF9EBA8}"/>
          </ac:spMkLst>
        </pc:spChg>
        <pc:picChg chg="mod">
          <ac:chgData name="Lizz Tan" userId="fdded068ba36d1de" providerId="LiveId" clId="{063DBB6F-46D7-4663-99C5-20945279C6D1}" dt="2024-09-03T02:23:03.388" v="9689"/>
          <ac:picMkLst>
            <pc:docMk/>
            <pc:sldMk cId="978135147" sldId="265"/>
            <ac:picMk id="6" creationId="{E0064638-3004-2B06-3F21-482D6AD10069}"/>
          </ac:picMkLst>
        </pc:picChg>
        <pc:picChg chg="mod">
          <ac:chgData name="Lizz Tan" userId="fdded068ba36d1de" providerId="LiveId" clId="{063DBB6F-46D7-4663-99C5-20945279C6D1}" dt="2024-09-03T02:23:03.388" v="9689"/>
          <ac:picMkLst>
            <pc:docMk/>
            <pc:sldMk cId="978135147" sldId="265"/>
            <ac:picMk id="8" creationId="{76E5E037-21CE-9668-7BF0-0F19C3DD91D9}"/>
          </ac:picMkLst>
        </pc:picChg>
      </pc:sldChg>
      <pc:sldChg chg="del">
        <pc:chgData name="Lizz Tan" userId="fdded068ba36d1de" providerId="LiveId" clId="{063DBB6F-46D7-4663-99C5-20945279C6D1}" dt="2024-09-02T07:57:27.484" v="6829" actId="2696"/>
        <pc:sldMkLst>
          <pc:docMk/>
          <pc:sldMk cId="1021828953" sldId="266"/>
        </pc:sldMkLst>
      </pc:sldChg>
      <pc:sldChg chg="addSp delSp modSp mod modNotesTx">
        <pc:chgData name="Lizz Tan" userId="fdded068ba36d1de" providerId="LiveId" clId="{063DBB6F-46D7-4663-99C5-20945279C6D1}" dt="2024-09-09T02:56:17.716" v="13777" actId="20577"/>
        <pc:sldMkLst>
          <pc:docMk/>
          <pc:sldMk cId="2377357505" sldId="268"/>
        </pc:sldMkLst>
        <pc:spChg chg="add mod">
          <ac:chgData name="Lizz Tan" userId="fdded068ba36d1de" providerId="LiveId" clId="{063DBB6F-46D7-4663-99C5-20945279C6D1}" dt="2024-09-09T02:56:17.716" v="13777" actId="20577"/>
          <ac:spMkLst>
            <pc:docMk/>
            <pc:sldMk cId="2377357505" sldId="268"/>
            <ac:spMk id="2" creationId="{2FA6FE0E-AB03-8ADA-C8CF-BA804DAEF678}"/>
          </ac:spMkLst>
        </pc:spChg>
        <pc:spChg chg="mod">
          <ac:chgData name="Lizz Tan" userId="fdded068ba36d1de" providerId="LiveId" clId="{063DBB6F-46D7-4663-99C5-20945279C6D1}" dt="2024-09-03T02:33:32.614" v="10000" actId="20577"/>
          <ac:spMkLst>
            <pc:docMk/>
            <pc:sldMk cId="2377357505" sldId="268"/>
            <ac:spMk id="9" creationId="{2EBD0538-03EA-E58E-DDAD-090FA826ABCC}"/>
          </ac:spMkLst>
        </pc:spChg>
        <pc:spChg chg="mod">
          <ac:chgData name="Lizz Tan" userId="fdded068ba36d1de" providerId="LiveId" clId="{063DBB6F-46D7-4663-99C5-20945279C6D1}" dt="2024-09-09T00:55:34.451" v="12094" actId="14100"/>
          <ac:spMkLst>
            <pc:docMk/>
            <pc:sldMk cId="2377357505" sldId="268"/>
            <ac:spMk id="10" creationId="{E84BA80D-CAE4-BB87-C6F4-FFC4D0592071}"/>
          </ac:spMkLst>
        </pc:spChg>
        <pc:spChg chg="mod">
          <ac:chgData name="Lizz Tan" userId="fdded068ba36d1de" providerId="LiveId" clId="{063DBB6F-46D7-4663-99C5-20945279C6D1}" dt="2024-09-09T00:56:46.609" v="12107" actId="1076"/>
          <ac:spMkLst>
            <pc:docMk/>
            <pc:sldMk cId="2377357505" sldId="268"/>
            <ac:spMk id="11" creationId="{A2D1A172-B627-4189-0237-52D3CE4EF203}"/>
          </ac:spMkLst>
        </pc:spChg>
        <pc:picChg chg="add del mod">
          <ac:chgData name="Lizz Tan" userId="fdded068ba36d1de" providerId="LiveId" clId="{063DBB6F-46D7-4663-99C5-20945279C6D1}" dt="2024-09-09T00:55:26.365" v="12092" actId="478"/>
          <ac:picMkLst>
            <pc:docMk/>
            <pc:sldMk cId="2377357505" sldId="268"/>
            <ac:picMk id="3" creationId="{5CB7F72C-7D0B-6484-C43A-BA645670BEDE}"/>
          </ac:picMkLst>
        </pc:picChg>
        <pc:picChg chg="del">
          <ac:chgData name="Lizz Tan" userId="fdded068ba36d1de" providerId="LiveId" clId="{063DBB6F-46D7-4663-99C5-20945279C6D1}" dt="2024-09-02T02:25:23.975" v="389" actId="478"/>
          <ac:picMkLst>
            <pc:docMk/>
            <pc:sldMk cId="2377357505" sldId="268"/>
            <ac:picMk id="15" creationId="{9A0C424E-3DCA-F428-1B0F-FD70E1E0FA91}"/>
          </ac:picMkLst>
        </pc:picChg>
        <pc:picChg chg="del">
          <ac:chgData name="Lizz Tan" userId="fdded068ba36d1de" providerId="LiveId" clId="{063DBB6F-46D7-4663-99C5-20945279C6D1}" dt="2024-09-02T02:25:06.450" v="384" actId="478"/>
          <ac:picMkLst>
            <pc:docMk/>
            <pc:sldMk cId="2377357505" sldId="268"/>
            <ac:picMk id="17" creationId="{624E02C4-2D80-6B56-5585-16C6B483FACD}"/>
          </ac:picMkLst>
        </pc:picChg>
        <pc:picChg chg="del">
          <ac:chgData name="Lizz Tan" userId="fdded068ba36d1de" providerId="LiveId" clId="{063DBB6F-46D7-4663-99C5-20945279C6D1}" dt="2024-09-02T02:26:58.266" v="395" actId="478"/>
          <ac:picMkLst>
            <pc:docMk/>
            <pc:sldMk cId="2377357505" sldId="268"/>
            <ac:picMk id="19" creationId="{029A9E3D-B165-BF6B-05B5-393A45B3BD6F}"/>
          </ac:picMkLst>
        </pc:picChg>
        <pc:picChg chg="add mod">
          <ac:chgData name="Lizz Tan" userId="fdded068ba36d1de" providerId="LiveId" clId="{063DBB6F-46D7-4663-99C5-20945279C6D1}" dt="2024-09-09T00:56:51.283" v="12108" actId="1076"/>
          <ac:picMkLst>
            <pc:docMk/>
            <pc:sldMk cId="2377357505" sldId="268"/>
            <ac:picMk id="3074" creationId="{F50BC0BC-5D5A-CCF7-C56D-A1075BD21B36}"/>
          </ac:picMkLst>
        </pc:picChg>
        <pc:picChg chg="add mod">
          <ac:chgData name="Lizz Tan" userId="fdded068ba36d1de" providerId="LiveId" clId="{063DBB6F-46D7-4663-99C5-20945279C6D1}" dt="2024-09-09T00:56:42.769" v="12106" actId="1076"/>
          <ac:picMkLst>
            <pc:docMk/>
            <pc:sldMk cId="2377357505" sldId="268"/>
            <ac:picMk id="3076" creationId="{C2330F7F-534C-684C-A173-FB62CC8B6158}"/>
          </ac:picMkLst>
        </pc:picChg>
      </pc:sldChg>
      <pc:sldChg chg="addSp modSp mod modNotesTx">
        <pc:chgData name="Lizz Tan" userId="fdded068ba36d1de" providerId="LiveId" clId="{063DBB6F-46D7-4663-99C5-20945279C6D1}" dt="2024-09-09T23:59:58.397" v="14577" actId="20577"/>
        <pc:sldMkLst>
          <pc:docMk/>
          <pc:sldMk cId="3635087484" sldId="269"/>
        </pc:sldMkLst>
        <pc:spChg chg="add mod">
          <ac:chgData name="Lizz Tan" userId="fdded068ba36d1de" providerId="LiveId" clId="{063DBB6F-46D7-4663-99C5-20945279C6D1}" dt="2024-09-09T03:03:04.121" v="14187" actId="20577"/>
          <ac:spMkLst>
            <pc:docMk/>
            <pc:sldMk cId="3635087484" sldId="269"/>
            <ac:spMk id="2" creationId="{802586FB-FF80-DC9B-E927-9C94D8C4ABD0}"/>
          </ac:spMkLst>
        </pc:spChg>
        <pc:spChg chg="mod">
          <ac:chgData name="Lizz Tan" userId="fdded068ba36d1de" providerId="LiveId" clId="{063DBB6F-46D7-4663-99C5-20945279C6D1}" dt="2024-09-09T03:02:46.517" v="14176" actId="20577"/>
          <ac:spMkLst>
            <pc:docMk/>
            <pc:sldMk cId="3635087484" sldId="269"/>
            <ac:spMk id="5" creationId="{CF10719C-D736-0C1D-9F60-FAA713102E50}"/>
          </ac:spMkLst>
        </pc:spChg>
        <pc:spChg chg="mod">
          <ac:chgData name="Lizz Tan" userId="fdded068ba36d1de" providerId="LiveId" clId="{063DBB6F-46D7-4663-99C5-20945279C6D1}" dt="2024-09-03T02:34:35.418" v="10045" actId="20577"/>
          <ac:spMkLst>
            <pc:docMk/>
            <pc:sldMk cId="3635087484" sldId="269"/>
            <ac:spMk id="6" creationId="{F31650F5-BA89-11FF-F651-8CE32CCC73DF}"/>
          </ac:spMkLst>
        </pc:spChg>
        <pc:spChg chg="mod">
          <ac:chgData name="Lizz Tan" userId="fdded068ba36d1de" providerId="LiveId" clId="{063DBB6F-46D7-4663-99C5-20945279C6D1}" dt="2024-09-03T02:23:03.388" v="9689"/>
          <ac:spMkLst>
            <pc:docMk/>
            <pc:sldMk cId="3635087484" sldId="269"/>
            <ac:spMk id="7" creationId="{A7EB4DCF-83B1-7ABF-913E-E8E0FB21CA36}"/>
          </ac:spMkLst>
        </pc:spChg>
        <pc:spChg chg="mod">
          <ac:chgData name="Lizz Tan" userId="fdded068ba36d1de" providerId="LiveId" clId="{063DBB6F-46D7-4663-99C5-20945279C6D1}" dt="2024-09-03T02:23:03.388" v="9689"/>
          <ac:spMkLst>
            <pc:docMk/>
            <pc:sldMk cId="3635087484" sldId="269"/>
            <ac:spMk id="8" creationId="{E939612B-78C4-7102-04BB-63D3DAE264A7}"/>
          </ac:spMkLst>
        </pc:spChg>
        <pc:spChg chg="mod">
          <ac:chgData name="Lizz Tan" userId="fdded068ba36d1de" providerId="LiveId" clId="{063DBB6F-46D7-4663-99C5-20945279C6D1}" dt="2024-09-09T23:59:58.397" v="14577" actId="20577"/>
          <ac:spMkLst>
            <pc:docMk/>
            <pc:sldMk cId="3635087484" sldId="269"/>
            <ac:spMk id="9" creationId="{5AEBCA06-F475-3703-F2B3-14B94039EEA3}"/>
          </ac:spMkLst>
        </pc:spChg>
        <pc:spChg chg="mod">
          <ac:chgData name="Lizz Tan" userId="fdded068ba36d1de" providerId="LiveId" clId="{063DBB6F-46D7-4663-99C5-20945279C6D1}" dt="2024-09-09T03:00:04.781" v="14140" actId="27636"/>
          <ac:spMkLst>
            <pc:docMk/>
            <pc:sldMk cId="3635087484" sldId="269"/>
            <ac:spMk id="10" creationId="{514FA6F3-DBE5-5C8C-FE56-B4E587CCBD75}"/>
          </ac:spMkLst>
        </pc:spChg>
        <pc:spChg chg="mod">
          <ac:chgData name="Lizz Tan" userId="fdded068ba36d1de" providerId="LiveId" clId="{063DBB6F-46D7-4663-99C5-20945279C6D1}" dt="2024-09-09T03:00:13.012" v="14142" actId="404"/>
          <ac:spMkLst>
            <pc:docMk/>
            <pc:sldMk cId="3635087484" sldId="269"/>
            <ac:spMk id="11" creationId="{A4D53489-5D4C-BB55-FF30-A39CF01F1B02}"/>
          </ac:spMkLst>
        </pc:spChg>
        <pc:picChg chg="add mod">
          <ac:chgData name="Lizz Tan" userId="fdded068ba36d1de" providerId="LiveId" clId="{063DBB6F-46D7-4663-99C5-20945279C6D1}" dt="2024-09-03T04:16:49.259" v="12034" actId="1076"/>
          <ac:picMkLst>
            <pc:docMk/>
            <pc:sldMk cId="3635087484" sldId="269"/>
            <ac:picMk id="2050" creationId="{CB77C89B-AFCB-18AE-3FF2-DA9DD98AF152}"/>
          </ac:picMkLst>
        </pc:picChg>
      </pc:sldChg>
      <pc:sldChg chg="addSp delSp modSp add mod ord modClrScheme chgLayout modNotesTx">
        <pc:chgData name="Lizz Tan" userId="fdded068ba36d1de" providerId="LiveId" clId="{063DBB6F-46D7-4663-99C5-20945279C6D1}" dt="2024-09-09T23:56:13.860" v="14574" actId="20577"/>
        <pc:sldMkLst>
          <pc:docMk/>
          <pc:sldMk cId="2567483182" sldId="271"/>
        </pc:sldMkLst>
        <pc:spChg chg="add del mod ord">
          <ac:chgData name="Lizz Tan" userId="fdded068ba36d1de" providerId="LiveId" clId="{063DBB6F-46D7-4663-99C5-20945279C6D1}" dt="2024-09-02T04:11:01.151" v="803" actId="700"/>
          <ac:spMkLst>
            <pc:docMk/>
            <pc:sldMk cId="2567483182" sldId="271"/>
            <ac:spMk id="3" creationId="{8BA26866-2DF2-6EC2-ADE6-3D3B45833497}"/>
          </ac:spMkLst>
        </pc:spChg>
        <pc:spChg chg="add del mod ord">
          <ac:chgData name="Lizz Tan" userId="fdded068ba36d1de" providerId="LiveId" clId="{063DBB6F-46D7-4663-99C5-20945279C6D1}" dt="2024-09-02T04:20:29.308" v="1212" actId="700"/>
          <ac:spMkLst>
            <pc:docMk/>
            <pc:sldMk cId="2567483182" sldId="271"/>
            <ac:spMk id="4" creationId="{24F73240-92B1-33C8-A5D7-5318E5B7E464}"/>
          </ac:spMkLst>
        </pc:spChg>
        <pc:spChg chg="add del mod ord">
          <ac:chgData name="Lizz Tan" userId="fdded068ba36d1de" providerId="LiveId" clId="{063DBB6F-46D7-4663-99C5-20945279C6D1}" dt="2024-09-02T04:13:26.556" v="924" actId="22"/>
          <ac:spMkLst>
            <pc:docMk/>
            <pc:sldMk cId="2567483182" sldId="271"/>
            <ac:spMk id="5" creationId="{822E380A-77DF-0FEF-9A81-B4626A488D07}"/>
          </ac:spMkLst>
        </pc:spChg>
        <pc:spChg chg="add del mod ord">
          <ac:chgData name="Lizz Tan" userId="fdded068ba36d1de" providerId="LiveId" clId="{063DBB6F-46D7-4663-99C5-20945279C6D1}" dt="2024-09-02T04:14:32.978" v="936" actId="478"/>
          <ac:spMkLst>
            <pc:docMk/>
            <pc:sldMk cId="2567483182" sldId="271"/>
            <ac:spMk id="6" creationId="{40BD0F23-D254-0E56-6E67-8F9722B96250}"/>
          </ac:spMkLst>
        </pc:spChg>
        <pc:spChg chg="add del mod ord">
          <ac:chgData name="Lizz Tan" userId="fdded068ba36d1de" providerId="LiveId" clId="{063DBB6F-46D7-4663-99C5-20945279C6D1}" dt="2024-09-02T04:14:28.795" v="933" actId="700"/>
          <ac:spMkLst>
            <pc:docMk/>
            <pc:sldMk cId="2567483182" sldId="271"/>
            <ac:spMk id="7" creationId="{12D7DF40-A297-B0DC-A8DA-7E0A2CE20C8B}"/>
          </ac:spMkLst>
        </pc:spChg>
        <pc:spChg chg="mod ord">
          <ac:chgData name="Lizz Tan" userId="fdded068ba36d1de" providerId="LiveId" clId="{063DBB6F-46D7-4663-99C5-20945279C6D1}" dt="2024-09-03T02:27:37.833" v="9766" actId="20577"/>
          <ac:spMkLst>
            <pc:docMk/>
            <pc:sldMk cId="2567483182" sldId="271"/>
            <ac:spMk id="10" creationId="{F41F0BFC-D352-FDE8-8E76-005F74F4AEA6}"/>
          </ac:spMkLst>
        </pc:spChg>
        <pc:spChg chg="del mod ord">
          <ac:chgData name="Lizz Tan" userId="fdded068ba36d1de" providerId="LiveId" clId="{063DBB6F-46D7-4663-99C5-20945279C6D1}" dt="2024-09-02T04:11:01.151" v="803" actId="700"/>
          <ac:spMkLst>
            <pc:docMk/>
            <pc:sldMk cId="2567483182" sldId="271"/>
            <ac:spMk id="11" creationId="{390831F3-4593-7040-7B9D-CF36A134B394}"/>
          </ac:spMkLst>
        </pc:spChg>
        <pc:spChg chg="add del mod ord">
          <ac:chgData name="Lizz Tan" userId="fdded068ba36d1de" providerId="LiveId" clId="{063DBB6F-46D7-4663-99C5-20945279C6D1}" dt="2024-09-02T04:20:29.308" v="1212" actId="700"/>
          <ac:spMkLst>
            <pc:docMk/>
            <pc:sldMk cId="2567483182" sldId="271"/>
            <ac:spMk id="13" creationId="{7D785594-2DDC-1EDD-7C30-13F7020DB34B}"/>
          </ac:spMkLst>
        </pc:spChg>
        <pc:spChg chg="add del mod ord">
          <ac:chgData name="Lizz Tan" userId="fdded068ba36d1de" providerId="LiveId" clId="{063DBB6F-46D7-4663-99C5-20945279C6D1}" dt="2024-09-02T04:20:32.078" v="1215"/>
          <ac:spMkLst>
            <pc:docMk/>
            <pc:sldMk cId="2567483182" sldId="271"/>
            <ac:spMk id="15" creationId="{21336B22-6ADC-26B5-FADB-28904DC54E8F}"/>
          </ac:spMkLst>
        </pc:spChg>
        <pc:spChg chg="add mod ord">
          <ac:chgData name="Lizz Tan" userId="fdded068ba36d1de" providerId="LiveId" clId="{063DBB6F-46D7-4663-99C5-20945279C6D1}" dt="2024-09-09T23:56:13.860" v="14574" actId="20577"/>
          <ac:spMkLst>
            <pc:docMk/>
            <pc:sldMk cId="2567483182" sldId="271"/>
            <ac:spMk id="16" creationId="{4E90ADE9-D373-3641-B24D-0FFE2E6040A9}"/>
          </ac:spMkLst>
        </pc:spChg>
        <pc:picChg chg="add del mod ord">
          <ac:chgData name="Lizz Tan" userId="fdded068ba36d1de" providerId="LiveId" clId="{063DBB6F-46D7-4663-99C5-20945279C6D1}" dt="2024-09-02T04:20:15.141" v="1208" actId="21"/>
          <ac:picMkLst>
            <pc:docMk/>
            <pc:sldMk cId="2567483182" sldId="271"/>
            <ac:picMk id="9" creationId="{F1F6C0C1-7229-D530-4A20-7C0F43B89298}"/>
          </ac:picMkLst>
        </pc:picChg>
        <pc:picChg chg="add del mod">
          <ac:chgData name="Lizz Tan" userId="fdded068ba36d1de" providerId="LiveId" clId="{063DBB6F-46D7-4663-99C5-20945279C6D1}" dt="2024-09-02T04:20:24.790" v="1211" actId="21"/>
          <ac:picMkLst>
            <pc:docMk/>
            <pc:sldMk cId="2567483182" sldId="271"/>
            <ac:picMk id="14" creationId="{F1F6C0C1-7229-D530-4A20-7C0F43B89298}"/>
          </ac:picMkLst>
        </pc:picChg>
        <pc:picChg chg="add mod">
          <ac:chgData name="Lizz Tan" userId="fdded068ba36d1de" providerId="LiveId" clId="{063DBB6F-46D7-4663-99C5-20945279C6D1}" dt="2024-09-02T04:20:39.768" v="1217" actId="14100"/>
          <ac:picMkLst>
            <pc:docMk/>
            <pc:sldMk cId="2567483182" sldId="271"/>
            <ac:picMk id="17" creationId="{F1F6C0C1-7229-D530-4A20-7C0F43B89298}"/>
          </ac:picMkLst>
        </pc:picChg>
        <pc:picChg chg="del">
          <ac:chgData name="Lizz Tan" userId="fdded068ba36d1de" providerId="LiveId" clId="{063DBB6F-46D7-4663-99C5-20945279C6D1}" dt="2024-09-02T03:58:06.952" v="664" actId="478"/>
          <ac:picMkLst>
            <pc:docMk/>
            <pc:sldMk cId="2567483182" sldId="271"/>
            <ac:picMk id="19" creationId="{594C4C22-CB4C-5419-A243-724F116FE340}"/>
          </ac:picMkLst>
        </pc:picChg>
      </pc:sldChg>
      <pc:sldChg chg="addSp delSp modSp new mod modClrScheme chgLayout">
        <pc:chgData name="Lizz Tan" userId="fdded068ba36d1de" providerId="LiveId" clId="{063DBB6F-46D7-4663-99C5-20945279C6D1}" dt="2024-09-09T04:17:13.657" v="14374" actId="1076"/>
        <pc:sldMkLst>
          <pc:docMk/>
          <pc:sldMk cId="2174748296" sldId="272"/>
        </pc:sldMkLst>
        <pc:spChg chg="del mod ord">
          <ac:chgData name="Lizz Tan" userId="fdded068ba36d1de" providerId="LiveId" clId="{063DBB6F-46D7-4663-99C5-20945279C6D1}" dt="2024-09-02T04:50:15.681" v="1816" actId="700"/>
          <ac:spMkLst>
            <pc:docMk/>
            <pc:sldMk cId="2174748296" sldId="272"/>
            <ac:spMk id="2" creationId="{837A3056-B0E4-95D8-9BE7-93022C5878D8}"/>
          </ac:spMkLst>
        </pc:spChg>
        <pc:spChg chg="del mod ord">
          <ac:chgData name="Lizz Tan" userId="fdded068ba36d1de" providerId="LiveId" clId="{063DBB6F-46D7-4663-99C5-20945279C6D1}" dt="2024-09-02T04:50:15.681" v="1816" actId="700"/>
          <ac:spMkLst>
            <pc:docMk/>
            <pc:sldMk cId="2174748296" sldId="272"/>
            <ac:spMk id="3" creationId="{6421262A-D03B-0854-6FFC-8CDB9F17244D}"/>
          </ac:spMkLst>
        </pc:spChg>
        <pc:spChg chg="del">
          <ac:chgData name="Lizz Tan" userId="fdded068ba36d1de" providerId="LiveId" clId="{063DBB6F-46D7-4663-99C5-20945279C6D1}" dt="2024-09-02T04:50:15.681" v="1816" actId="700"/>
          <ac:spMkLst>
            <pc:docMk/>
            <pc:sldMk cId="2174748296" sldId="272"/>
            <ac:spMk id="4" creationId="{75DD0479-C230-88BB-FF1C-24581028DF10}"/>
          </ac:spMkLst>
        </pc:spChg>
        <pc:spChg chg="add del mod ord">
          <ac:chgData name="Lizz Tan" userId="fdded068ba36d1de" providerId="LiveId" clId="{063DBB6F-46D7-4663-99C5-20945279C6D1}" dt="2024-09-02T04:50:19.888" v="1817" actId="700"/>
          <ac:spMkLst>
            <pc:docMk/>
            <pc:sldMk cId="2174748296" sldId="272"/>
            <ac:spMk id="5" creationId="{58004CED-364F-952A-9A4B-98423F8FEB57}"/>
          </ac:spMkLst>
        </pc:spChg>
        <pc:spChg chg="add del mod ord">
          <ac:chgData name="Lizz Tan" userId="fdded068ba36d1de" providerId="LiveId" clId="{063DBB6F-46D7-4663-99C5-20945279C6D1}" dt="2024-09-02T04:50:19.888" v="1817" actId="700"/>
          <ac:spMkLst>
            <pc:docMk/>
            <pc:sldMk cId="2174748296" sldId="272"/>
            <ac:spMk id="6" creationId="{8541FD55-5086-7B58-8581-97CD46EE5527}"/>
          </ac:spMkLst>
        </pc:spChg>
        <pc:spChg chg="add mod ord">
          <ac:chgData name="Lizz Tan" userId="fdded068ba36d1de" providerId="LiveId" clId="{063DBB6F-46D7-4663-99C5-20945279C6D1}" dt="2024-09-03T02:27:23.210" v="9754" actId="20577"/>
          <ac:spMkLst>
            <pc:docMk/>
            <pc:sldMk cId="2174748296" sldId="272"/>
            <ac:spMk id="7" creationId="{9A58AD12-5543-9B77-15B2-85C07E8EE962}"/>
          </ac:spMkLst>
        </pc:spChg>
        <pc:spChg chg="add mod ord">
          <ac:chgData name="Lizz Tan" userId="fdded068ba36d1de" providerId="LiveId" clId="{063DBB6F-46D7-4663-99C5-20945279C6D1}" dt="2024-09-09T04:17:02.669" v="14372" actId="5793"/>
          <ac:spMkLst>
            <pc:docMk/>
            <pc:sldMk cId="2174748296" sldId="272"/>
            <ac:spMk id="8" creationId="{F7E30483-489F-F577-4E92-19CDB595964E}"/>
          </ac:spMkLst>
        </pc:spChg>
        <pc:spChg chg="add mod ord">
          <ac:chgData name="Lizz Tan" userId="fdded068ba36d1de" providerId="LiveId" clId="{063DBB6F-46D7-4663-99C5-20945279C6D1}" dt="2024-09-03T02:28:08.656" v="9768" actId="1076"/>
          <ac:spMkLst>
            <pc:docMk/>
            <pc:sldMk cId="2174748296" sldId="272"/>
            <ac:spMk id="9" creationId="{077B974D-1411-FC68-C7F0-496052BCA35C}"/>
          </ac:spMkLst>
        </pc:spChg>
        <pc:picChg chg="add mod">
          <ac:chgData name="Lizz Tan" userId="fdded068ba36d1de" providerId="LiveId" clId="{063DBB6F-46D7-4663-99C5-20945279C6D1}" dt="2024-09-09T04:17:13.657" v="14374" actId="1076"/>
          <ac:picMkLst>
            <pc:docMk/>
            <pc:sldMk cId="2174748296" sldId="272"/>
            <ac:picMk id="2050" creationId="{5FD5A869-CFA2-B78F-AEA0-59C7B9279B34}"/>
          </ac:picMkLst>
        </pc:picChg>
        <pc:picChg chg="add del mod">
          <ac:chgData name="Lizz Tan" userId="fdded068ba36d1de" providerId="LiveId" clId="{063DBB6F-46D7-4663-99C5-20945279C6D1}" dt="2024-09-09T04:11:59.237" v="14329" actId="478"/>
          <ac:picMkLst>
            <pc:docMk/>
            <pc:sldMk cId="2174748296" sldId="272"/>
            <ac:picMk id="2052" creationId="{062DAD8B-7622-BBF8-EDF9-7FFEFA702C4C}"/>
          </ac:picMkLst>
        </pc:picChg>
      </pc:sldChg>
      <pc:sldChg chg="addSp delSp modSp add mod">
        <pc:chgData name="Lizz Tan" userId="fdded068ba36d1de" providerId="LiveId" clId="{063DBB6F-46D7-4663-99C5-20945279C6D1}" dt="2024-09-09T04:05:24.796" v="14313" actId="20577"/>
        <pc:sldMkLst>
          <pc:docMk/>
          <pc:sldMk cId="4011611699" sldId="273"/>
        </pc:sldMkLst>
        <pc:spChg chg="add del mod">
          <ac:chgData name="Lizz Tan" userId="fdded068ba36d1de" providerId="LiveId" clId="{063DBB6F-46D7-4663-99C5-20945279C6D1}" dt="2024-09-02T05:11:29.620" v="3053"/>
          <ac:spMkLst>
            <pc:docMk/>
            <pc:sldMk cId="4011611699" sldId="273"/>
            <ac:spMk id="2" creationId="{5AA492D1-4502-1199-3C17-296854C0639F}"/>
          </ac:spMkLst>
        </pc:spChg>
        <pc:spChg chg="add del mod">
          <ac:chgData name="Lizz Tan" userId="fdded068ba36d1de" providerId="LiveId" clId="{063DBB6F-46D7-4663-99C5-20945279C6D1}" dt="2024-09-02T05:12:04.994" v="3055" actId="22"/>
          <ac:spMkLst>
            <pc:docMk/>
            <pc:sldMk cId="4011611699" sldId="273"/>
            <ac:spMk id="3" creationId="{6C256FB4-3FF1-F57E-0BC3-F4B9D258C87A}"/>
          </ac:spMkLst>
        </pc:spChg>
        <pc:spChg chg="mod">
          <ac:chgData name="Lizz Tan" userId="fdded068ba36d1de" providerId="LiveId" clId="{063DBB6F-46D7-4663-99C5-20945279C6D1}" dt="2024-09-03T02:28:25.028" v="9777" actId="404"/>
          <ac:spMkLst>
            <pc:docMk/>
            <pc:sldMk cId="4011611699" sldId="273"/>
            <ac:spMk id="7" creationId="{9A58AD12-5543-9B77-15B2-85C07E8EE962}"/>
          </ac:spMkLst>
        </pc:spChg>
        <pc:spChg chg="mod">
          <ac:chgData name="Lizz Tan" userId="fdded068ba36d1de" providerId="LiveId" clId="{063DBB6F-46D7-4663-99C5-20945279C6D1}" dt="2024-09-09T04:05:24.796" v="14313" actId="20577"/>
          <ac:spMkLst>
            <pc:docMk/>
            <pc:sldMk cId="4011611699" sldId="273"/>
            <ac:spMk id="8" creationId="{F7E30483-489F-F577-4E92-19CDB595964E}"/>
          </ac:spMkLst>
        </pc:spChg>
        <pc:spChg chg="del mod">
          <ac:chgData name="Lizz Tan" userId="fdded068ba36d1de" providerId="LiveId" clId="{063DBB6F-46D7-4663-99C5-20945279C6D1}" dt="2024-09-02T05:11:25.359" v="3051"/>
          <ac:spMkLst>
            <pc:docMk/>
            <pc:sldMk cId="4011611699" sldId="273"/>
            <ac:spMk id="9" creationId="{077B974D-1411-FC68-C7F0-496052BCA35C}"/>
          </ac:spMkLst>
        </pc:spChg>
        <pc:picChg chg="add mod ord">
          <ac:chgData name="Lizz Tan" userId="fdded068ba36d1de" providerId="LiveId" clId="{063DBB6F-46D7-4663-99C5-20945279C6D1}" dt="2024-09-03T02:23:03.388" v="9689"/>
          <ac:picMkLst>
            <pc:docMk/>
            <pc:sldMk cId="4011611699" sldId="273"/>
            <ac:picMk id="5" creationId="{8DDF796D-0E41-4B7F-A27E-DB152533B0E3}"/>
          </ac:picMkLst>
        </pc:picChg>
      </pc:sldChg>
      <pc:sldChg chg="delSp modSp add del mod modClrScheme chgLayout">
        <pc:chgData name="Lizz Tan" userId="fdded068ba36d1de" providerId="LiveId" clId="{063DBB6F-46D7-4663-99C5-20945279C6D1}" dt="2024-09-02T05:41:31.975" v="4128" actId="2696"/>
        <pc:sldMkLst>
          <pc:docMk/>
          <pc:sldMk cId="397588967" sldId="274"/>
        </pc:sldMkLst>
        <pc:spChg chg="mod ord">
          <ac:chgData name="Lizz Tan" userId="fdded068ba36d1de" providerId="LiveId" clId="{063DBB6F-46D7-4663-99C5-20945279C6D1}" dt="2024-09-02T05:19:45.954" v="3924" actId="27636"/>
          <ac:spMkLst>
            <pc:docMk/>
            <pc:sldMk cId="397588967" sldId="274"/>
            <ac:spMk id="7" creationId="{9A58AD12-5543-9B77-15B2-85C07E8EE962}"/>
          </ac:spMkLst>
        </pc:spChg>
        <pc:spChg chg="mod ord">
          <ac:chgData name="Lizz Tan" userId="fdded068ba36d1de" providerId="LiveId" clId="{063DBB6F-46D7-4663-99C5-20945279C6D1}" dt="2024-09-02T05:19:40.399" v="3921" actId="21"/>
          <ac:spMkLst>
            <pc:docMk/>
            <pc:sldMk cId="397588967" sldId="274"/>
            <ac:spMk id="8" creationId="{F7E30483-489F-F577-4E92-19CDB595964E}"/>
          </ac:spMkLst>
        </pc:spChg>
        <pc:picChg chg="del mod ord">
          <ac:chgData name="Lizz Tan" userId="fdded068ba36d1de" providerId="LiveId" clId="{063DBB6F-46D7-4663-99C5-20945279C6D1}" dt="2024-09-02T05:19:36.138" v="3919" actId="478"/>
          <ac:picMkLst>
            <pc:docMk/>
            <pc:sldMk cId="397588967" sldId="274"/>
            <ac:picMk id="5" creationId="{8DDF796D-0E41-4B7F-A27E-DB152533B0E3}"/>
          </ac:picMkLst>
        </pc:picChg>
      </pc:sldChg>
      <pc:sldChg chg="addSp delSp modSp add del mod ord modClrScheme chgLayout modNotesTx">
        <pc:chgData name="Lizz Tan" userId="fdded068ba36d1de" providerId="LiveId" clId="{063DBB6F-46D7-4663-99C5-20945279C6D1}" dt="2024-09-03T04:12:46.909" v="11512" actId="2696"/>
        <pc:sldMkLst>
          <pc:docMk/>
          <pc:sldMk cId="54936059" sldId="275"/>
        </pc:sldMkLst>
        <pc:spChg chg="add del mod">
          <ac:chgData name="Lizz Tan" userId="fdded068ba36d1de" providerId="LiveId" clId="{063DBB6F-46D7-4663-99C5-20945279C6D1}" dt="2024-09-03T04:11:16.296" v="11489" actId="478"/>
          <ac:spMkLst>
            <pc:docMk/>
            <pc:sldMk cId="54936059" sldId="275"/>
            <ac:spMk id="2" creationId="{8684DC1E-0AB2-46E6-9222-7F6F5C115314}"/>
          </ac:spMkLst>
        </pc:spChg>
        <pc:spChg chg="add del mod ord">
          <ac:chgData name="Lizz Tan" userId="fdded068ba36d1de" providerId="LiveId" clId="{063DBB6F-46D7-4663-99C5-20945279C6D1}" dt="2024-09-02T05:38:19.272" v="4124" actId="700"/>
          <ac:spMkLst>
            <pc:docMk/>
            <pc:sldMk cId="54936059" sldId="275"/>
            <ac:spMk id="3" creationId="{2363CF93-2861-16E4-5DA8-8FAB78308A37}"/>
          </ac:spMkLst>
        </pc:spChg>
        <pc:spChg chg="add del mod ord">
          <ac:chgData name="Lizz Tan" userId="fdded068ba36d1de" providerId="LiveId" clId="{063DBB6F-46D7-4663-99C5-20945279C6D1}" dt="2024-09-03T04:11:27.264" v="11491" actId="700"/>
          <ac:spMkLst>
            <pc:docMk/>
            <pc:sldMk cId="54936059" sldId="275"/>
            <ac:spMk id="3" creationId="{A8ED9AF2-6835-C407-C6ED-C2CB2B2CDD6E}"/>
          </ac:spMkLst>
        </pc:spChg>
        <pc:spChg chg="add del mod ord">
          <ac:chgData name="Lizz Tan" userId="fdded068ba36d1de" providerId="LiveId" clId="{063DBB6F-46D7-4663-99C5-20945279C6D1}" dt="2024-09-02T05:38:44.695" v="4125" actId="700"/>
          <ac:spMkLst>
            <pc:docMk/>
            <pc:sldMk cId="54936059" sldId="275"/>
            <ac:spMk id="4" creationId="{81F9F526-5483-126C-164F-FE393C12C7C3}"/>
          </ac:spMkLst>
        </pc:spChg>
        <pc:spChg chg="add del mod ord">
          <ac:chgData name="Lizz Tan" userId="fdded068ba36d1de" providerId="LiveId" clId="{063DBB6F-46D7-4663-99C5-20945279C6D1}" dt="2024-09-02T05:39:07.190" v="4127" actId="22"/>
          <ac:spMkLst>
            <pc:docMk/>
            <pc:sldMk cId="54936059" sldId="275"/>
            <ac:spMk id="5" creationId="{9F434FEA-0F72-3F3A-B2D7-66B7AB508F5B}"/>
          </ac:spMkLst>
        </pc:spChg>
        <pc:spChg chg="add mod">
          <ac:chgData name="Lizz Tan" userId="fdded068ba36d1de" providerId="LiveId" clId="{063DBB6F-46D7-4663-99C5-20945279C6D1}" dt="2024-09-03T04:11:43.628" v="11495" actId="21"/>
          <ac:spMkLst>
            <pc:docMk/>
            <pc:sldMk cId="54936059" sldId="275"/>
            <ac:spMk id="5" creationId="{A9A07964-03E9-9155-5C04-7ADC36E28490}"/>
          </ac:spMkLst>
        </pc:spChg>
        <pc:spChg chg="add del mod ord">
          <ac:chgData name="Lizz Tan" userId="fdded068ba36d1de" providerId="LiveId" clId="{063DBB6F-46D7-4663-99C5-20945279C6D1}" dt="2024-09-02T05:42:59.297" v="4129" actId="700"/>
          <ac:spMkLst>
            <pc:docMk/>
            <pc:sldMk cId="54936059" sldId="275"/>
            <ac:spMk id="6" creationId="{95CFAE76-743A-8B8C-2023-7BCFFE1AC357}"/>
          </ac:spMkLst>
        </pc:spChg>
        <pc:spChg chg="add del mod ord">
          <ac:chgData name="Lizz Tan" userId="fdded068ba36d1de" providerId="LiveId" clId="{063DBB6F-46D7-4663-99C5-20945279C6D1}" dt="2024-09-02T06:36:05.949" v="4676" actId="478"/>
          <ac:spMkLst>
            <pc:docMk/>
            <pc:sldMk cId="54936059" sldId="275"/>
            <ac:spMk id="9" creationId="{8C62AE47-3DA3-A66F-4A72-444B688C6858}"/>
          </ac:spMkLst>
        </pc:spChg>
        <pc:spChg chg="mod ord">
          <ac:chgData name="Lizz Tan" userId="fdded068ba36d1de" providerId="LiveId" clId="{063DBB6F-46D7-4663-99C5-20945279C6D1}" dt="2024-09-03T04:12:41.371" v="11509" actId="27636"/>
          <ac:spMkLst>
            <pc:docMk/>
            <pc:sldMk cId="54936059" sldId="275"/>
            <ac:spMk id="10" creationId="{F41F0BFC-D352-FDE8-8E76-005F74F4AEA6}"/>
          </ac:spMkLst>
        </pc:spChg>
        <pc:spChg chg="add del mod">
          <ac:chgData name="Lizz Tan" userId="fdded068ba36d1de" providerId="LiveId" clId="{063DBB6F-46D7-4663-99C5-20945279C6D1}" dt="2024-09-02T06:36:17.344" v="4677" actId="700"/>
          <ac:spMkLst>
            <pc:docMk/>
            <pc:sldMk cId="54936059" sldId="275"/>
            <ac:spMk id="14" creationId="{70DC60F2-7869-7299-97D0-277E983015DF}"/>
          </ac:spMkLst>
        </pc:spChg>
        <pc:spChg chg="del mod">
          <ac:chgData name="Lizz Tan" userId="fdded068ba36d1de" providerId="LiveId" clId="{063DBB6F-46D7-4663-99C5-20945279C6D1}" dt="2024-09-02T05:38:19.272" v="4124" actId="700"/>
          <ac:spMkLst>
            <pc:docMk/>
            <pc:sldMk cId="54936059" sldId="275"/>
            <ac:spMk id="16" creationId="{4E90ADE9-D373-3641-B24D-0FFE2E6040A9}"/>
          </ac:spMkLst>
        </pc:spChg>
        <pc:picChg chg="add del mod ord">
          <ac:chgData name="Lizz Tan" userId="fdded068ba36d1de" providerId="LiveId" clId="{063DBB6F-46D7-4663-99C5-20945279C6D1}" dt="2024-09-03T04:11:43.628" v="11495" actId="21"/>
          <ac:picMkLst>
            <pc:docMk/>
            <pc:sldMk cId="54936059" sldId="275"/>
            <ac:picMk id="8" creationId="{97DF6577-0CF8-5CAA-E9FC-7CA98B581813}"/>
          </ac:picMkLst>
        </pc:picChg>
        <pc:picChg chg="add del mod">
          <ac:chgData name="Lizz Tan" userId="fdded068ba36d1de" providerId="LiveId" clId="{063DBB6F-46D7-4663-99C5-20945279C6D1}" dt="2024-09-03T04:11:57.819" v="11500" actId="21"/>
          <ac:picMkLst>
            <pc:docMk/>
            <pc:sldMk cId="54936059" sldId="275"/>
            <ac:picMk id="12" creationId="{43958FFF-6D15-BE54-4223-45462EF4B465}"/>
          </ac:picMkLst>
        </pc:picChg>
        <pc:picChg chg="del">
          <ac:chgData name="Lizz Tan" userId="fdded068ba36d1de" providerId="LiveId" clId="{063DBB6F-46D7-4663-99C5-20945279C6D1}" dt="2024-09-02T05:38:07.665" v="4121" actId="478"/>
          <ac:picMkLst>
            <pc:docMk/>
            <pc:sldMk cId="54936059" sldId="275"/>
            <ac:picMk id="17" creationId="{F1F6C0C1-7229-D530-4A20-7C0F43B89298}"/>
          </ac:picMkLst>
        </pc:picChg>
      </pc:sldChg>
      <pc:sldChg chg="addSp delSp modSp add mod ord modNotesTx">
        <pc:chgData name="Lizz Tan" userId="fdded068ba36d1de" providerId="LiveId" clId="{063DBB6F-46D7-4663-99C5-20945279C6D1}" dt="2024-09-03T03:33:32.983" v="10387" actId="20577"/>
        <pc:sldMkLst>
          <pc:docMk/>
          <pc:sldMk cId="2775999478" sldId="276"/>
        </pc:sldMkLst>
        <pc:spChg chg="add del mod">
          <ac:chgData name="Lizz Tan" userId="fdded068ba36d1de" providerId="LiveId" clId="{063DBB6F-46D7-4663-99C5-20945279C6D1}" dt="2024-09-02T05:55:24.320" v="4262" actId="478"/>
          <ac:spMkLst>
            <pc:docMk/>
            <pc:sldMk cId="2775999478" sldId="276"/>
            <ac:spMk id="3" creationId="{C7724D8C-87C3-00E1-CF2C-67D2EDFBC9BF}"/>
          </ac:spMkLst>
        </pc:spChg>
        <pc:spChg chg="add del mod">
          <ac:chgData name="Lizz Tan" userId="fdded068ba36d1de" providerId="LiveId" clId="{063DBB6F-46D7-4663-99C5-20945279C6D1}" dt="2024-09-02T05:55:43.156" v="4266" actId="22"/>
          <ac:spMkLst>
            <pc:docMk/>
            <pc:sldMk cId="2775999478" sldId="276"/>
            <ac:spMk id="5" creationId="{5F2581E4-D0B3-EF7F-A584-B9BAD26FE2B7}"/>
          </ac:spMkLst>
        </pc:spChg>
        <pc:spChg chg="mod">
          <ac:chgData name="Lizz Tan" userId="fdded068ba36d1de" providerId="LiveId" clId="{063DBB6F-46D7-4663-99C5-20945279C6D1}" dt="2024-09-03T03:33:32.983" v="10387" actId="20577"/>
          <ac:spMkLst>
            <pc:docMk/>
            <pc:sldMk cId="2775999478" sldId="276"/>
            <ac:spMk id="9" creationId="{8C62AE47-3DA3-A66F-4A72-444B688C6858}"/>
          </ac:spMkLst>
        </pc:spChg>
        <pc:spChg chg="mod">
          <ac:chgData name="Lizz Tan" userId="fdded068ba36d1de" providerId="LiveId" clId="{063DBB6F-46D7-4663-99C5-20945279C6D1}" dt="2024-09-03T02:32:41.571" v="9939" actId="20577"/>
          <ac:spMkLst>
            <pc:docMk/>
            <pc:sldMk cId="2775999478" sldId="276"/>
            <ac:spMk id="10" creationId="{F41F0BFC-D352-FDE8-8E76-005F74F4AEA6}"/>
          </ac:spMkLst>
        </pc:spChg>
        <pc:picChg chg="add mod ord">
          <ac:chgData name="Lizz Tan" userId="fdded068ba36d1de" providerId="LiveId" clId="{063DBB6F-46D7-4663-99C5-20945279C6D1}" dt="2024-09-03T02:23:03.388" v="9689"/>
          <ac:picMkLst>
            <pc:docMk/>
            <pc:sldMk cId="2775999478" sldId="276"/>
            <ac:picMk id="7" creationId="{295C1A45-C822-6CFD-CA59-A9FB39E5CCF4}"/>
          </ac:picMkLst>
        </pc:picChg>
        <pc:picChg chg="add del">
          <ac:chgData name="Lizz Tan" userId="fdded068ba36d1de" providerId="LiveId" clId="{063DBB6F-46D7-4663-99C5-20945279C6D1}" dt="2024-09-02T05:55:27.793" v="4264" actId="478"/>
          <ac:picMkLst>
            <pc:docMk/>
            <pc:sldMk cId="2775999478" sldId="276"/>
            <ac:picMk id="8" creationId="{97DF6577-0CF8-5CAA-E9FC-7CA98B581813}"/>
          </ac:picMkLst>
        </pc:picChg>
        <pc:picChg chg="del">
          <ac:chgData name="Lizz Tan" userId="fdded068ba36d1de" providerId="LiveId" clId="{063DBB6F-46D7-4663-99C5-20945279C6D1}" dt="2024-09-02T05:55:26.593" v="4263" actId="478"/>
          <ac:picMkLst>
            <pc:docMk/>
            <pc:sldMk cId="2775999478" sldId="276"/>
            <ac:picMk id="12" creationId="{43958FFF-6D15-BE54-4223-45462EF4B465}"/>
          </ac:picMkLst>
        </pc:picChg>
      </pc:sldChg>
      <pc:sldChg chg="addSp delSp modSp add del mod ord modClrScheme chgLayout">
        <pc:chgData name="Lizz Tan" userId="fdded068ba36d1de" providerId="LiveId" clId="{063DBB6F-46D7-4663-99C5-20945279C6D1}" dt="2024-09-02T08:05:41.137" v="7314" actId="2696"/>
        <pc:sldMkLst>
          <pc:docMk/>
          <pc:sldMk cId="1337937045" sldId="277"/>
        </pc:sldMkLst>
        <pc:spChg chg="add del mod ord">
          <ac:chgData name="Lizz Tan" userId="fdded068ba36d1de" providerId="LiveId" clId="{063DBB6F-46D7-4663-99C5-20945279C6D1}" dt="2024-09-02T07:48:04.572" v="6298" actId="700"/>
          <ac:spMkLst>
            <pc:docMk/>
            <pc:sldMk cId="1337937045" sldId="277"/>
            <ac:spMk id="3" creationId="{DAAF94B6-9731-E5C1-04C8-623AC8E77FB5}"/>
          </ac:spMkLst>
        </pc:spChg>
        <pc:spChg chg="add del mod">
          <ac:chgData name="Lizz Tan" userId="fdded068ba36d1de" providerId="LiveId" clId="{063DBB6F-46D7-4663-99C5-20945279C6D1}" dt="2024-09-02T07:48:04.572" v="6298" actId="700"/>
          <ac:spMkLst>
            <pc:docMk/>
            <pc:sldMk cId="1337937045" sldId="277"/>
            <ac:spMk id="5" creationId="{81DFED62-A643-AB05-7E82-ACEE48138092}"/>
          </ac:spMkLst>
        </pc:spChg>
        <pc:spChg chg="add del mod ord">
          <ac:chgData name="Lizz Tan" userId="fdded068ba36d1de" providerId="LiveId" clId="{063DBB6F-46D7-4663-99C5-20945279C6D1}" dt="2024-09-02T07:50:03.971" v="6303" actId="22"/>
          <ac:spMkLst>
            <pc:docMk/>
            <pc:sldMk cId="1337937045" sldId="277"/>
            <ac:spMk id="6" creationId="{A2236A53-C148-2AD9-CDBC-2FCD4D33AD3C}"/>
          </ac:spMkLst>
        </pc:spChg>
        <pc:spChg chg="mod ord">
          <ac:chgData name="Lizz Tan" userId="fdded068ba36d1de" providerId="LiveId" clId="{063DBB6F-46D7-4663-99C5-20945279C6D1}" dt="2024-09-02T07:58:45.207" v="6910" actId="404"/>
          <ac:spMkLst>
            <pc:docMk/>
            <pc:sldMk cId="1337937045" sldId="277"/>
            <ac:spMk id="10" creationId="{F41F0BFC-D352-FDE8-8E76-005F74F4AEA6}"/>
          </ac:spMkLst>
        </pc:spChg>
        <pc:spChg chg="add del mod">
          <ac:chgData name="Lizz Tan" userId="fdded068ba36d1de" providerId="LiveId" clId="{063DBB6F-46D7-4663-99C5-20945279C6D1}" dt="2024-09-02T07:59:13.609" v="6913" actId="22"/>
          <ac:spMkLst>
            <pc:docMk/>
            <pc:sldMk cId="1337937045" sldId="277"/>
            <ac:spMk id="13" creationId="{7E280EB1-4960-47F8-54C1-BBE92119B74B}"/>
          </ac:spMkLst>
        </pc:spChg>
        <pc:spChg chg="add mod">
          <ac:chgData name="Lizz Tan" userId="fdded068ba36d1de" providerId="LiveId" clId="{063DBB6F-46D7-4663-99C5-20945279C6D1}" dt="2024-09-02T08:03:10.249" v="7122" actId="21"/>
          <ac:spMkLst>
            <pc:docMk/>
            <pc:sldMk cId="1337937045" sldId="277"/>
            <ac:spMk id="17" creationId="{B5BD2B4B-73D4-BCBA-84F3-FC2A539D20D6}"/>
          </ac:spMkLst>
        </pc:spChg>
        <pc:picChg chg="del">
          <ac:chgData name="Lizz Tan" userId="fdded068ba36d1de" providerId="LiveId" clId="{063DBB6F-46D7-4663-99C5-20945279C6D1}" dt="2024-09-02T07:44:05.485" v="6274" actId="478"/>
          <ac:picMkLst>
            <pc:docMk/>
            <pc:sldMk cId="1337937045" sldId="277"/>
            <ac:picMk id="8" creationId="{15E24FF2-226A-E2F3-5848-F96909AB1B38}"/>
          </ac:picMkLst>
        </pc:picChg>
        <pc:picChg chg="del">
          <ac:chgData name="Lizz Tan" userId="fdded068ba36d1de" providerId="LiveId" clId="{063DBB6F-46D7-4663-99C5-20945279C6D1}" dt="2024-09-02T07:44:06.463" v="6275" actId="478"/>
          <ac:picMkLst>
            <pc:docMk/>
            <pc:sldMk cId="1337937045" sldId="277"/>
            <ac:picMk id="9" creationId="{874DCF89-1615-8542-096D-40449C8B688C}"/>
          </ac:picMkLst>
        </pc:picChg>
        <pc:picChg chg="add del mod ord">
          <ac:chgData name="Lizz Tan" userId="fdded068ba36d1de" providerId="LiveId" clId="{063DBB6F-46D7-4663-99C5-20945279C6D1}" dt="2024-09-02T07:59:11.092" v="6911" actId="478"/>
          <ac:picMkLst>
            <pc:docMk/>
            <pc:sldMk cId="1337937045" sldId="277"/>
            <ac:picMk id="11" creationId="{B1C0D1FA-964D-0831-BDB9-2ACBEF6D1883}"/>
          </ac:picMkLst>
        </pc:picChg>
        <pc:picChg chg="add del mod ord">
          <ac:chgData name="Lizz Tan" userId="fdded068ba36d1de" providerId="LiveId" clId="{063DBB6F-46D7-4663-99C5-20945279C6D1}" dt="2024-09-02T08:03:10.249" v="7122" actId="21"/>
          <ac:picMkLst>
            <pc:docMk/>
            <pc:sldMk cId="1337937045" sldId="277"/>
            <ac:picMk id="15" creationId="{DC2E4D84-3AA8-994F-819B-4A315F5F4F2A}"/>
          </ac:picMkLst>
        </pc:picChg>
      </pc:sldChg>
      <pc:sldChg chg="addSp delSp modSp add del mod ord modNotesTx">
        <pc:chgData name="Lizz Tan" userId="fdded068ba36d1de" providerId="LiveId" clId="{063DBB6F-46D7-4663-99C5-20945279C6D1}" dt="2024-09-09T02:52:57.628" v="13687" actId="2696"/>
        <pc:sldMkLst>
          <pc:docMk/>
          <pc:sldMk cId="888397425" sldId="278"/>
        </pc:sldMkLst>
        <pc:spChg chg="add mod">
          <ac:chgData name="Lizz Tan" userId="fdded068ba36d1de" providerId="LiveId" clId="{063DBB6F-46D7-4663-99C5-20945279C6D1}" dt="2024-09-09T02:50:08.397" v="13651" actId="21"/>
          <ac:spMkLst>
            <pc:docMk/>
            <pc:sldMk cId="888397425" sldId="278"/>
            <ac:spMk id="4" creationId="{F8652971-21A5-AA50-0265-92F2303049A1}"/>
          </ac:spMkLst>
        </pc:spChg>
        <pc:spChg chg="mod">
          <ac:chgData name="Lizz Tan" userId="fdded068ba36d1de" providerId="LiveId" clId="{063DBB6F-46D7-4663-99C5-20945279C6D1}" dt="2024-09-03T02:31:50.603" v="9891" actId="404"/>
          <ac:spMkLst>
            <pc:docMk/>
            <pc:sldMk cId="888397425" sldId="278"/>
            <ac:spMk id="7" creationId="{9A58AD12-5543-9B77-15B2-85C07E8EE962}"/>
          </ac:spMkLst>
        </pc:spChg>
        <pc:spChg chg="del mod">
          <ac:chgData name="Lizz Tan" userId="fdded068ba36d1de" providerId="LiveId" clId="{063DBB6F-46D7-4663-99C5-20945279C6D1}" dt="2024-09-09T02:39:38.148" v="13287"/>
          <ac:spMkLst>
            <pc:docMk/>
            <pc:sldMk cId="888397425" sldId="278"/>
            <ac:spMk id="8" creationId="{F7E30483-489F-F577-4E92-19CDB595964E}"/>
          </ac:spMkLst>
        </pc:spChg>
        <pc:spChg chg="mod">
          <ac:chgData name="Lizz Tan" userId="fdded068ba36d1de" providerId="LiveId" clId="{063DBB6F-46D7-4663-99C5-20945279C6D1}" dt="2024-09-09T02:47:28.656" v="13516" actId="20577"/>
          <ac:spMkLst>
            <pc:docMk/>
            <pc:sldMk cId="888397425" sldId="278"/>
            <ac:spMk id="9" creationId="{077B974D-1411-FC68-C7F0-496052BCA35C}"/>
          </ac:spMkLst>
        </pc:spChg>
        <pc:picChg chg="add del mod">
          <ac:chgData name="Lizz Tan" userId="fdded068ba36d1de" providerId="LiveId" clId="{063DBB6F-46D7-4663-99C5-20945279C6D1}" dt="2024-09-09T02:50:52.960" v="13664" actId="21"/>
          <ac:picMkLst>
            <pc:docMk/>
            <pc:sldMk cId="888397425" sldId="278"/>
            <ac:picMk id="2" creationId="{DD1BCAEE-6E7C-2D44-4405-7337188BD48F}"/>
          </ac:picMkLst>
        </pc:picChg>
        <pc:picChg chg="add del mod">
          <ac:chgData name="Lizz Tan" userId="fdded068ba36d1de" providerId="LiveId" clId="{063DBB6F-46D7-4663-99C5-20945279C6D1}" dt="2024-09-09T02:50:08.397" v="13651" actId="21"/>
          <ac:picMkLst>
            <pc:docMk/>
            <pc:sldMk cId="888397425" sldId="278"/>
            <ac:picMk id="3" creationId="{2A6E103E-97D3-0791-A692-608CC55D3A2A}"/>
          </ac:picMkLst>
        </pc:picChg>
        <pc:picChg chg="add del mod">
          <ac:chgData name="Lizz Tan" userId="fdded068ba36d1de" providerId="LiveId" clId="{063DBB6F-46D7-4663-99C5-20945279C6D1}" dt="2024-09-09T02:50:40.543" v="13660" actId="21"/>
          <ac:picMkLst>
            <pc:docMk/>
            <pc:sldMk cId="888397425" sldId="278"/>
            <ac:picMk id="1026" creationId="{D38CB677-4EFF-02D9-D0BE-042982528AEE}"/>
          </ac:picMkLst>
        </pc:picChg>
        <pc:picChg chg="add del mod">
          <ac:chgData name="Lizz Tan" userId="fdded068ba36d1de" providerId="LiveId" clId="{063DBB6F-46D7-4663-99C5-20945279C6D1}" dt="2024-09-09T02:39:37.232" v="13286" actId="21"/>
          <ac:picMkLst>
            <pc:docMk/>
            <pc:sldMk cId="888397425" sldId="278"/>
            <ac:picMk id="4098" creationId="{2A6E103E-97D3-0791-A692-608CC55D3A2A}"/>
          </ac:picMkLst>
        </pc:picChg>
      </pc:sldChg>
      <pc:sldChg chg="addSp delSp modSp add mod">
        <pc:chgData name="Lizz Tan" userId="fdded068ba36d1de" providerId="LiveId" clId="{063DBB6F-46D7-4663-99C5-20945279C6D1}" dt="2024-09-03T02:31:09.933" v="9864" actId="22"/>
        <pc:sldMkLst>
          <pc:docMk/>
          <pc:sldMk cId="392414652" sldId="279"/>
        </pc:sldMkLst>
        <pc:spChg chg="add del mod">
          <ac:chgData name="Lizz Tan" userId="fdded068ba36d1de" providerId="LiveId" clId="{063DBB6F-46D7-4663-99C5-20945279C6D1}" dt="2024-09-03T02:31:09.933" v="9864" actId="22"/>
          <ac:spMkLst>
            <pc:docMk/>
            <pc:sldMk cId="392414652" sldId="279"/>
            <ac:spMk id="3" creationId="{8594CCED-E287-021E-BB25-887073B93893}"/>
          </ac:spMkLst>
        </pc:spChg>
        <pc:spChg chg="mod">
          <ac:chgData name="Lizz Tan" userId="fdded068ba36d1de" providerId="LiveId" clId="{063DBB6F-46D7-4663-99C5-20945279C6D1}" dt="2024-09-03T02:29:13.483" v="9861" actId="20577"/>
          <ac:spMkLst>
            <pc:docMk/>
            <pc:sldMk cId="392414652" sldId="279"/>
            <ac:spMk id="10" creationId="{F41F0BFC-D352-FDE8-8E76-005F74F4AEA6}"/>
          </ac:spMkLst>
        </pc:spChg>
        <pc:picChg chg="add mod ord">
          <ac:chgData name="Lizz Tan" userId="fdded068ba36d1de" providerId="LiveId" clId="{063DBB6F-46D7-4663-99C5-20945279C6D1}" dt="2024-09-03T02:31:09.933" v="9864" actId="22"/>
          <ac:picMkLst>
            <pc:docMk/>
            <pc:sldMk cId="392414652" sldId="279"/>
            <ac:picMk id="5" creationId="{483A0CB3-16C9-C93E-E00F-8828D60AD716}"/>
          </ac:picMkLst>
        </pc:picChg>
        <pc:picChg chg="del mod">
          <ac:chgData name="Lizz Tan" userId="fdded068ba36d1de" providerId="LiveId" clId="{063DBB6F-46D7-4663-99C5-20945279C6D1}" dt="2024-09-03T02:29:15.399" v="9862" actId="478"/>
          <ac:picMkLst>
            <pc:docMk/>
            <pc:sldMk cId="392414652" sldId="279"/>
            <ac:picMk id="11" creationId="{B1C0D1FA-964D-0831-BDB9-2ACBEF6D1883}"/>
          </ac:picMkLst>
        </pc:picChg>
      </pc:sldChg>
      <pc:sldChg chg="addSp delSp modSp add mod ord">
        <pc:chgData name="Lizz Tan" userId="fdded068ba36d1de" providerId="LiveId" clId="{063DBB6F-46D7-4663-99C5-20945279C6D1}" dt="2024-09-03T02:23:03.388" v="9689"/>
        <pc:sldMkLst>
          <pc:docMk/>
          <pc:sldMk cId="1797157402" sldId="280"/>
        </pc:sldMkLst>
        <pc:spChg chg="add del mod">
          <ac:chgData name="Lizz Tan" userId="fdded068ba36d1de" providerId="LiveId" clId="{063DBB6F-46D7-4663-99C5-20945279C6D1}" dt="2024-09-02T08:04:58.279" v="7313" actId="22"/>
          <ac:spMkLst>
            <pc:docMk/>
            <pc:sldMk cId="1797157402" sldId="280"/>
            <ac:spMk id="3" creationId="{E2E25E9D-3897-5982-80F8-A5BE3F811AD7}"/>
          </ac:spMkLst>
        </pc:spChg>
        <pc:spChg chg="mod">
          <ac:chgData name="Lizz Tan" userId="fdded068ba36d1de" providerId="LiveId" clId="{063DBB6F-46D7-4663-99C5-20945279C6D1}" dt="2024-09-03T02:23:03.388" v="9689"/>
          <ac:spMkLst>
            <pc:docMk/>
            <pc:sldMk cId="1797157402" sldId="280"/>
            <ac:spMk id="7" creationId="{9A58AD12-5543-9B77-15B2-85C07E8EE962}"/>
          </ac:spMkLst>
        </pc:spChg>
        <pc:spChg chg="mod">
          <ac:chgData name="Lizz Tan" userId="fdded068ba36d1de" providerId="LiveId" clId="{063DBB6F-46D7-4663-99C5-20945279C6D1}" dt="2024-09-03T02:23:03.388" v="9689"/>
          <ac:spMkLst>
            <pc:docMk/>
            <pc:sldMk cId="1797157402" sldId="280"/>
            <ac:spMk id="8" creationId="{F7E30483-489F-F577-4E92-19CDB595964E}"/>
          </ac:spMkLst>
        </pc:spChg>
        <pc:spChg chg="del mod">
          <ac:chgData name="Lizz Tan" userId="fdded068ba36d1de" providerId="LiveId" clId="{063DBB6F-46D7-4663-99C5-20945279C6D1}" dt="2024-09-02T08:03:14.818" v="7124"/>
          <ac:spMkLst>
            <pc:docMk/>
            <pc:sldMk cId="1797157402" sldId="280"/>
            <ac:spMk id="9" creationId="{077B974D-1411-FC68-C7F0-496052BCA35C}"/>
          </ac:spMkLst>
        </pc:spChg>
        <pc:picChg chg="add mod ord">
          <ac:chgData name="Lizz Tan" userId="fdded068ba36d1de" providerId="LiveId" clId="{063DBB6F-46D7-4663-99C5-20945279C6D1}" dt="2024-09-03T02:23:03.388" v="9689"/>
          <ac:picMkLst>
            <pc:docMk/>
            <pc:sldMk cId="1797157402" sldId="280"/>
            <ac:picMk id="5" creationId="{8E68A3AB-6AAE-6AA8-5825-4275124201A6}"/>
          </ac:picMkLst>
        </pc:picChg>
        <pc:picChg chg="add del mod">
          <ac:chgData name="Lizz Tan" userId="fdded068ba36d1de" providerId="LiveId" clId="{063DBB6F-46D7-4663-99C5-20945279C6D1}" dt="2024-09-02T08:04:49.478" v="7311" actId="478"/>
          <ac:picMkLst>
            <pc:docMk/>
            <pc:sldMk cId="1797157402" sldId="280"/>
            <ac:picMk id="15" creationId="{DC2E4D84-3AA8-994F-819B-4A315F5F4F2A}"/>
          </ac:picMkLst>
        </pc:picChg>
      </pc:sldChg>
      <pc:sldChg chg="addSp delSp modSp add mod ord">
        <pc:chgData name="Lizz Tan" userId="fdded068ba36d1de" providerId="LiveId" clId="{063DBB6F-46D7-4663-99C5-20945279C6D1}" dt="2024-09-03T02:33:17.290" v="9952" actId="22"/>
        <pc:sldMkLst>
          <pc:docMk/>
          <pc:sldMk cId="872383915" sldId="281"/>
        </pc:sldMkLst>
        <pc:spChg chg="add del mod">
          <ac:chgData name="Lizz Tan" userId="fdded068ba36d1de" providerId="LiveId" clId="{063DBB6F-46D7-4663-99C5-20945279C6D1}" dt="2024-09-03T02:33:17.290" v="9952" actId="22"/>
          <ac:spMkLst>
            <pc:docMk/>
            <pc:sldMk cId="872383915" sldId="281"/>
            <ac:spMk id="3" creationId="{0A5401C3-2A19-4514-2460-890FBBB1E462}"/>
          </ac:spMkLst>
        </pc:spChg>
        <pc:spChg chg="mod">
          <ac:chgData name="Lizz Tan" userId="fdded068ba36d1de" providerId="LiveId" clId="{063DBB6F-46D7-4663-99C5-20945279C6D1}" dt="2024-09-03T02:32:51.519" v="9949" actId="20577"/>
          <ac:spMkLst>
            <pc:docMk/>
            <pc:sldMk cId="872383915" sldId="281"/>
            <ac:spMk id="10" creationId="{F41F0BFC-D352-FDE8-8E76-005F74F4AEA6}"/>
          </ac:spMkLst>
        </pc:spChg>
        <pc:picChg chg="add mod ord">
          <ac:chgData name="Lizz Tan" userId="fdded068ba36d1de" providerId="LiveId" clId="{063DBB6F-46D7-4663-99C5-20945279C6D1}" dt="2024-09-03T02:33:17.290" v="9952" actId="22"/>
          <ac:picMkLst>
            <pc:docMk/>
            <pc:sldMk cId="872383915" sldId="281"/>
            <ac:picMk id="4" creationId="{07EC62C2-16B5-4E4F-2DD4-00793E3DCAA0}"/>
          </ac:picMkLst>
        </pc:picChg>
        <pc:picChg chg="del">
          <ac:chgData name="Lizz Tan" userId="fdded068ba36d1de" providerId="LiveId" clId="{063DBB6F-46D7-4663-99C5-20945279C6D1}" dt="2024-09-02T08:01:25.407" v="6979" actId="478"/>
          <ac:picMkLst>
            <pc:docMk/>
            <pc:sldMk cId="872383915" sldId="281"/>
            <ac:picMk id="15" creationId="{DC2E4D84-3AA8-994F-819B-4A315F5F4F2A}"/>
          </ac:picMkLst>
        </pc:picChg>
      </pc:sldChg>
      <pc:sldChg chg="addSp delSp modSp add mod modClrScheme chgLayout">
        <pc:chgData name="Lizz Tan" userId="fdded068ba36d1de" providerId="LiveId" clId="{063DBB6F-46D7-4663-99C5-20945279C6D1}" dt="2024-09-09T04:14:22.893" v="14335" actId="1076"/>
        <pc:sldMkLst>
          <pc:docMk/>
          <pc:sldMk cId="1867938798" sldId="282"/>
        </pc:sldMkLst>
        <pc:spChg chg="add del mod">
          <ac:chgData name="Lizz Tan" userId="fdded068ba36d1de" providerId="LiveId" clId="{063DBB6F-46D7-4663-99C5-20945279C6D1}" dt="2024-09-02T08:38:29.114" v="7623" actId="700"/>
          <ac:spMkLst>
            <pc:docMk/>
            <pc:sldMk cId="1867938798" sldId="282"/>
            <ac:spMk id="2" creationId="{6CDF8338-E29E-2B25-448F-ECC470FEDE00}"/>
          </ac:spMkLst>
        </pc:spChg>
        <pc:spChg chg="mod ord">
          <ac:chgData name="Lizz Tan" userId="fdded068ba36d1de" providerId="LiveId" clId="{063DBB6F-46D7-4663-99C5-20945279C6D1}" dt="2024-09-09T04:14:15.311" v="14333" actId="1076"/>
          <ac:spMkLst>
            <pc:docMk/>
            <pc:sldMk cId="1867938798" sldId="282"/>
            <ac:spMk id="7" creationId="{9A58AD12-5543-9B77-15B2-85C07E8EE962}"/>
          </ac:spMkLst>
        </pc:spChg>
        <pc:spChg chg="mod ord">
          <ac:chgData name="Lizz Tan" userId="fdded068ba36d1de" providerId="LiveId" clId="{063DBB6F-46D7-4663-99C5-20945279C6D1}" dt="2024-09-09T04:06:12.147" v="14318" actId="12"/>
          <ac:spMkLst>
            <pc:docMk/>
            <pc:sldMk cId="1867938798" sldId="282"/>
            <ac:spMk id="8" creationId="{F7E30483-489F-F577-4E92-19CDB595964E}"/>
          </ac:spMkLst>
        </pc:spChg>
        <pc:picChg chg="del">
          <ac:chgData name="Lizz Tan" userId="fdded068ba36d1de" providerId="LiveId" clId="{063DBB6F-46D7-4663-99C5-20945279C6D1}" dt="2024-09-02T08:38:22.166" v="7622" actId="478"/>
          <ac:picMkLst>
            <pc:docMk/>
            <pc:sldMk cId="1867938798" sldId="282"/>
            <ac:picMk id="5" creationId="{8DDF796D-0E41-4B7F-A27E-DB152533B0E3}"/>
          </ac:picMkLst>
        </pc:picChg>
        <pc:picChg chg="add mod">
          <ac:chgData name="Lizz Tan" userId="fdded068ba36d1de" providerId="LiveId" clId="{063DBB6F-46D7-4663-99C5-20945279C6D1}" dt="2024-09-09T04:14:15.311" v="14333" actId="1076"/>
          <ac:picMkLst>
            <pc:docMk/>
            <pc:sldMk cId="1867938798" sldId="282"/>
            <ac:picMk id="4098" creationId="{92FAC7BF-1410-4704-432B-68DE2EDFADBC}"/>
          </ac:picMkLst>
        </pc:picChg>
        <pc:picChg chg="add mod">
          <ac:chgData name="Lizz Tan" userId="fdded068ba36d1de" providerId="LiveId" clId="{063DBB6F-46D7-4663-99C5-20945279C6D1}" dt="2024-09-09T04:14:22.893" v="14335" actId="1076"/>
          <ac:picMkLst>
            <pc:docMk/>
            <pc:sldMk cId="1867938798" sldId="282"/>
            <ac:picMk id="4100" creationId="{B6D267BB-415E-275D-D6DF-C23E0582E8C9}"/>
          </ac:picMkLst>
        </pc:picChg>
      </pc:sldChg>
      <pc:sldChg chg="addSp delSp modSp add mod modClrScheme chgLayout">
        <pc:chgData name="Lizz Tan" userId="fdded068ba36d1de" providerId="LiveId" clId="{063DBB6F-46D7-4663-99C5-20945279C6D1}" dt="2024-09-09T04:14:32.450" v="14337" actId="1076"/>
        <pc:sldMkLst>
          <pc:docMk/>
          <pc:sldMk cId="79536744" sldId="283"/>
        </pc:sldMkLst>
        <pc:spChg chg="add mod ord">
          <ac:chgData name="Lizz Tan" userId="fdded068ba36d1de" providerId="LiveId" clId="{063DBB6F-46D7-4663-99C5-20945279C6D1}" dt="2024-09-03T03:32:38.114" v="10350" actId="20577"/>
          <ac:spMkLst>
            <pc:docMk/>
            <pc:sldMk cId="79536744" sldId="283"/>
            <ac:spMk id="2" creationId="{FDE3ADB9-7A1C-2BEE-DF49-668B77E9F9DA}"/>
          </ac:spMkLst>
        </pc:spChg>
        <pc:spChg chg="mod ord">
          <ac:chgData name="Lizz Tan" userId="fdded068ba36d1de" providerId="LiveId" clId="{063DBB6F-46D7-4663-99C5-20945279C6D1}" dt="2024-09-03T02:32:23.504" v="9936" actId="20577"/>
          <ac:spMkLst>
            <pc:docMk/>
            <pc:sldMk cId="79536744" sldId="283"/>
            <ac:spMk id="7" creationId="{9A58AD12-5543-9B77-15B2-85C07E8EE962}"/>
          </ac:spMkLst>
        </pc:spChg>
        <pc:spChg chg="del mod ord">
          <ac:chgData name="Lizz Tan" userId="fdded068ba36d1de" providerId="LiveId" clId="{063DBB6F-46D7-4663-99C5-20945279C6D1}" dt="2024-09-02T08:44:04.613" v="8129" actId="700"/>
          <ac:spMkLst>
            <pc:docMk/>
            <pc:sldMk cId="79536744" sldId="283"/>
            <ac:spMk id="8" creationId="{F7E30483-489F-F577-4E92-19CDB595964E}"/>
          </ac:spMkLst>
        </pc:spChg>
        <pc:spChg chg="del mod">
          <ac:chgData name="Lizz Tan" userId="fdded068ba36d1de" providerId="LiveId" clId="{063DBB6F-46D7-4663-99C5-20945279C6D1}" dt="2024-09-02T08:44:04.613" v="8129" actId="700"/>
          <ac:spMkLst>
            <pc:docMk/>
            <pc:sldMk cId="79536744" sldId="283"/>
            <ac:spMk id="9" creationId="{077B974D-1411-FC68-C7F0-496052BCA35C}"/>
          </ac:spMkLst>
        </pc:spChg>
        <pc:picChg chg="add mod">
          <ac:chgData name="Lizz Tan" userId="fdded068ba36d1de" providerId="LiveId" clId="{063DBB6F-46D7-4663-99C5-20945279C6D1}" dt="2024-09-09T04:14:32.450" v="14337" actId="1076"/>
          <ac:picMkLst>
            <pc:docMk/>
            <pc:sldMk cId="79536744" sldId="283"/>
            <ac:picMk id="5122" creationId="{98276468-F338-534D-213A-4EFC94EE1F87}"/>
          </ac:picMkLst>
        </pc:picChg>
      </pc:sldChg>
      <pc:sldChg chg="addSp delSp modSp add mod modClrScheme chgLayout">
        <pc:chgData name="Lizz Tan" userId="fdded068ba36d1de" providerId="LiveId" clId="{063DBB6F-46D7-4663-99C5-20945279C6D1}" dt="2024-09-09T04:14:44.410" v="14339" actId="1076"/>
        <pc:sldMkLst>
          <pc:docMk/>
          <pc:sldMk cId="3500261282" sldId="284"/>
        </pc:sldMkLst>
        <pc:spChg chg="add del mod ord">
          <ac:chgData name="Lizz Tan" userId="fdded068ba36d1de" providerId="LiveId" clId="{063DBB6F-46D7-4663-99C5-20945279C6D1}" dt="2024-09-02T08:49:23.533" v="8460" actId="478"/>
          <ac:spMkLst>
            <pc:docMk/>
            <pc:sldMk cId="3500261282" sldId="284"/>
            <ac:spMk id="3" creationId="{414B74FD-F055-5D40-6CAF-F93BCEC2E46F}"/>
          </ac:spMkLst>
        </pc:spChg>
        <pc:spChg chg="add del mod">
          <ac:chgData name="Lizz Tan" userId="fdded068ba36d1de" providerId="LiveId" clId="{063DBB6F-46D7-4663-99C5-20945279C6D1}" dt="2024-09-02T08:49:31.502" v="8466" actId="700"/>
          <ac:spMkLst>
            <pc:docMk/>
            <pc:sldMk cId="3500261282" sldId="284"/>
            <ac:spMk id="6" creationId="{C2710538-2F49-2E39-6BCF-B0688D2BD6BE}"/>
          </ac:spMkLst>
        </pc:spChg>
        <pc:spChg chg="mod ord">
          <ac:chgData name="Lizz Tan" userId="fdded068ba36d1de" providerId="LiveId" clId="{063DBB6F-46D7-4663-99C5-20945279C6D1}" dt="2024-09-03T02:34:07.654" v="10034" actId="20577"/>
          <ac:spMkLst>
            <pc:docMk/>
            <pc:sldMk cId="3500261282" sldId="284"/>
            <ac:spMk id="7" creationId="{9A58AD12-5543-9B77-15B2-85C07E8EE962}"/>
          </ac:spMkLst>
        </pc:spChg>
        <pc:spChg chg="mod ord">
          <ac:chgData name="Lizz Tan" userId="fdded068ba36d1de" providerId="LiveId" clId="{063DBB6F-46D7-4663-99C5-20945279C6D1}" dt="2024-09-03T02:23:03.388" v="9689"/>
          <ac:spMkLst>
            <pc:docMk/>
            <pc:sldMk cId="3500261282" sldId="284"/>
            <ac:spMk id="8" creationId="{F7E30483-489F-F577-4E92-19CDB595964E}"/>
          </ac:spMkLst>
        </pc:spChg>
        <pc:picChg chg="add del">
          <ac:chgData name="Lizz Tan" userId="fdded068ba36d1de" providerId="LiveId" clId="{063DBB6F-46D7-4663-99C5-20945279C6D1}" dt="2024-09-02T08:49:27.073" v="8465" actId="478"/>
          <ac:picMkLst>
            <pc:docMk/>
            <pc:sldMk cId="3500261282" sldId="284"/>
            <ac:picMk id="5" creationId="{8E68A3AB-6AAE-6AA8-5825-4275124201A6}"/>
          </ac:picMkLst>
        </pc:picChg>
        <pc:picChg chg="add mod">
          <ac:chgData name="Lizz Tan" userId="fdded068ba36d1de" providerId="LiveId" clId="{063DBB6F-46D7-4663-99C5-20945279C6D1}" dt="2024-09-09T04:14:44.410" v="14339" actId="1076"/>
          <ac:picMkLst>
            <pc:docMk/>
            <pc:sldMk cId="3500261282" sldId="284"/>
            <ac:picMk id="6146" creationId="{CED984F3-F2CB-6F21-0707-A288504AC7DD}"/>
          </ac:picMkLst>
        </pc:picChg>
      </pc:sldChg>
      <pc:sldChg chg="addSp delSp modSp new mod modClrScheme chgLayout modNotesTx">
        <pc:chgData name="Lizz Tan" userId="fdded068ba36d1de" providerId="LiveId" clId="{063DBB6F-46D7-4663-99C5-20945279C6D1}" dt="2024-09-03T04:15:28.810" v="11989" actId="20577"/>
        <pc:sldMkLst>
          <pc:docMk/>
          <pc:sldMk cId="4052292786" sldId="285"/>
        </pc:sldMkLst>
        <pc:spChg chg="del mod ord">
          <ac:chgData name="Lizz Tan" userId="fdded068ba36d1de" providerId="LiveId" clId="{063DBB6F-46D7-4663-99C5-20945279C6D1}" dt="2024-09-03T04:11:37.312" v="11493" actId="700"/>
          <ac:spMkLst>
            <pc:docMk/>
            <pc:sldMk cId="4052292786" sldId="285"/>
            <ac:spMk id="2" creationId="{6FF02156-E66C-746C-4476-2397E72066A3}"/>
          </ac:spMkLst>
        </pc:spChg>
        <pc:spChg chg="del mod ord">
          <ac:chgData name="Lizz Tan" userId="fdded068ba36d1de" providerId="LiveId" clId="{063DBB6F-46D7-4663-99C5-20945279C6D1}" dt="2024-09-03T04:11:37.312" v="11493" actId="700"/>
          <ac:spMkLst>
            <pc:docMk/>
            <pc:sldMk cId="4052292786" sldId="285"/>
            <ac:spMk id="3" creationId="{D0502E61-DC2B-A03E-E15D-8DAC480EF95E}"/>
          </ac:spMkLst>
        </pc:spChg>
        <pc:spChg chg="add del mod ord">
          <ac:chgData name="Lizz Tan" userId="fdded068ba36d1de" providerId="LiveId" clId="{063DBB6F-46D7-4663-99C5-20945279C6D1}" dt="2024-09-03T04:11:41.039" v="11494" actId="700"/>
          <ac:spMkLst>
            <pc:docMk/>
            <pc:sldMk cId="4052292786" sldId="285"/>
            <ac:spMk id="4" creationId="{C18318EB-C5C4-9B88-305A-428BFC088563}"/>
          </ac:spMkLst>
        </pc:spChg>
        <pc:spChg chg="add del mod ord">
          <ac:chgData name="Lizz Tan" userId="fdded068ba36d1de" providerId="LiveId" clId="{063DBB6F-46D7-4663-99C5-20945279C6D1}" dt="2024-09-03T04:11:41.039" v="11494" actId="700"/>
          <ac:spMkLst>
            <pc:docMk/>
            <pc:sldMk cId="4052292786" sldId="285"/>
            <ac:spMk id="5" creationId="{EEF5B1D2-5FB7-9F05-C4BD-1770E994DFF1}"/>
          </ac:spMkLst>
        </pc:spChg>
        <pc:spChg chg="add del mod ord">
          <ac:chgData name="Lizz Tan" userId="fdded068ba36d1de" providerId="LiveId" clId="{063DBB6F-46D7-4663-99C5-20945279C6D1}" dt="2024-09-03T04:11:41.039" v="11494" actId="700"/>
          <ac:spMkLst>
            <pc:docMk/>
            <pc:sldMk cId="4052292786" sldId="285"/>
            <ac:spMk id="6" creationId="{5135924F-458B-D523-5776-BC3B47707622}"/>
          </ac:spMkLst>
        </pc:spChg>
        <pc:spChg chg="add del mod ord">
          <ac:chgData name="Lizz Tan" userId="fdded068ba36d1de" providerId="LiveId" clId="{063DBB6F-46D7-4663-99C5-20945279C6D1}" dt="2024-09-03T04:11:41.039" v="11494" actId="700"/>
          <ac:spMkLst>
            <pc:docMk/>
            <pc:sldMk cId="4052292786" sldId="285"/>
            <ac:spMk id="7" creationId="{AE466B67-5A64-B185-1C64-35D66284EB07}"/>
          </ac:spMkLst>
        </pc:spChg>
        <pc:spChg chg="add del mod ord">
          <ac:chgData name="Lizz Tan" userId="fdded068ba36d1de" providerId="LiveId" clId="{063DBB6F-46D7-4663-99C5-20945279C6D1}" dt="2024-09-03T04:11:41.039" v="11494" actId="700"/>
          <ac:spMkLst>
            <pc:docMk/>
            <pc:sldMk cId="4052292786" sldId="285"/>
            <ac:spMk id="8" creationId="{FF0392EC-B616-4415-EA0D-7C4BAE66CBB2}"/>
          </ac:spMkLst>
        </pc:spChg>
        <pc:spChg chg="add mod ord">
          <ac:chgData name="Lizz Tan" userId="fdded068ba36d1de" providerId="LiveId" clId="{063DBB6F-46D7-4663-99C5-20945279C6D1}" dt="2024-09-03T04:12:43.607" v="11511" actId="27636"/>
          <ac:spMkLst>
            <pc:docMk/>
            <pc:sldMk cId="4052292786" sldId="285"/>
            <ac:spMk id="9" creationId="{E5D95614-4D0A-4329-5420-2C954A18F954}"/>
          </ac:spMkLst>
        </pc:spChg>
        <pc:spChg chg="add del mod ord">
          <ac:chgData name="Lizz Tan" userId="fdded068ba36d1de" providerId="LiveId" clId="{063DBB6F-46D7-4663-99C5-20945279C6D1}" dt="2024-09-03T04:11:46.280" v="11497"/>
          <ac:spMkLst>
            <pc:docMk/>
            <pc:sldMk cId="4052292786" sldId="285"/>
            <ac:spMk id="10" creationId="{9FC7ED4E-A120-0D6F-4BCA-45A7E8D2C740}"/>
          </ac:spMkLst>
        </pc:spChg>
        <pc:spChg chg="add mod ord">
          <ac:chgData name="Lizz Tan" userId="fdded068ba36d1de" providerId="LiveId" clId="{063DBB6F-46D7-4663-99C5-20945279C6D1}" dt="2024-09-03T04:15:06.803" v="11974" actId="20577"/>
          <ac:spMkLst>
            <pc:docMk/>
            <pc:sldMk cId="4052292786" sldId="285"/>
            <ac:spMk id="11" creationId="{BFD59627-D2AC-D8FC-5AD2-F664549B1DD8}"/>
          </ac:spMkLst>
        </pc:spChg>
        <pc:picChg chg="add mod">
          <ac:chgData name="Lizz Tan" userId="fdded068ba36d1de" providerId="LiveId" clId="{063DBB6F-46D7-4663-99C5-20945279C6D1}" dt="2024-09-03T04:12:12.545" v="11505" actId="1076"/>
          <ac:picMkLst>
            <pc:docMk/>
            <pc:sldMk cId="4052292786" sldId="285"/>
            <ac:picMk id="12" creationId="{97DF6577-0CF8-5CAA-E9FC-7CA98B581813}"/>
          </ac:picMkLst>
        </pc:picChg>
        <pc:picChg chg="add mod">
          <ac:chgData name="Lizz Tan" userId="fdded068ba36d1de" providerId="LiveId" clId="{063DBB6F-46D7-4663-99C5-20945279C6D1}" dt="2024-09-03T04:12:10.385" v="11504" actId="1076"/>
          <ac:picMkLst>
            <pc:docMk/>
            <pc:sldMk cId="4052292786" sldId="285"/>
            <ac:picMk id="13" creationId="{43958FFF-6D15-BE54-4223-45462EF4B465}"/>
          </ac:picMkLst>
        </pc:picChg>
      </pc:sldChg>
      <pc:sldChg chg="addSp delSp modSp add mod">
        <pc:chgData name="Lizz Tan" userId="fdded068ba36d1de" providerId="LiveId" clId="{063DBB6F-46D7-4663-99C5-20945279C6D1}" dt="2024-09-09T02:53:59.578" v="13756" actId="20577"/>
        <pc:sldMkLst>
          <pc:docMk/>
          <pc:sldMk cId="3343710577" sldId="286"/>
        </pc:sldMkLst>
        <pc:spChg chg="add mod">
          <ac:chgData name="Lizz Tan" userId="fdded068ba36d1de" providerId="LiveId" clId="{063DBB6F-46D7-4663-99C5-20945279C6D1}" dt="2024-09-09T02:52:07.469" v="13678" actId="14100"/>
          <ac:spMkLst>
            <pc:docMk/>
            <pc:sldMk cId="3343710577" sldId="286"/>
            <ac:spMk id="4" creationId="{5BF5AA72-A8AE-D4C0-183D-5E3156395966}"/>
          </ac:spMkLst>
        </pc:spChg>
        <pc:spChg chg="mod">
          <ac:chgData name="Lizz Tan" userId="fdded068ba36d1de" providerId="LiveId" clId="{063DBB6F-46D7-4663-99C5-20945279C6D1}" dt="2024-09-09T02:53:59.578" v="13756" actId="20577"/>
          <ac:spMkLst>
            <pc:docMk/>
            <pc:sldMk cId="3343710577" sldId="286"/>
            <ac:spMk id="9" creationId="{077B974D-1411-FC68-C7F0-496052BCA35C}"/>
          </ac:spMkLst>
        </pc:spChg>
        <pc:picChg chg="del">
          <ac:chgData name="Lizz Tan" userId="fdded068ba36d1de" providerId="LiveId" clId="{063DBB6F-46D7-4663-99C5-20945279C6D1}" dt="2024-09-09T02:48:49.641" v="13518" actId="478"/>
          <ac:picMkLst>
            <pc:docMk/>
            <pc:sldMk cId="3343710577" sldId="286"/>
            <ac:picMk id="2" creationId="{DD1BCAEE-6E7C-2D44-4405-7337188BD48F}"/>
          </ac:picMkLst>
        </pc:picChg>
        <pc:picChg chg="del">
          <ac:chgData name="Lizz Tan" userId="fdded068ba36d1de" providerId="LiveId" clId="{063DBB6F-46D7-4663-99C5-20945279C6D1}" dt="2024-09-09T02:48:50.292" v="13519" actId="478"/>
          <ac:picMkLst>
            <pc:docMk/>
            <pc:sldMk cId="3343710577" sldId="286"/>
            <ac:picMk id="3" creationId="{2A6E103E-97D3-0791-A692-608CC55D3A2A}"/>
          </ac:picMkLst>
        </pc:picChg>
        <pc:picChg chg="add mod">
          <ac:chgData name="Lizz Tan" userId="fdded068ba36d1de" providerId="LiveId" clId="{063DBB6F-46D7-4663-99C5-20945279C6D1}" dt="2024-09-09T02:50:35.502" v="13659" actId="1076"/>
          <ac:picMkLst>
            <pc:docMk/>
            <pc:sldMk cId="3343710577" sldId="286"/>
            <ac:picMk id="5" creationId="{2A6E103E-97D3-0791-A692-608CC55D3A2A}"/>
          </ac:picMkLst>
        </pc:picChg>
        <pc:picChg chg="add mod">
          <ac:chgData name="Lizz Tan" userId="fdded068ba36d1de" providerId="LiveId" clId="{063DBB6F-46D7-4663-99C5-20945279C6D1}" dt="2024-09-09T02:51:45.723" v="13677" actId="1076"/>
          <ac:picMkLst>
            <pc:docMk/>
            <pc:sldMk cId="3343710577" sldId="286"/>
            <ac:picMk id="6" creationId="{D38CB677-4EFF-02D9-D0BE-042982528AEE}"/>
          </ac:picMkLst>
        </pc:picChg>
        <pc:picChg chg="add mod">
          <ac:chgData name="Lizz Tan" userId="fdded068ba36d1de" providerId="LiveId" clId="{063DBB6F-46D7-4663-99C5-20945279C6D1}" dt="2024-09-09T02:51:41.838" v="13676" actId="1076"/>
          <ac:picMkLst>
            <pc:docMk/>
            <pc:sldMk cId="3343710577" sldId="286"/>
            <ac:picMk id="8" creationId="{DD1BCAEE-6E7C-2D44-4405-7337188BD48F}"/>
          </ac:picMkLst>
        </pc:picChg>
        <pc:picChg chg="del">
          <ac:chgData name="Lizz Tan" userId="fdded068ba36d1de" providerId="LiveId" clId="{063DBB6F-46D7-4663-99C5-20945279C6D1}" dt="2024-09-09T02:48:53.718" v="13520" actId="478"/>
          <ac:picMkLst>
            <pc:docMk/>
            <pc:sldMk cId="3343710577" sldId="286"/>
            <ac:picMk id="1026" creationId="{D38CB677-4EFF-02D9-D0BE-042982528AE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422EB-B892-457C-94C1-7759AC49DD3C}" type="datetimeFigureOut">
              <a:rPr lang="en-US" smtClean="0"/>
              <a:t>9/10/2024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A43AA7-1971-408F-ADC9-032BD7D5A5A1}" type="slidenum">
              <a:rPr lang="en-US" smtClean="0"/>
              <a:t>‹#›</a:t>
            </a:fld>
            <a:endParaRPr lang="en-US"/>
          </a:p>
        </p:txBody>
      </p:sp>
    </p:spTree>
    <p:extLst>
      <p:ext uri="{BB962C8B-B14F-4D97-AF65-F5344CB8AC3E}">
        <p14:creationId xmlns:p14="http://schemas.microsoft.com/office/powerpoint/2010/main" val="631866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AI helps retailers extract valuables insights from their overgrowing data.</a:t>
            </a:r>
          </a:p>
        </p:txBody>
      </p:sp>
      <p:sp>
        <p:nvSpPr>
          <p:cNvPr id="4" name="Slide Number Placeholder 3"/>
          <p:cNvSpPr>
            <a:spLocks noGrp="1"/>
          </p:cNvSpPr>
          <p:nvPr>
            <p:ph type="sldNum" sz="quarter" idx="5"/>
          </p:nvPr>
        </p:nvSpPr>
        <p:spPr/>
        <p:txBody>
          <a:bodyPr/>
          <a:lstStyle/>
          <a:p>
            <a:fld id="{6EA43AA7-1971-408F-ADC9-032BD7D5A5A1}" type="slidenum">
              <a:rPr lang="en-US" smtClean="0"/>
              <a:t>1</a:t>
            </a:fld>
            <a:endParaRPr lang="en-US"/>
          </a:p>
        </p:txBody>
      </p:sp>
    </p:spTree>
    <p:extLst>
      <p:ext uri="{BB962C8B-B14F-4D97-AF65-F5344CB8AC3E}">
        <p14:creationId xmlns:p14="http://schemas.microsoft.com/office/powerpoint/2010/main" val="3990236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EA43AA7-1971-408F-ADC9-032BD7D5A5A1}" type="slidenum">
              <a:rPr lang="en-US" smtClean="0"/>
              <a:t>10</a:t>
            </a:fld>
            <a:endParaRPr lang="en-US"/>
          </a:p>
        </p:txBody>
      </p:sp>
    </p:spTree>
    <p:extLst>
      <p:ext uri="{BB962C8B-B14F-4D97-AF65-F5344CB8AC3E}">
        <p14:creationId xmlns:p14="http://schemas.microsoft.com/office/powerpoint/2010/main" val="497233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EA43AA7-1971-408F-ADC9-032BD7D5A5A1}" type="slidenum">
              <a:rPr lang="en-US" smtClean="0"/>
              <a:t>11</a:t>
            </a:fld>
            <a:endParaRPr lang="en-US"/>
          </a:p>
        </p:txBody>
      </p:sp>
    </p:spTree>
    <p:extLst>
      <p:ext uri="{BB962C8B-B14F-4D97-AF65-F5344CB8AC3E}">
        <p14:creationId xmlns:p14="http://schemas.microsoft.com/office/powerpoint/2010/main" val="268587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Structure:</a:t>
            </a:r>
          </a:p>
          <a:p>
            <a:endParaRPr lang="en-US" b="1" dirty="0"/>
          </a:p>
          <a:p>
            <a:r>
              <a:rPr lang="en-US" b="1" dirty="0"/>
              <a:t>Time Series : </a:t>
            </a:r>
            <a:r>
              <a:rPr lang="en-US" b="0" dirty="0"/>
              <a:t> date column</a:t>
            </a:r>
          </a:p>
          <a:p>
            <a:r>
              <a:rPr lang="en-US" b="1" dirty="0"/>
              <a:t>Target Variable : </a:t>
            </a:r>
            <a:r>
              <a:rPr lang="en-US" b="0" dirty="0"/>
              <a:t>y represent the total sales amount for the day dated.</a:t>
            </a:r>
          </a:p>
          <a:p>
            <a:r>
              <a:rPr lang="en-US" b="1" dirty="0"/>
              <a:t>Lagged Variables : </a:t>
            </a:r>
            <a:r>
              <a:rPr lang="en-US" b="0" dirty="0"/>
              <a:t>Lag_1 to Lag_7 (y for the 7 previous day), providing historical context.</a:t>
            </a:r>
          </a:p>
          <a:p>
            <a:endParaRPr lang="en-US" b="0" dirty="0"/>
          </a:p>
          <a:p>
            <a:r>
              <a:rPr lang="en-US" b="1" dirty="0"/>
              <a:t>LSTM Model Architecture:</a:t>
            </a:r>
          </a:p>
          <a:p>
            <a:endParaRPr lang="en-US" b="1" dirty="0"/>
          </a:p>
          <a:p>
            <a:r>
              <a:rPr lang="en-US" b="1" dirty="0"/>
              <a:t>Input Layers : </a:t>
            </a:r>
            <a:r>
              <a:rPr lang="en-US" b="0" dirty="0"/>
              <a:t> Lagged variable was input into the LSTM Network</a:t>
            </a:r>
          </a:p>
          <a:p>
            <a:endParaRPr lang="en-US" b="1" dirty="0"/>
          </a:p>
          <a:p>
            <a:r>
              <a:rPr lang="en-US" b="1" dirty="0"/>
              <a:t>LSTM Layers</a:t>
            </a:r>
          </a:p>
          <a:p>
            <a:endParaRPr lang="en-US" b="1" dirty="0"/>
          </a:p>
          <a:p>
            <a:r>
              <a:rPr lang="en-US" b="1" dirty="0"/>
              <a:t>Output Layer : </a:t>
            </a:r>
            <a:r>
              <a:rPr lang="en-US" b="0" dirty="0"/>
              <a:t>The final layer of the model. It typically produces a single output value, representing the prediction for the target variable y.</a:t>
            </a:r>
            <a:endParaRPr lang="en-US" b="1" dirty="0"/>
          </a:p>
          <a:p>
            <a:endParaRPr lang="en-SG" dirty="0"/>
          </a:p>
        </p:txBody>
      </p:sp>
      <p:sp>
        <p:nvSpPr>
          <p:cNvPr id="4" name="Slide Number Placeholder 3"/>
          <p:cNvSpPr>
            <a:spLocks noGrp="1"/>
          </p:cNvSpPr>
          <p:nvPr>
            <p:ph type="sldNum" sz="quarter" idx="5"/>
          </p:nvPr>
        </p:nvSpPr>
        <p:spPr/>
        <p:txBody>
          <a:bodyPr/>
          <a:lstStyle/>
          <a:p>
            <a:fld id="{6EA43AA7-1971-408F-ADC9-032BD7D5A5A1}" type="slidenum">
              <a:rPr lang="en-US" smtClean="0"/>
              <a:t>12</a:t>
            </a:fld>
            <a:endParaRPr lang="en-US"/>
          </a:p>
        </p:txBody>
      </p:sp>
    </p:spTree>
    <p:extLst>
      <p:ext uri="{BB962C8B-B14F-4D97-AF65-F5344CB8AC3E}">
        <p14:creationId xmlns:p14="http://schemas.microsoft.com/office/powerpoint/2010/main" val="2088976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A43AA7-1971-408F-ADC9-032BD7D5A5A1}" type="slidenum">
              <a:rPr lang="en-US" smtClean="0"/>
              <a:t>13</a:t>
            </a:fld>
            <a:endParaRPr lang="en-US"/>
          </a:p>
        </p:txBody>
      </p:sp>
    </p:spTree>
    <p:extLst>
      <p:ext uri="{BB962C8B-B14F-4D97-AF65-F5344CB8AC3E}">
        <p14:creationId xmlns:p14="http://schemas.microsoft.com/office/powerpoint/2010/main" val="311664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A43AA7-1971-408F-ADC9-032BD7D5A5A1}" type="slidenum">
              <a:rPr lang="en-US" smtClean="0"/>
              <a:t>14</a:t>
            </a:fld>
            <a:endParaRPr lang="en-US"/>
          </a:p>
        </p:txBody>
      </p:sp>
    </p:spTree>
    <p:extLst>
      <p:ext uri="{BB962C8B-B14F-4D97-AF65-F5344CB8AC3E}">
        <p14:creationId xmlns:p14="http://schemas.microsoft.com/office/powerpoint/2010/main" val="2035466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Visual Observations:</a:t>
            </a:r>
            <a:endParaRPr lang="en-US" dirty="0"/>
          </a:p>
          <a:p>
            <a:pPr>
              <a:buFont typeface="+mj-lt"/>
              <a:buAutoNum type="arabicPeriod"/>
            </a:pPr>
            <a:r>
              <a:rPr lang="en-US" b="1" dirty="0"/>
              <a:t>Overall Trend:</a:t>
            </a:r>
            <a:r>
              <a:rPr lang="en-US" dirty="0"/>
              <a:t> Both models seem to capture the general trend of the actual data, suggesting that they are able to learn the underlying pattern.</a:t>
            </a:r>
          </a:p>
          <a:p>
            <a:pPr>
              <a:buFont typeface="+mj-lt"/>
              <a:buAutoNum type="arabicPeriod"/>
            </a:pPr>
            <a:r>
              <a:rPr lang="en-US" b="1" dirty="0"/>
              <a:t>Lag:</a:t>
            </a:r>
            <a:r>
              <a:rPr lang="en-US" dirty="0"/>
              <a:t> Both models exhibit a slight lag between the predicted and actual values. This might indicate a challenge in capturing short-term fluctuations.</a:t>
            </a:r>
          </a:p>
          <a:p>
            <a:pPr>
              <a:buFont typeface="+mj-lt"/>
              <a:buAutoNum type="arabicPeriod"/>
            </a:pPr>
            <a:r>
              <a:rPr lang="en-US" b="1" dirty="0"/>
              <a:t>Outliers:</a:t>
            </a:r>
            <a:r>
              <a:rPr lang="en-US" dirty="0"/>
              <a:t> There are a few outliers in both models, where the predicted values deviate significantly from the actual values.</a:t>
            </a:r>
          </a:p>
          <a:p>
            <a:pPr>
              <a:buFont typeface="+mj-lt"/>
              <a:buAutoNum type="arabicPeriod"/>
            </a:pPr>
            <a:r>
              <a:rPr lang="en-US" b="1" dirty="0"/>
              <a:t>Accuracy:</a:t>
            </a:r>
            <a:r>
              <a:rPr lang="en-US" dirty="0"/>
              <a:t> Based on the visual representation, it's difficult to definitively say which model is more accurate. Both models appear to have similar levels of accuracy.</a:t>
            </a:r>
          </a:p>
          <a:p>
            <a:endParaRPr lang="en-SG" dirty="0"/>
          </a:p>
        </p:txBody>
      </p:sp>
      <p:sp>
        <p:nvSpPr>
          <p:cNvPr id="4" name="Slide Number Placeholder 3"/>
          <p:cNvSpPr>
            <a:spLocks noGrp="1"/>
          </p:cNvSpPr>
          <p:nvPr>
            <p:ph type="sldNum" sz="quarter" idx="5"/>
          </p:nvPr>
        </p:nvSpPr>
        <p:spPr/>
        <p:txBody>
          <a:bodyPr/>
          <a:lstStyle/>
          <a:p>
            <a:fld id="{6EA43AA7-1971-408F-ADC9-032BD7D5A5A1}" type="slidenum">
              <a:rPr lang="en-US" smtClean="0"/>
              <a:t>15</a:t>
            </a:fld>
            <a:endParaRPr lang="en-US"/>
          </a:p>
        </p:txBody>
      </p:sp>
    </p:spTree>
    <p:extLst>
      <p:ext uri="{BB962C8B-B14F-4D97-AF65-F5344CB8AC3E}">
        <p14:creationId xmlns:p14="http://schemas.microsoft.com/office/powerpoint/2010/main" val="3394242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EA43AA7-1971-408F-ADC9-032BD7D5A5A1}" type="slidenum">
              <a:rPr lang="en-US" smtClean="0"/>
              <a:t>16</a:t>
            </a:fld>
            <a:endParaRPr lang="en-US"/>
          </a:p>
        </p:txBody>
      </p:sp>
    </p:spTree>
    <p:extLst>
      <p:ext uri="{BB962C8B-B14F-4D97-AF65-F5344CB8AC3E}">
        <p14:creationId xmlns:p14="http://schemas.microsoft.com/office/powerpoint/2010/main" val="516249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A43AA7-1971-408F-ADC9-032BD7D5A5A1}" type="slidenum">
              <a:rPr lang="en-US" smtClean="0"/>
              <a:t>17</a:t>
            </a:fld>
            <a:endParaRPr lang="en-US"/>
          </a:p>
        </p:txBody>
      </p:sp>
    </p:spTree>
    <p:extLst>
      <p:ext uri="{BB962C8B-B14F-4D97-AF65-F5344CB8AC3E}">
        <p14:creationId xmlns:p14="http://schemas.microsoft.com/office/powerpoint/2010/main" val="1399700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A43AA7-1971-408F-ADC9-032BD7D5A5A1}" type="slidenum">
              <a:rPr lang="en-US" smtClean="0"/>
              <a:t>18</a:t>
            </a:fld>
            <a:endParaRPr lang="en-US"/>
          </a:p>
        </p:txBody>
      </p:sp>
    </p:spTree>
    <p:extLst>
      <p:ext uri="{BB962C8B-B14F-4D97-AF65-F5344CB8AC3E}">
        <p14:creationId xmlns:p14="http://schemas.microsoft.com/office/powerpoint/2010/main" val="2343374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A43AA7-1971-408F-ADC9-032BD7D5A5A1}" type="slidenum">
              <a:rPr lang="en-US" smtClean="0"/>
              <a:t>19</a:t>
            </a:fld>
            <a:endParaRPr lang="en-US"/>
          </a:p>
        </p:txBody>
      </p:sp>
    </p:spTree>
    <p:extLst>
      <p:ext uri="{BB962C8B-B14F-4D97-AF65-F5344CB8AC3E}">
        <p14:creationId xmlns:p14="http://schemas.microsoft.com/office/powerpoint/2010/main" val="624770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1" i="0" dirty="0">
                <a:solidFill>
                  <a:srgbClr val="111111"/>
                </a:solidFill>
                <a:effectLst/>
                <a:highlight>
                  <a:srgbClr val="FFFFFF"/>
                </a:highlight>
                <a:latin typeface="-apple-system"/>
              </a:rPr>
              <a:t>Data Volume and Complexity</a:t>
            </a:r>
            <a:r>
              <a:rPr lang="en-GB" b="0" i="0" dirty="0">
                <a:solidFill>
                  <a:srgbClr val="111111"/>
                </a:solidFill>
                <a:effectLst/>
                <a:highlight>
                  <a:srgbClr val="FFFFFF"/>
                </a:highlight>
                <a:latin typeface="-apple-system"/>
              </a:rPr>
              <a:t>:</a:t>
            </a:r>
          </a:p>
          <a:p>
            <a:pPr marL="742950" lvl="1" indent="-285750" algn="l">
              <a:buFont typeface="+mj-lt"/>
              <a:buAutoNum type="arabicPeriod"/>
            </a:pPr>
            <a:r>
              <a:rPr lang="en-GB" b="0" i="0" dirty="0">
                <a:solidFill>
                  <a:srgbClr val="111111"/>
                </a:solidFill>
                <a:effectLst/>
                <a:highlight>
                  <a:srgbClr val="FFFFFF"/>
                </a:highlight>
                <a:latin typeface="-apple-system"/>
              </a:rPr>
              <a:t>Retail generates massive daily data, from point-of-sale transactions to customer behaviour tracking.</a:t>
            </a:r>
          </a:p>
          <a:p>
            <a:pPr marL="742950" lvl="1" indent="-285750" algn="l">
              <a:buFont typeface="+mj-lt"/>
              <a:buAutoNum type="arabicPeriod"/>
            </a:pPr>
            <a:r>
              <a:rPr lang="en-GB" b="0" i="0" dirty="0">
                <a:solidFill>
                  <a:srgbClr val="111111"/>
                </a:solidFill>
                <a:effectLst/>
                <a:highlight>
                  <a:srgbClr val="FFFFFF"/>
                </a:highlight>
                <a:latin typeface="-apple-system"/>
              </a:rPr>
              <a:t>Traditional methods struggle with efficiently processing and analysing large volumes.</a:t>
            </a:r>
          </a:p>
          <a:p>
            <a:pPr marL="742950" lvl="1" indent="-285750" algn="l">
              <a:buFont typeface="+mj-lt"/>
              <a:buAutoNum type="arabicPeriod"/>
            </a:pPr>
            <a:r>
              <a:rPr lang="en-GB" b="0" i="0" dirty="0">
                <a:solidFill>
                  <a:srgbClr val="111111"/>
                </a:solidFill>
                <a:effectLst/>
                <a:highlight>
                  <a:srgbClr val="FFFFFF"/>
                </a:highlight>
                <a:latin typeface="-apple-system"/>
              </a:rPr>
              <a:t>Handling diverse data types (structured and unstructured) is a challenge.</a:t>
            </a:r>
          </a:p>
          <a:p>
            <a:pPr algn="l">
              <a:buFont typeface="+mj-lt"/>
              <a:buAutoNum type="arabicPeriod"/>
            </a:pPr>
            <a:r>
              <a:rPr lang="en-GB" b="1" i="0" dirty="0">
                <a:solidFill>
                  <a:srgbClr val="111111"/>
                </a:solidFill>
                <a:effectLst/>
                <a:highlight>
                  <a:srgbClr val="FFFFFF"/>
                </a:highlight>
                <a:latin typeface="-apple-system"/>
              </a:rPr>
              <a:t>Data Quality and Consistency</a:t>
            </a:r>
            <a:r>
              <a:rPr lang="en-GB" b="0" i="0" dirty="0">
                <a:solidFill>
                  <a:srgbClr val="111111"/>
                </a:solidFill>
                <a:effectLst/>
                <a:highlight>
                  <a:srgbClr val="FFFFFF"/>
                </a:highlight>
                <a:latin typeface="-apple-system"/>
              </a:rPr>
              <a:t>:</a:t>
            </a:r>
          </a:p>
          <a:p>
            <a:pPr marL="742950" lvl="1" indent="-285750" algn="l">
              <a:buFont typeface="+mj-lt"/>
              <a:buAutoNum type="arabicPeriod"/>
            </a:pPr>
            <a:r>
              <a:rPr lang="en-GB" b="0" i="0" dirty="0">
                <a:solidFill>
                  <a:srgbClr val="111111"/>
                </a:solidFill>
                <a:effectLst/>
                <a:highlight>
                  <a:srgbClr val="FFFFFF"/>
                </a:highlight>
                <a:latin typeface="-apple-system"/>
              </a:rPr>
              <a:t>Retail data is prone to errors, inconsistencies, and missing values.</a:t>
            </a:r>
          </a:p>
          <a:p>
            <a:pPr marL="742950" lvl="1" indent="-285750" algn="l">
              <a:buFont typeface="+mj-lt"/>
              <a:buAutoNum type="arabicPeriod"/>
            </a:pPr>
            <a:r>
              <a:rPr lang="en-GB" b="0" i="0" dirty="0">
                <a:solidFill>
                  <a:srgbClr val="111111"/>
                </a:solidFill>
                <a:effectLst/>
                <a:highlight>
                  <a:srgbClr val="FFFFFF"/>
                </a:highlight>
                <a:latin typeface="-apple-system"/>
              </a:rPr>
              <a:t>Integrating scattered data from different systems is difficult.</a:t>
            </a:r>
          </a:p>
          <a:p>
            <a:pPr algn="l">
              <a:buFont typeface="+mj-lt"/>
              <a:buAutoNum type="arabicPeriod"/>
            </a:pPr>
            <a:r>
              <a:rPr lang="en-GB" b="1" i="0" dirty="0">
                <a:solidFill>
                  <a:srgbClr val="111111"/>
                </a:solidFill>
                <a:effectLst/>
                <a:highlight>
                  <a:srgbClr val="FFFFFF"/>
                </a:highlight>
                <a:latin typeface="-apple-system"/>
              </a:rPr>
              <a:t>Data Visualization Limitations</a:t>
            </a:r>
            <a:r>
              <a:rPr lang="en-GB" b="0" i="0" dirty="0">
                <a:solidFill>
                  <a:srgbClr val="111111"/>
                </a:solidFill>
                <a:effectLst/>
                <a:highlight>
                  <a:srgbClr val="FFFFFF"/>
                </a:highlight>
                <a:latin typeface="-apple-system"/>
              </a:rPr>
              <a:t>:</a:t>
            </a:r>
          </a:p>
          <a:p>
            <a:pPr marL="742950" lvl="1" indent="-285750" algn="l">
              <a:buFont typeface="+mj-lt"/>
              <a:buAutoNum type="arabicPeriod"/>
            </a:pPr>
            <a:r>
              <a:rPr lang="en-GB" b="0" i="0" dirty="0">
                <a:solidFill>
                  <a:srgbClr val="111111"/>
                </a:solidFill>
                <a:effectLst/>
                <a:highlight>
                  <a:srgbClr val="FFFFFF"/>
                </a:highlight>
                <a:latin typeface="-apple-system"/>
              </a:rPr>
              <a:t>Complex relationships and patterns in retail data are not effectively conveyed by traditional visualization techniques.</a:t>
            </a:r>
          </a:p>
          <a:p>
            <a:pPr marL="742950" lvl="1" indent="-285750" algn="l">
              <a:buFont typeface="+mj-lt"/>
              <a:buAutoNum type="arabicPeriod"/>
            </a:pPr>
            <a:r>
              <a:rPr lang="en-GB" b="0" i="0" dirty="0">
                <a:solidFill>
                  <a:srgbClr val="111111"/>
                </a:solidFill>
                <a:effectLst/>
                <a:highlight>
                  <a:srgbClr val="FFFFFF"/>
                </a:highlight>
                <a:latin typeface="-apple-system"/>
              </a:rPr>
              <a:t>Lack of interactive exploration capabilities hinders uncovering hidden trends.</a:t>
            </a:r>
          </a:p>
          <a:p>
            <a:pPr algn="l">
              <a:buFont typeface="+mj-lt"/>
              <a:buAutoNum type="arabicPeriod"/>
            </a:pPr>
            <a:r>
              <a:rPr lang="en-GB" b="1" i="0" dirty="0">
                <a:solidFill>
                  <a:srgbClr val="111111"/>
                </a:solidFill>
                <a:effectLst/>
                <a:highlight>
                  <a:srgbClr val="FFFFFF"/>
                </a:highlight>
                <a:latin typeface="-apple-system"/>
              </a:rPr>
              <a:t>Predictive Analytics</a:t>
            </a:r>
            <a:r>
              <a:rPr lang="en-GB" b="0" i="0" dirty="0">
                <a:solidFill>
                  <a:srgbClr val="111111"/>
                </a:solidFill>
                <a:effectLst/>
                <a:highlight>
                  <a:srgbClr val="FFFFFF"/>
                </a:highlight>
                <a:latin typeface="-apple-system"/>
              </a:rPr>
              <a:t>:</a:t>
            </a:r>
          </a:p>
          <a:p>
            <a:pPr marL="742950" lvl="1" indent="-285750" algn="l">
              <a:buFont typeface="+mj-lt"/>
              <a:buAutoNum type="arabicPeriod"/>
            </a:pPr>
            <a:r>
              <a:rPr lang="en-GB" b="0" i="0" dirty="0">
                <a:solidFill>
                  <a:srgbClr val="111111"/>
                </a:solidFill>
                <a:effectLst/>
                <a:highlight>
                  <a:srgbClr val="FFFFFF"/>
                </a:highlight>
                <a:latin typeface="-apple-system"/>
              </a:rPr>
              <a:t>Traditional methods are limited in forecasting future trends or outcomes.</a:t>
            </a:r>
          </a:p>
          <a:p>
            <a:pPr marL="742950" lvl="1" indent="-285750" algn="l">
              <a:buFont typeface="+mj-lt"/>
              <a:buAutoNum type="arabicPeriod"/>
            </a:pPr>
            <a:r>
              <a:rPr lang="en-GB" b="0" i="0" dirty="0">
                <a:solidFill>
                  <a:srgbClr val="111111"/>
                </a:solidFill>
                <a:effectLst/>
                <a:highlight>
                  <a:srgbClr val="FFFFFF"/>
                </a:highlight>
                <a:latin typeface="-apple-system"/>
              </a:rPr>
              <a:t>Complex predictive models (e.g., machine learning) require specialized tools.</a:t>
            </a:r>
          </a:p>
          <a:p>
            <a:pPr algn="l">
              <a:buFont typeface="+mj-lt"/>
              <a:buAutoNum type="arabicPeriod"/>
            </a:pPr>
            <a:r>
              <a:rPr lang="en-GB" b="1" i="0" dirty="0">
                <a:solidFill>
                  <a:srgbClr val="111111"/>
                </a:solidFill>
                <a:effectLst/>
                <a:highlight>
                  <a:srgbClr val="FFFFFF"/>
                </a:highlight>
                <a:latin typeface="-apple-system"/>
              </a:rPr>
              <a:t>Scalability and Efficiency</a:t>
            </a:r>
            <a:r>
              <a:rPr lang="en-GB" b="0" i="0" dirty="0">
                <a:solidFill>
                  <a:srgbClr val="111111"/>
                </a:solidFill>
                <a:effectLst/>
                <a:highlight>
                  <a:srgbClr val="FFFFFF"/>
                </a:highlight>
                <a:latin typeface="-apple-system"/>
              </a:rPr>
              <a:t>:</a:t>
            </a:r>
          </a:p>
          <a:p>
            <a:pPr marL="742950" lvl="1" indent="-285750" algn="l">
              <a:buFont typeface="+mj-lt"/>
              <a:buAutoNum type="arabicPeriod"/>
            </a:pPr>
            <a:r>
              <a:rPr lang="en-GB" b="0" i="0" dirty="0">
                <a:solidFill>
                  <a:srgbClr val="111111"/>
                </a:solidFill>
                <a:effectLst/>
                <a:highlight>
                  <a:srgbClr val="FFFFFF"/>
                </a:highlight>
                <a:latin typeface="-apple-system"/>
              </a:rPr>
              <a:t>Computationally inefficient as data volumes grow.</a:t>
            </a:r>
          </a:p>
          <a:p>
            <a:pPr marL="742950" lvl="1" indent="-285750" algn="l">
              <a:buFont typeface="+mj-lt"/>
              <a:buAutoNum type="arabicPeriod"/>
            </a:pPr>
            <a:r>
              <a:rPr lang="en-GB" b="0" i="0" dirty="0">
                <a:solidFill>
                  <a:srgbClr val="111111"/>
                </a:solidFill>
                <a:effectLst/>
                <a:highlight>
                  <a:srgbClr val="FFFFFF"/>
                </a:highlight>
                <a:latin typeface="-apple-system"/>
              </a:rPr>
              <a:t>Manual processes are time-consuming and error-prone.</a:t>
            </a:r>
          </a:p>
        </p:txBody>
      </p:sp>
      <p:sp>
        <p:nvSpPr>
          <p:cNvPr id="4" name="Slide Number Placeholder 3"/>
          <p:cNvSpPr>
            <a:spLocks noGrp="1"/>
          </p:cNvSpPr>
          <p:nvPr>
            <p:ph type="sldNum" sz="quarter" idx="5"/>
          </p:nvPr>
        </p:nvSpPr>
        <p:spPr/>
        <p:txBody>
          <a:bodyPr/>
          <a:lstStyle/>
          <a:p>
            <a:fld id="{6EA43AA7-1971-408F-ADC9-032BD7D5A5A1}" type="slidenum">
              <a:rPr lang="en-US" smtClean="0"/>
              <a:t>2</a:t>
            </a:fld>
            <a:endParaRPr lang="en-US"/>
          </a:p>
        </p:txBody>
      </p:sp>
    </p:spTree>
    <p:extLst>
      <p:ext uri="{BB962C8B-B14F-4D97-AF65-F5344CB8AC3E}">
        <p14:creationId xmlns:p14="http://schemas.microsoft.com/office/powerpoint/2010/main" val="3071990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EA43AA7-1971-408F-ADC9-032BD7D5A5A1}" type="slidenum">
              <a:rPr lang="en-US" smtClean="0"/>
              <a:t>20</a:t>
            </a:fld>
            <a:endParaRPr lang="en-US"/>
          </a:p>
        </p:txBody>
      </p:sp>
    </p:spTree>
    <p:extLst>
      <p:ext uri="{BB962C8B-B14F-4D97-AF65-F5344CB8AC3E}">
        <p14:creationId xmlns:p14="http://schemas.microsoft.com/office/powerpoint/2010/main" val="1356177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EA43AA7-1971-408F-ADC9-032BD7D5A5A1}" type="slidenum">
              <a:rPr lang="en-US" smtClean="0"/>
              <a:t>21</a:t>
            </a:fld>
            <a:endParaRPr lang="en-US"/>
          </a:p>
        </p:txBody>
      </p:sp>
    </p:spTree>
    <p:extLst>
      <p:ext uri="{BB962C8B-B14F-4D97-AF65-F5344CB8AC3E}">
        <p14:creationId xmlns:p14="http://schemas.microsoft.com/office/powerpoint/2010/main" val="25150654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A43AA7-1971-408F-ADC9-032BD7D5A5A1}" type="slidenum">
              <a:rPr lang="en-US" smtClean="0"/>
              <a:t>22</a:t>
            </a:fld>
            <a:endParaRPr lang="en-US"/>
          </a:p>
        </p:txBody>
      </p:sp>
    </p:spTree>
    <p:extLst>
      <p:ext uri="{BB962C8B-B14F-4D97-AF65-F5344CB8AC3E}">
        <p14:creationId xmlns:p14="http://schemas.microsoft.com/office/powerpoint/2010/main" val="1773270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A43AA7-1971-408F-ADC9-032BD7D5A5A1}" type="slidenum">
              <a:rPr lang="en-US" smtClean="0"/>
              <a:t>23</a:t>
            </a:fld>
            <a:endParaRPr lang="en-US"/>
          </a:p>
        </p:txBody>
      </p:sp>
    </p:spTree>
    <p:extLst>
      <p:ext uri="{BB962C8B-B14F-4D97-AF65-F5344CB8AC3E}">
        <p14:creationId xmlns:p14="http://schemas.microsoft.com/office/powerpoint/2010/main" val="1972973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a:p>
            <a:r>
              <a:rPr lang="en-GB" b="1" dirty="0"/>
              <a:t>1. Customer Segmentation</a:t>
            </a:r>
          </a:p>
          <a:p>
            <a:pPr>
              <a:buFont typeface="Arial" panose="020B0604020202020204" pitchFamily="34" charset="0"/>
              <a:buChar char="•"/>
            </a:pPr>
            <a:r>
              <a:rPr lang="en-GB" b="1" dirty="0"/>
              <a:t>Diverse customer profiles:</a:t>
            </a:r>
            <a:r>
              <a:rPr lang="en-GB" dirty="0"/>
              <a:t> Customers have varied demographics, purchase behaviours, and preferences, making it difficult to accurately categorize them into distinct segments.</a:t>
            </a:r>
          </a:p>
          <a:p>
            <a:pPr>
              <a:buFont typeface="Arial" panose="020B0604020202020204" pitchFamily="34" charset="0"/>
              <a:buChar char="•"/>
            </a:pPr>
            <a:r>
              <a:rPr lang="en-GB" b="1" dirty="0"/>
              <a:t>Dynamic customer behaviour:</a:t>
            </a:r>
            <a:r>
              <a:rPr lang="en-GB" dirty="0"/>
              <a:t> Customer preferences and behaviours can change over time, making it challenging to maintain accurate segmentation models.</a:t>
            </a:r>
          </a:p>
          <a:p>
            <a:pPr>
              <a:buFont typeface="Arial" panose="020B0604020202020204" pitchFamily="34" charset="0"/>
              <a:buChar char="•"/>
            </a:pPr>
            <a:r>
              <a:rPr lang="en-GB" b="1" dirty="0"/>
              <a:t>Data quality issues:</a:t>
            </a:r>
            <a:r>
              <a:rPr lang="en-GB" dirty="0"/>
              <a:t> Incomplete or inaccurate customer data can hinder the effectiveness of segmentation efforts.</a:t>
            </a:r>
          </a:p>
          <a:p>
            <a:endParaRPr lang="en-GB" b="1" dirty="0"/>
          </a:p>
          <a:p>
            <a:r>
              <a:rPr lang="en-GB" b="1" dirty="0"/>
              <a:t>2. Sales Forecasting</a:t>
            </a:r>
          </a:p>
          <a:p>
            <a:pPr>
              <a:buFont typeface="Arial" panose="020B0604020202020204" pitchFamily="34" charset="0"/>
              <a:buChar char="•"/>
            </a:pPr>
            <a:r>
              <a:rPr lang="en-GB" b="1" dirty="0"/>
              <a:t>Product availability:</a:t>
            </a:r>
            <a:r>
              <a:rPr lang="en-GB" dirty="0"/>
              <a:t> Stockouts or excessive inventory can impact sales, making accurate forecasting difficult.</a:t>
            </a:r>
          </a:p>
          <a:p>
            <a:pPr>
              <a:buFont typeface="Arial" panose="020B0604020202020204" pitchFamily="34" charset="0"/>
              <a:buChar char="•"/>
            </a:pPr>
            <a:r>
              <a:rPr lang="en-GB" b="1" dirty="0"/>
              <a:t>Pricing strategies:</a:t>
            </a:r>
            <a:r>
              <a:rPr lang="en-GB" dirty="0"/>
              <a:t> Changes in pricing can affect demand and sales, requiring careful consideration.</a:t>
            </a:r>
          </a:p>
          <a:p>
            <a:pPr>
              <a:buFont typeface="Arial" panose="020B0604020202020204" pitchFamily="34" charset="0"/>
              <a:buChar char="•"/>
            </a:pPr>
            <a:r>
              <a:rPr lang="en-GB" b="1" dirty="0"/>
              <a:t>Economic conditions:</a:t>
            </a:r>
            <a:r>
              <a:rPr lang="en-GB" dirty="0"/>
              <a:t> Economic factors like inflation, interest rates, and consumer confidence can influence sales.</a:t>
            </a:r>
          </a:p>
          <a:p>
            <a:endParaRPr lang="en-GB" b="1" dirty="0"/>
          </a:p>
          <a:p>
            <a:r>
              <a:rPr lang="en-GB" b="1" dirty="0"/>
              <a:t>3. Demand Forecasting</a:t>
            </a:r>
          </a:p>
          <a:p>
            <a:pPr>
              <a:buFont typeface="Arial" panose="020B0604020202020204" pitchFamily="34" charset="0"/>
              <a:buChar char="•"/>
            </a:pPr>
            <a:r>
              <a:rPr lang="en-GB" b="1" dirty="0"/>
              <a:t>Seasonality and promotions:</a:t>
            </a:r>
            <a:r>
              <a:rPr lang="en-GB" dirty="0"/>
              <a:t> Demand for products often fluctuates due to seasonal factors and promotional activities, making accurate forecasting challenging.</a:t>
            </a:r>
          </a:p>
          <a:p>
            <a:pPr>
              <a:buFont typeface="Arial" panose="020B0604020202020204" pitchFamily="34" charset="0"/>
              <a:buChar char="•"/>
            </a:pPr>
            <a:r>
              <a:rPr lang="en-GB" b="1" dirty="0"/>
              <a:t>External factors:</a:t>
            </a:r>
            <a:r>
              <a:rPr lang="en-GB" dirty="0"/>
              <a:t> Economic conditions, competitive landscape, and supply chain disruptions can significantly impact demand.</a:t>
            </a:r>
          </a:p>
          <a:p>
            <a:pPr>
              <a:buFont typeface="Arial" panose="020B0604020202020204" pitchFamily="34" charset="0"/>
              <a:buChar char="•"/>
            </a:pPr>
            <a:r>
              <a:rPr lang="en-GB" b="1" dirty="0"/>
              <a:t>Product life cycle:</a:t>
            </a:r>
            <a:r>
              <a:rPr lang="en-GB" dirty="0"/>
              <a:t> Demand for products varies throughout their life cycle, from introduction to maturity and decline.</a:t>
            </a:r>
          </a:p>
          <a:p>
            <a:endParaRPr lang="en-GB" b="1" dirty="0"/>
          </a:p>
          <a:p>
            <a:endParaRPr lang="en-US" dirty="0"/>
          </a:p>
        </p:txBody>
      </p:sp>
      <p:sp>
        <p:nvSpPr>
          <p:cNvPr id="4" name="Slide Number Placeholder 3"/>
          <p:cNvSpPr>
            <a:spLocks noGrp="1"/>
          </p:cNvSpPr>
          <p:nvPr>
            <p:ph type="sldNum" sz="quarter" idx="5"/>
          </p:nvPr>
        </p:nvSpPr>
        <p:spPr/>
        <p:txBody>
          <a:bodyPr/>
          <a:lstStyle/>
          <a:p>
            <a:fld id="{6EA43AA7-1971-408F-ADC9-032BD7D5A5A1}" type="slidenum">
              <a:rPr lang="en-US" smtClean="0"/>
              <a:t>3</a:t>
            </a:fld>
            <a:endParaRPr lang="en-US"/>
          </a:p>
        </p:txBody>
      </p:sp>
    </p:spTree>
    <p:extLst>
      <p:ext uri="{BB962C8B-B14F-4D97-AF65-F5344CB8AC3E}">
        <p14:creationId xmlns:p14="http://schemas.microsoft.com/office/powerpoint/2010/main" val="238778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A43AA7-1971-408F-ADC9-032BD7D5A5A1}" type="slidenum">
              <a:rPr lang="en-US" smtClean="0"/>
              <a:t>4</a:t>
            </a:fld>
            <a:endParaRPr lang="en-US"/>
          </a:p>
        </p:txBody>
      </p:sp>
    </p:spTree>
    <p:extLst>
      <p:ext uri="{BB962C8B-B14F-4D97-AF65-F5344CB8AC3E}">
        <p14:creationId xmlns:p14="http://schemas.microsoft.com/office/powerpoint/2010/main" val="157194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GB" b="1" i="0" dirty="0">
                <a:effectLst/>
                <a:highlight>
                  <a:srgbClr val="FFFFFF"/>
                </a:highlight>
                <a:latin typeface="-apple-system"/>
              </a:rPr>
              <a:t>Heatmap:</a:t>
            </a:r>
          </a:p>
          <a:p>
            <a:pPr algn="l" fontAlgn="base"/>
            <a:r>
              <a:rPr lang="en-GB" b="1" i="0" dirty="0">
                <a:effectLst/>
                <a:highlight>
                  <a:srgbClr val="FFFFFF"/>
                </a:highlight>
                <a:latin typeface="-apple-system"/>
              </a:rPr>
              <a:t>No strong correlation between any of the column except the date, datetime and season</a:t>
            </a:r>
          </a:p>
          <a:p>
            <a:pPr algn="l" fontAlgn="base"/>
            <a:endParaRPr lang="en-GB" b="1" i="0" dirty="0">
              <a:effectLst/>
              <a:highlight>
                <a:srgbClr val="FFFFFF"/>
              </a:highlight>
              <a:latin typeface="-apple-system"/>
            </a:endParaRPr>
          </a:p>
          <a:p>
            <a:pPr algn="l" fontAlgn="base"/>
            <a:r>
              <a:rPr lang="en-GB" b="1" i="0" dirty="0" err="1">
                <a:effectLst/>
                <a:highlight>
                  <a:srgbClr val="FFFFFF"/>
                </a:highlight>
                <a:latin typeface="-apple-system"/>
              </a:rPr>
              <a:t>Pairplot</a:t>
            </a:r>
            <a:r>
              <a:rPr lang="en-GB" b="1" i="0" dirty="0">
                <a:effectLst/>
                <a:highlight>
                  <a:srgbClr val="FFFFFF"/>
                </a:highlight>
                <a:latin typeface="-apple-system"/>
              </a:rPr>
              <a:t>:</a:t>
            </a:r>
          </a:p>
          <a:p>
            <a:pPr algn="l" fontAlgn="base"/>
            <a:r>
              <a:rPr lang="en-GB" b="1" i="0" dirty="0">
                <a:effectLst/>
                <a:highlight>
                  <a:srgbClr val="FFFFFF"/>
                </a:highlight>
                <a:latin typeface="-apple-system"/>
              </a:rPr>
              <a:t>From the money distribution, can see there is more on high value transaction. </a:t>
            </a:r>
          </a:p>
          <a:p>
            <a:pPr algn="l" fontAlgn="base"/>
            <a:r>
              <a:rPr lang="en-GB" b="1" i="0" dirty="0">
                <a:effectLst/>
                <a:highlight>
                  <a:srgbClr val="FFFFFF"/>
                </a:highlight>
                <a:latin typeface="-apple-system"/>
              </a:rPr>
              <a:t>The hour distribution is evenly spread with peak period in the early morning.</a:t>
            </a:r>
          </a:p>
          <a:p>
            <a:pPr algn="l" fontAlgn="base"/>
            <a:r>
              <a:rPr lang="en-GB" b="1" i="0" dirty="0">
                <a:effectLst/>
                <a:highlight>
                  <a:srgbClr val="FFFFFF"/>
                </a:highlight>
                <a:latin typeface="-apple-system"/>
              </a:rPr>
              <a:t>There is also some slight difference in pattern for both season.</a:t>
            </a:r>
          </a:p>
          <a:p>
            <a:pPr algn="l" fontAlgn="base"/>
            <a:endParaRPr lang="en-GB" b="1" i="0" dirty="0">
              <a:effectLst/>
              <a:highlight>
                <a:srgbClr val="FFFFFF"/>
              </a:highlight>
              <a:latin typeface="-apple-system"/>
            </a:endParaRPr>
          </a:p>
          <a:p>
            <a:pPr algn="l" fontAlgn="base"/>
            <a:endParaRPr lang="en-GB" b="1" i="0" dirty="0">
              <a:effectLst/>
              <a:highlight>
                <a:srgbClr val="FFFFFF"/>
              </a:highlight>
              <a:latin typeface="-apple-system"/>
            </a:endParaRPr>
          </a:p>
          <a:p>
            <a:pPr algn="l" fontAlgn="base"/>
            <a:r>
              <a:rPr lang="en-GB" b="1" i="0" dirty="0" err="1">
                <a:effectLst/>
                <a:highlight>
                  <a:srgbClr val="FFFFFF"/>
                </a:highlight>
                <a:latin typeface="-apple-system"/>
              </a:rPr>
              <a:t>Analyze</a:t>
            </a:r>
            <a:r>
              <a:rPr lang="en-GB" b="1" i="0" dirty="0">
                <a:effectLst/>
                <a:highlight>
                  <a:srgbClr val="FFFFFF"/>
                </a:highlight>
                <a:latin typeface="-apple-system"/>
              </a:rPr>
              <a:t> of the </a:t>
            </a:r>
            <a:r>
              <a:rPr lang="en-GB" b="1" i="0" dirty="0" err="1">
                <a:effectLst/>
                <a:highlight>
                  <a:srgbClr val="FFFFFF"/>
                </a:highlight>
                <a:latin typeface="-apple-system"/>
              </a:rPr>
              <a:t>pairplot</a:t>
            </a:r>
            <a:endParaRPr lang="en-GB" b="1" i="0" dirty="0">
              <a:effectLst/>
              <a:highlight>
                <a:srgbClr val="FFFFFF"/>
              </a:highlight>
              <a:latin typeface="-apple-system"/>
            </a:endParaRPr>
          </a:p>
          <a:p>
            <a:pPr marL="0" indent="0" algn="l" fontAlgn="base">
              <a:buNone/>
            </a:pPr>
            <a:endParaRPr lang="en-GB" b="0" i="0" dirty="0">
              <a:effectLst/>
              <a:highlight>
                <a:srgbClr val="FFFFFF"/>
              </a:highlight>
              <a:latin typeface="-apple-system"/>
            </a:endParaRPr>
          </a:p>
          <a:p>
            <a:pPr marL="0" indent="0" algn="l" fontAlgn="base">
              <a:buNone/>
            </a:pPr>
            <a:r>
              <a:rPr lang="en-GB" b="1" i="0" dirty="0">
                <a:effectLst/>
                <a:highlight>
                  <a:srgbClr val="FFFFFF"/>
                </a:highlight>
                <a:latin typeface="inherit"/>
              </a:rPr>
              <a:t>Money:</a:t>
            </a:r>
            <a:br>
              <a:rPr lang="en-GB" b="0" i="0" dirty="0">
                <a:effectLst/>
                <a:highlight>
                  <a:srgbClr val="FFFFFF"/>
                </a:highlight>
                <a:latin typeface="-apple-system"/>
              </a:rPr>
            </a:br>
            <a:r>
              <a:rPr lang="en-GB" b="0" i="0" dirty="0">
                <a:effectLst/>
                <a:highlight>
                  <a:srgbClr val="FFFFFF"/>
                </a:highlight>
                <a:latin typeface="-apple-system"/>
              </a:rPr>
              <a:t>The distribution is skewed to the right, indicating that there are a few high-value transactions.</a:t>
            </a:r>
            <a:br>
              <a:rPr lang="en-GB" b="0" i="0" dirty="0">
                <a:effectLst/>
                <a:highlight>
                  <a:srgbClr val="FFFFFF"/>
                </a:highlight>
                <a:latin typeface="-apple-system"/>
              </a:rPr>
            </a:br>
            <a:endParaRPr lang="en-GB" b="0" i="0" dirty="0">
              <a:effectLst/>
              <a:highlight>
                <a:srgbClr val="FFFFFF"/>
              </a:highlight>
              <a:latin typeface="-apple-system"/>
            </a:endParaRPr>
          </a:p>
          <a:p>
            <a:pPr marL="0" indent="0" algn="l" fontAlgn="base">
              <a:buNone/>
            </a:pPr>
            <a:r>
              <a:rPr lang="en-GB" b="1" i="0" dirty="0">
                <a:effectLst/>
                <a:highlight>
                  <a:srgbClr val="FFFFFF"/>
                </a:highlight>
                <a:latin typeface="inherit"/>
              </a:rPr>
              <a:t>Money vs. season:</a:t>
            </a:r>
            <a:br>
              <a:rPr lang="en-GB" b="0" i="0" dirty="0">
                <a:effectLst/>
                <a:highlight>
                  <a:srgbClr val="FFFFFF"/>
                </a:highlight>
                <a:latin typeface="-apple-system"/>
              </a:rPr>
            </a:br>
            <a:r>
              <a:rPr lang="en-GB" b="0" i="0" dirty="0">
                <a:effectLst/>
                <a:highlight>
                  <a:srgbClr val="FFFFFF"/>
                </a:highlight>
                <a:latin typeface="-apple-system"/>
              </a:rPr>
              <a:t>The scatterplot shows that there might be a slight difference in spending patterns between seasons, but it's not very clear.</a:t>
            </a:r>
          </a:p>
          <a:p>
            <a:pPr algn="l" fontAlgn="base"/>
            <a:br>
              <a:rPr lang="en-GB" b="0" i="0" dirty="0">
                <a:effectLst/>
                <a:highlight>
                  <a:srgbClr val="FFFFFF"/>
                </a:highlight>
                <a:latin typeface="-apple-system"/>
              </a:rPr>
            </a:br>
            <a:r>
              <a:rPr lang="en-GB" b="1" i="0" dirty="0">
                <a:effectLst/>
                <a:highlight>
                  <a:srgbClr val="FFFFFF"/>
                </a:highlight>
                <a:latin typeface="inherit"/>
              </a:rPr>
              <a:t>Hour:</a:t>
            </a:r>
            <a:br>
              <a:rPr lang="en-GB" b="0" i="0" dirty="0">
                <a:effectLst/>
                <a:highlight>
                  <a:srgbClr val="FFFFFF"/>
                </a:highlight>
                <a:latin typeface="-apple-system"/>
              </a:rPr>
            </a:br>
            <a:r>
              <a:rPr lang="en-GB" b="0" i="0" dirty="0">
                <a:effectLst/>
                <a:highlight>
                  <a:srgbClr val="FFFFFF"/>
                </a:highlight>
                <a:latin typeface="-apple-system"/>
              </a:rPr>
              <a:t>The distribution is relatively uniform, suggesting that transactions are spread fairly evenly across different hours. The peak hours are around 9-10am where the working hours started.</a:t>
            </a:r>
            <a:br>
              <a:rPr lang="en-GB" b="0" i="0" dirty="0">
                <a:effectLst/>
                <a:highlight>
                  <a:srgbClr val="FFFFFF"/>
                </a:highlight>
                <a:latin typeface="-apple-system"/>
              </a:rPr>
            </a:br>
            <a:endParaRPr lang="en-GB" b="0" i="0" dirty="0">
              <a:effectLst/>
              <a:highlight>
                <a:srgbClr val="FFFFFF"/>
              </a:highlight>
              <a:latin typeface="-apple-system"/>
            </a:endParaRPr>
          </a:p>
          <a:p>
            <a:pPr algn="l" fontAlgn="base"/>
            <a:r>
              <a:rPr lang="en-GB" b="1" i="0" dirty="0">
                <a:effectLst/>
                <a:highlight>
                  <a:srgbClr val="FFFFFF"/>
                </a:highlight>
                <a:latin typeface="inherit"/>
              </a:rPr>
              <a:t>Hour vs. season:</a:t>
            </a:r>
            <a:br>
              <a:rPr lang="en-GB" b="0" i="0" dirty="0">
                <a:effectLst/>
                <a:highlight>
                  <a:srgbClr val="FFFFFF"/>
                </a:highlight>
                <a:latin typeface="-apple-system"/>
              </a:rPr>
            </a:br>
            <a:r>
              <a:rPr lang="en-GB" b="0" i="0" dirty="0">
                <a:effectLst/>
                <a:highlight>
                  <a:srgbClr val="FFFFFF"/>
                </a:highlight>
                <a:latin typeface="-apple-system"/>
              </a:rPr>
              <a:t>The scatterplot doesn't reveal any strong relationship between hour and season.</a:t>
            </a:r>
          </a:p>
          <a:p>
            <a:pPr algn="l" fontAlgn="base"/>
            <a:endParaRPr lang="en-GB" b="0" i="0" dirty="0">
              <a:effectLst/>
              <a:highlight>
                <a:srgbClr val="FFFFFF"/>
              </a:highlight>
              <a:latin typeface="-apple-system"/>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GB" b="1" i="0" dirty="0">
                <a:effectLst/>
                <a:highlight>
                  <a:srgbClr val="FFFFFF"/>
                </a:highlight>
                <a:latin typeface="inherit"/>
              </a:rPr>
              <a:t>Seasonal Differences:</a:t>
            </a:r>
            <a:br>
              <a:rPr lang="en-GB" b="0" i="0" dirty="0">
                <a:effectLst/>
                <a:highlight>
                  <a:srgbClr val="FFFFFF"/>
                </a:highlight>
                <a:latin typeface="-apple-system"/>
              </a:rPr>
            </a:br>
            <a:r>
              <a:rPr lang="en-GB" b="0" i="0" dirty="0">
                <a:effectLst/>
                <a:highlight>
                  <a:srgbClr val="FFFFFF"/>
                </a:highlight>
                <a:latin typeface="-apple-system"/>
              </a:rPr>
              <a:t>The density plots for </a:t>
            </a:r>
            <a:r>
              <a:rPr lang="en-GB" b="0" i="1" dirty="0">
                <a:effectLst/>
                <a:highlight>
                  <a:srgbClr val="FFFFFF"/>
                </a:highlight>
                <a:latin typeface="inherit"/>
              </a:rPr>
              <a:t>money</a:t>
            </a:r>
            <a:r>
              <a:rPr lang="en-GB" b="0" i="0" dirty="0">
                <a:effectLst/>
                <a:highlight>
                  <a:srgbClr val="FFFFFF"/>
                </a:highlight>
                <a:latin typeface="-apple-system"/>
              </a:rPr>
              <a:t> and </a:t>
            </a:r>
            <a:r>
              <a:rPr lang="en-GB" b="0" i="1" dirty="0">
                <a:effectLst/>
                <a:highlight>
                  <a:srgbClr val="FFFFFF"/>
                </a:highlight>
                <a:latin typeface="inherit"/>
              </a:rPr>
              <a:t>hour</a:t>
            </a:r>
            <a:r>
              <a:rPr lang="en-GB" b="0" i="0" dirty="0">
                <a:effectLst/>
                <a:highlight>
                  <a:srgbClr val="FFFFFF"/>
                </a:highlight>
                <a:latin typeface="-apple-system"/>
              </a:rPr>
              <a:t> by season show some differences. For instance, the distribution of money might be slightly different in the summer compared to the spring. However, these differences are not very pronounced.</a:t>
            </a:r>
          </a:p>
          <a:p>
            <a:pPr algn="l" fontAlgn="base"/>
            <a:br>
              <a:rPr lang="en-GB" b="0" i="0" dirty="0">
                <a:effectLst/>
                <a:highlight>
                  <a:srgbClr val="FFFFFF"/>
                </a:highlight>
                <a:latin typeface="-apple-system"/>
              </a:rPr>
            </a:br>
            <a:r>
              <a:rPr lang="en-GB" b="1" i="0" dirty="0">
                <a:effectLst/>
                <a:highlight>
                  <a:srgbClr val="FFFFFF"/>
                </a:highlight>
                <a:latin typeface="inherit"/>
              </a:rPr>
              <a:t>Money vs. hour:</a:t>
            </a:r>
            <a:br>
              <a:rPr lang="en-GB" b="0" i="0" dirty="0">
                <a:effectLst/>
                <a:highlight>
                  <a:srgbClr val="FFFFFF"/>
                </a:highlight>
                <a:latin typeface="-apple-system"/>
              </a:rPr>
            </a:br>
            <a:r>
              <a:rPr lang="en-GB" b="0" i="0" dirty="0">
                <a:effectLst/>
                <a:highlight>
                  <a:srgbClr val="FFFFFF"/>
                </a:highlight>
                <a:latin typeface="-apple-system"/>
              </a:rPr>
              <a:t>There seems to be a slight negative correlation, suggesting that higher amounts of money might be spent at earlier hours. However, this relationship is not very strong.</a:t>
            </a:r>
            <a:br>
              <a:rPr lang="en-GB" b="0" i="0" dirty="0">
                <a:effectLst/>
                <a:highlight>
                  <a:srgbClr val="FFFFFF"/>
                </a:highlight>
                <a:latin typeface="-apple-system"/>
              </a:rPr>
            </a:br>
            <a:br>
              <a:rPr lang="en-GB" b="0" i="0" dirty="0">
                <a:effectLst/>
                <a:highlight>
                  <a:srgbClr val="FFFFFF"/>
                </a:highlight>
                <a:latin typeface="-apple-system"/>
              </a:rPr>
            </a:br>
            <a:r>
              <a:rPr lang="en-GB" b="1" i="0" dirty="0">
                <a:effectLst/>
                <a:highlight>
                  <a:srgbClr val="FFFFFF"/>
                </a:highlight>
                <a:latin typeface="inherit"/>
              </a:rPr>
              <a:t>Money vs. season:</a:t>
            </a:r>
            <a:br>
              <a:rPr lang="en-GB" b="0" i="0" dirty="0">
                <a:effectLst/>
                <a:highlight>
                  <a:srgbClr val="FFFFFF"/>
                </a:highlight>
                <a:latin typeface="-apple-system"/>
              </a:rPr>
            </a:br>
            <a:r>
              <a:rPr lang="en-GB" b="0" i="0" dirty="0">
                <a:effectLst/>
                <a:highlight>
                  <a:srgbClr val="FFFFFF"/>
                </a:highlight>
                <a:latin typeface="-apple-system"/>
              </a:rPr>
              <a:t>The scatterplot shows that there might be a slight difference in spending patterns between seasons, but it's not very clear.</a:t>
            </a:r>
            <a:br>
              <a:rPr lang="en-GB" b="0" i="0" dirty="0">
                <a:effectLst/>
                <a:highlight>
                  <a:srgbClr val="FFFFFF"/>
                </a:highlight>
                <a:latin typeface="-apple-system"/>
              </a:rPr>
            </a:br>
            <a:br>
              <a:rPr lang="en-GB" b="0" i="0" dirty="0">
                <a:effectLst/>
                <a:highlight>
                  <a:srgbClr val="FFFFFF"/>
                </a:highlight>
                <a:latin typeface="-apple-system"/>
              </a:rPr>
            </a:br>
            <a:endParaRPr lang="en-GB" b="0" i="0" dirty="0">
              <a:effectLst/>
              <a:highlight>
                <a:srgbClr val="FFFFFF"/>
              </a:highlight>
              <a:latin typeface="-apple-system"/>
            </a:endParaRPr>
          </a:p>
        </p:txBody>
      </p:sp>
      <p:sp>
        <p:nvSpPr>
          <p:cNvPr id="4" name="Slide Number Placeholder 3"/>
          <p:cNvSpPr>
            <a:spLocks noGrp="1"/>
          </p:cNvSpPr>
          <p:nvPr>
            <p:ph type="sldNum" sz="quarter" idx="5"/>
          </p:nvPr>
        </p:nvSpPr>
        <p:spPr/>
        <p:txBody>
          <a:bodyPr/>
          <a:lstStyle/>
          <a:p>
            <a:fld id="{6EA43AA7-1971-408F-ADC9-032BD7D5A5A1}" type="slidenum">
              <a:rPr lang="en-US" smtClean="0"/>
              <a:t>5</a:t>
            </a:fld>
            <a:endParaRPr lang="en-US"/>
          </a:p>
        </p:txBody>
      </p:sp>
    </p:spTree>
    <p:extLst>
      <p:ext uri="{BB962C8B-B14F-4D97-AF65-F5344CB8AC3E}">
        <p14:creationId xmlns:p14="http://schemas.microsoft.com/office/powerpoint/2010/main" val="57681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Customer Data (Dataset) :</a:t>
            </a:r>
            <a:r>
              <a:rPr lang="en-US" dirty="0"/>
              <a:t> This is the raw data collected from various sources like point-of-sale systems, loyalty programs, and customer surveys. It can include information such as purchase history, demographics (age, gender, location), and customer interactions (e.g., email open rates, website visits).</a:t>
            </a:r>
          </a:p>
          <a:p>
            <a:endParaRPr lang="en-US" dirty="0"/>
          </a:p>
          <a:p>
            <a:r>
              <a:rPr lang="en-US" b="1" dirty="0"/>
              <a:t>Data Preprocessing (Remove cash payment customer) :</a:t>
            </a:r>
            <a:r>
              <a:rPr lang="en-US" dirty="0"/>
              <a:t> This step involves cleaning and preparing the data for analysis. It might include tasks like handling missing values, removing outliers, and normalizing or standardizing features to ensure they are on a comparable scale.</a:t>
            </a:r>
          </a:p>
          <a:p>
            <a:endParaRPr lang="en-US" dirty="0"/>
          </a:p>
          <a:p>
            <a:r>
              <a:rPr lang="en-US" b="1" dirty="0"/>
              <a:t>Feature Engineering (Total spending, average spending, purchase frequency, preferred coffee) :</a:t>
            </a:r>
            <a:r>
              <a:rPr lang="en-US" dirty="0"/>
              <a:t> This is where new features are created or existing ones are transformed to improve the clustering results. For example, you might create a feature representing the average purchase amount per visit or the recency of the last purchase.</a:t>
            </a:r>
          </a:p>
          <a:p>
            <a:endParaRPr lang="en-US" dirty="0"/>
          </a:p>
          <a:p>
            <a:r>
              <a:rPr lang="en-US" b="1" dirty="0"/>
              <a:t>k-Means Clustering Algorithm (Choose k value = 3) :</a:t>
            </a:r>
            <a:r>
              <a:rPr lang="en-US" dirty="0"/>
              <a:t> The core of the system. It iteratively assigns data points to clusters based on their distance to the cluster centroids. The number of clusters (k) is a hyperparameter that needs to be determined.</a:t>
            </a:r>
          </a:p>
          <a:p>
            <a:endParaRPr lang="en-US" dirty="0"/>
          </a:p>
          <a:p>
            <a:r>
              <a:rPr lang="en-US" b="1" dirty="0"/>
              <a:t>Customer Segmentation (Scatterplot chart) :</a:t>
            </a:r>
            <a:r>
              <a:rPr lang="en-US" dirty="0"/>
              <a:t> Once the clustering is complete, customers are grouped into distinct segments based on their assigned clusters.</a:t>
            </a:r>
          </a:p>
          <a:p>
            <a:endParaRPr lang="en-US" dirty="0"/>
          </a:p>
          <a:p>
            <a:r>
              <a:rPr lang="en-US" b="1" dirty="0"/>
              <a:t>Customer Profiling (Analyze the chart) :</a:t>
            </a:r>
            <a:r>
              <a:rPr lang="en-US" dirty="0"/>
              <a:t> This involves analyzing the characteristics of each customer segment to understand their preferences, behaviors, and needs. This information can be used for targeted marketing campaigns, product recommendations, and personalized customer experiences.</a:t>
            </a:r>
          </a:p>
          <a:p>
            <a:endParaRPr lang="en-US" dirty="0"/>
          </a:p>
        </p:txBody>
      </p:sp>
      <p:sp>
        <p:nvSpPr>
          <p:cNvPr id="4" name="Slide Number Placeholder 3"/>
          <p:cNvSpPr>
            <a:spLocks noGrp="1"/>
          </p:cNvSpPr>
          <p:nvPr>
            <p:ph type="sldNum" sz="quarter" idx="5"/>
          </p:nvPr>
        </p:nvSpPr>
        <p:spPr/>
        <p:txBody>
          <a:bodyPr/>
          <a:lstStyle/>
          <a:p>
            <a:fld id="{6EA43AA7-1971-408F-ADC9-032BD7D5A5A1}" type="slidenum">
              <a:rPr lang="en-US" smtClean="0"/>
              <a:t>6</a:t>
            </a:fld>
            <a:endParaRPr lang="en-US"/>
          </a:p>
        </p:txBody>
      </p:sp>
    </p:spTree>
    <p:extLst>
      <p:ext uri="{BB962C8B-B14F-4D97-AF65-F5344CB8AC3E}">
        <p14:creationId xmlns:p14="http://schemas.microsoft.com/office/powerpoint/2010/main" val="3524956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customer_metrics</a:t>
            </a:r>
            <a:r>
              <a:rPr lang="en-US" b="1" dirty="0"/>
              <a:t> = </a:t>
            </a:r>
            <a:r>
              <a:rPr lang="en-US" b="1" dirty="0" err="1"/>
              <a:t>card_df.groupby</a:t>
            </a:r>
            <a:r>
              <a:rPr lang="en-US" b="1" dirty="0"/>
              <a:t>('card').</a:t>
            </a:r>
            <a:r>
              <a:rPr lang="en-US" b="1" dirty="0" err="1"/>
              <a:t>agg</a:t>
            </a:r>
            <a:r>
              <a:rPr lang="en-US" b="1" dirty="0"/>
              <a:t>(...):</a:t>
            </a:r>
            <a:endParaRPr lang="en-US" dirty="0"/>
          </a:p>
          <a:p>
            <a:pPr>
              <a:buFont typeface="Arial" panose="020B0604020202020204" pitchFamily="34" charset="0"/>
              <a:buChar char="•"/>
            </a:pPr>
            <a:r>
              <a:rPr lang="en-US" dirty="0"/>
              <a:t>Groups the </a:t>
            </a:r>
            <a:r>
              <a:rPr lang="en-US" dirty="0" err="1"/>
              <a:t>card_df</a:t>
            </a:r>
            <a:r>
              <a:rPr lang="en-US" dirty="0"/>
              <a:t> </a:t>
            </a:r>
            <a:r>
              <a:rPr lang="en-US" dirty="0" err="1"/>
              <a:t>DataFrame</a:t>
            </a:r>
            <a:r>
              <a:rPr lang="en-US" dirty="0"/>
              <a:t> by the 'card' column, creating separate groups for each unique card.</a:t>
            </a:r>
          </a:p>
          <a:p>
            <a:pPr>
              <a:buFont typeface="Arial" panose="020B0604020202020204" pitchFamily="34" charset="0"/>
              <a:buChar char="•"/>
            </a:pPr>
            <a:r>
              <a:rPr lang="en-US" dirty="0"/>
              <a:t>Applies the aggregation functions specified within the </a:t>
            </a:r>
            <a:r>
              <a:rPr lang="en-US" dirty="0" err="1"/>
              <a:t>agg</a:t>
            </a:r>
            <a:r>
              <a:rPr lang="en-US" dirty="0"/>
              <a:t>() method to each group.</a:t>
            </a:r>
          </a:p>
          <a:p>
            <a:endParaRPr lang="en-US" b="1" dirty="0"/>
          </a:p>
          <a:p>
            <a:r>
              <a:rPr lang="en-US" b="1" dirty="0" err="1"/>
              <a:t>total_spending</a:t>
            </a:r>
            <a:r>
              <a:rPr lang="en-US" b="1" dirty="0"/>
              <a:t>=('money', 'sum'):</a:t>
            </a:r>
            <a:endParaRPr lang="en-US" dirty="0"/>
          </a:p>
          <a:p>
            <a:pPr>
              <a:buFont typeface="Arial" panose="020B0604020202020204" pitchFamily="34" charset="0"/>
              <a:buChar char="•"/>
            </a:pPr>
            <a:r>
              <a:rPr lang="en-US" dirty="0"/>
              <a:t>Calculates the sum of the 'money' column for each card group, representing the total spending on that card.</a:t>
            </a:r>
          </a:p>
          <a:p>
            <a:endParaRPr lang="en-US" b="1" dirty="0"/>
          </a:p>
          <a:p>
            <a:r>
              <a:rPr lang="en-US" b="1" dirty="0" err="1"/>
              <a:t>average_spending</a:t>
            </a:r>
            <a:r>
              <a:rPr lang="en-US" b="1" dirty="0"/>
              <a:t>=('money', 'mean'):</a:t>
            </a:r>
            <a:endParaRPr lang="en-US" dirty="0"/>
          </a:p>
          <a:p>
            <a:pPr>
              <a:buFont typeface="Arial" panose="020B0604020202020204" pitchFamily="34" charset="0"/>
              <a:buChar char="•"/>
            </a:pPr>
            <a:r>
              <a:rPr lang="en-US" dirty="0"/>
              <a:t>Calculates the mean of the 'money' column for each card group, representing the average spending per transaction on that card.</a:t>
            </a:r>
          </a:p>
          <a:p>
            <a:endParaRPr lang="en-US" b="1" dirty="0"/>
          </a:p>
          <a:p>
            <a:r>
              <a:rPr lang="en-US" b="1" dirty="0" err="1"/>
              <a:t>purchase_frequency</a:t>
            </a:r>
            <a:r>
              <a:rPr lang="en-US" b="1" dirty="0"/>
              <a:t>=('datetime', '</a:t>
            </a:r>
            <a:r>
              <a:rPr lang="en-US" b="1" dirty="0" err="1"/>
              <a:t>nunique</a:t>
            </a:r>
            <a:r>
              <a:rPr lang="en-US" b="1" dirty="0"/>
              <a:t>'):</a:t>
            </a:r>
            <a:endParaRPr lang="en-US" dirty="0"/>
          </a:p>
          <a:p>
            <a:pPr>
              <a:buFont typeface="Arial" panose="020B0604020202020204" pitchFamily="34" charset="0"/>
              <a:buChar char="•"/>
            </a:pPr>
            <a:r>
              <a:rPr lang="en-US" dirty="0"/>
              <a:t>Calculates the number of unique values in the 'datetime' column for each card group, representing the number of different times on which purchases were made with that card.</a:t>
            </a:r>
          </a:p>
          <a:p>
            <a:endParaRPr lang="en-US" b="1" dirty="0"/>
          </a:p>
          <a:p>
            <a:r>
              <a:rPr lang="en-US" b="1" dirty="0" err="1"/>
              <a:t>preferred_coffee</a:t>
            </a:r>
            <a:r>
              <a:rPr lang="en-US" b="1" dirty="0"/>
              <a:t>=('</a:t>
            </a:r>
            <a:r>
              <a:rPr lang="en-US" b="1" dirty="0" err="1"/>
              <a:t>coffee_name</a:t>
            </a:r>
            <a:r>
              <a:rPr lang="en-US" b="1" dirty="0"/>
              <a:t>', lambda x: </a:t>
            </a:r>
            <a:r>
              <a:rPr lang="en-US" b="1" dirty="0" err="1"/>
              <a:t>x.mode</a:t>
            </a:r>
            <a:r>
              <a:rPr lang="en-US" b="1" dirty="0"/>
              <a:t>().</a:t>
            </a:r>
            <a:r>
              <a:rPr lang="en-US" b="1" dirty="0" err="1"/>
              <a:t>iloc</a:t>
            </a:r>
            <a:r>
              <a:rPr lang="en-US" b="1" dirty="0"/>
              <a:t>[0]):</a:t>
            </a:r>
            <a:endParaRPr lang="en-US" dirty="0"/>
          </a:p>
          <a:p>
            <a:pPr>
              <a:buFont typeface="Arial" panose="020B0604020202020204" pitchFamily="34" charset="0"/>
              <a:buChar char="•"/>
            </a:pPr>
            <a:r>
              <a:rPr lang="en-US" dirty="0"/>
              <a:t>Applies a lambda function to the '</a:t>
            </a:r>
            <a:r>
              <a:rPr lang="en-US" dirty="0" err="1"/>
              <a:t>coffee_name</a:t>
            </a:r>
            <a:r>
              <a:rPr lang="en-US" dirty="0"/>
              <a:t>' column for each card group.</a:t>
            </a:r>
          </a:p>
          <a:p>
            <a:pPr>
              <a:buFont typeface="Arial" panose="020B0604020202020204" pitchFamily="34" charset="0"/>
              <a:buChar char="•"/>
            </a:pPr>
            <a:r>
              <a:rPr lang="en-US" dirty="0"/>
              <a:t>The lambda function calculates the mode (most frequent value) of the coffee names for that group.</a:t>
            </a:r>
          </a:p>
          <a:p>
            <a:pPr>
              <a:buFont typeface="Arial" panose="020B0604020202020204" pitchFamily="34" charset="0"/>
              <a:buChar char="•"/>
            </a:pPr>
            <a:r>
              <a:rPr lang="en-US" dirty="0"/>
              <a:t>The </a:t>
            </a:r>
            <a:r>
              <a:rPr lang="en-US" dirty="0" err="1"/>
              <a:t>iloc</a:t>
            </a:r>
            <a:r>
              <a:rPr lang="en-US" dirty="0"/>
              <a:t>[0] part is used to extract the first mode in case there are multiple modes with equal frequency.</a:t>
            </a:r>
          </a:p>
          <a:p>
            <a:endParaRPr lang="en-US" dirty="0"/>
          </a:p>
        </p:txBody>
      </p:sp>
      <p:sp>
        <p:nvSpPr>
          <p:cNvPr id="4" name="Slide Number Placeholder 3"/>
          <p:cNvSpPr>
            <a:spLocks noGrp="1"/>
          </p:cNvSpPr>
          <p:nvPr>
            <p:ph type="sldNum" sz="quarter" idx="5"/>
          </p:nvPr>
        </p:nvSpPr>
        <p:spPr/>
        <p:txBody>
          <a:bodyPr/>
          <a:lstStyle/>
          <a:p>
            <a:fld id="{6EA43AA7-1971-408F-ADC9-032BD7D5A5A1}" type="slidenum">
              <a:rPr lang="en-US" smtClean="0"/>
              <a:t>7</a:t>
            </a:fld>
            <a:endParaRPr lang="en-US"/>
          </a:p>
        </p:txBody>
      </p:sp>
    </p:spTree>
    <p:extLst>
      <p:ext uri="{BB962C8B-B14F-4D97-AF65-F5344CB8AC3E}">
        <p14:creationId xmlns:p14="http://schemas.microsoft.com/office/powerpoint/2010/main" val="2586360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A43AA7-1971-408F-ADC9-032BD7D5A5A1}" type="slidenum">
              <a:rPr lang="en-US" smtClean="0"/>
              <a:t>8</a:t>
            </a:fld>
            <a:endParaRPr lang="en-US"/>
          </a:p>
        </p:txBody>
      </p:sp>
    </p:spTree>
    <p:extLst>
      <p:ext uri="{BB962C8B-B14F-4D97-AF65-F5344CB8AC3E}">
        <p14:creationId xmlns:p14="http://schemas.microsoft.com/office/powerpoint/2010/main" val="1819197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EA43AA7-1971-408F-ADC9-032BD7D5A5A1}" type="slidenum">
              <a:rPr lang="en-US" smtClean="0"/>
              <a:t>9</a:t>
            </a:fld>
            <a:endParaRPr lang="en-US"/>
          </a:p>
        </p:txBody>
      </p:sp>
    </p:spTree>
    <p:extLst>
      <p:ext uri="{BB962C8B-B14F-4D97-AF65-F5344CB8AC3E}">
        <p14:creationId xmlns:p14="http://schemas.microsoft.com/office/powerpoint/2010/main" val="3963800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5E156AA-ABEE-4E11-86E5-7211F952DF8D}" type="datetimeFigureOut">
              <a:rPr lang="en-US" smtClean="0"/>
              <a:t>9/10/2024</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2F25170-FDA2-4BD1-8E2B-C031DF55B722}" type="slidenum">
              <a:rPr lang="en-US" smtClean="0"/>
              <a:t>‹#›</a:t>
            </a:fld>
            <a:endParaRPr lang="en-US"/>
          </a:p>
        </p:txBody>
      </p:sp>
    </p:spTree>
    <p:extLst>
      <p:ext uri="{BB962C8B-B14F-4D97-AF65-F5344CB8AC3E}">
        <p14:creationId xmlns:p14="http://schemas.microsoft.com/office/powerpoint/2010/main" val="15217867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E156AA-ABEE-4E11-86E5-7211F952DF8D}"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25170-FDA2-4BD1-8E2B-C031DF55B722}" type="slidenum">
              <a:rPr lang="en-US" smtClean="0"/>
              <a:t>‹#›</a:t>
            </a:fld>
            <a:endParaRPr lang="en-US"/>
          </a:p>
        </p:txBody>
      </p:sp>
    </p:spTree>
    <p:extLst>
      <p:ext uri="{BB962C8B-B14F-4D97-AF65-F5344CB8AC3E}">
        <p14:creationId xmlns:p14="http://schemas.microsoft.com/office/powerpoint/2010/main" val="711331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E156AA-ABEE-4E11-86E5-7211F952DF8D}"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25170-FDA2-4BD1-8E2B-C031DF55B722}" type="slidenum">
              <a:rPr lang="en-US" smtClean="0"/>
              <a:t>‹#›</a:t>
            </a:fld>
            <a:endParaRPr lang="en-US"/>
          </a:p>
        </p:txBody>
      </p:sp>
    </p:spTree>
    <p:extLst>
      <p:ext uri="{BB962C8B-B14F-4D97-AF65-F5344CB8AC3E}">
        <p14:creationId xmlns:p14="http://schemas.microsoft.com/office/powerpoint/2010/main" val="180229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5E156AA-ABEE-4E11-86E5-7211F952DF8D}"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F25170-FDA2-4BD1-8E2B-C031DF55B722}" type="slidenum">
              <a:rPr lang="en-US" smtClean="0"/>
              <a:t>‹#›</a:t>
            </a:fld>
            <a:endParaRPr lang="en-US"/>
          </a:p>
        </p:txBody>
      </p:sp>
    </p:spTree>
    <p:extLst>
      <p:ext uri="{BB962C8B-B14F-4D97-AF65-F5344CB8AC3E}">
        <p14:creationId xmlns:p14="http://schemas.microsoft.com/office/powerpoint/2010/main" val="310288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E156AA-ABEE-4E11-86E5-7211F952DF8D}"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F25170-FDA2-4BD1-8E2B-C031DF55B722}" type="slidenum">
              <a:rPr lang="en-US" smtClean="0"/>
              <a:t>‹#›</a:t>
            </a:fld>
            <a:endParaRPr lang="en-US"/>
          </a:p>
        </p:txBody>
      </p:sp>
    </p:spTree>
    <p:extLst>
      <p:ext uri="{BB962C8B-B14F-4D97-AF65-F5344CB8AC3E}">
        <p14:creationId xmlns:p14="http://schemas.microsoft.com/office/powerpoint/2010/main" val="269050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5E156AA-ABEE-4E11-86E5-7211F952DF8D}" type="datetimeFigureOut">
              <a:rPr lang="en-US" smtClean="0"/>
              <a:t>9/10/2024</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2F25170-FDA2-4BD1-8E2B-C031DF55B722}" type="slidenum">
              <a:rPr lang="en-US" smtClean="0"/>
              <a:t>‹#›</a:t>
            </a:fld>
            <a:endParaRPr lang="en-US"/>
          </a:p>
        </p:txBody>
      </p:sp>
    </p:spTree>
    <p:extLst>
      <p:ext uri="{BB962C8B-B14F-4D97-AF65-F5344CB8AC3E}">
        <p14:creationId xmlns:p14="http://schemas.microsoft.com/office/powerpoint/2010/main" val="356806708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E156AA-ABEE-4E11-86E5-7211F952DF8D}"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25170-FDA2-4BD1-8E2B-C031DF55B722}" type="slidenum">
              <a:rPr lang="en-US" smtClean="0"/>
              <a:t>‹#›</a:t>
            </a:fld>
            <a:endParaRPr lang="en-US"/>
          </a:p>
        </p:txBody>
      </p:sp>
    </p:spTree>
    <p:extLst>
      <p:ext uri="{BB962C8B-B14F-4D97-AF65-F5344CB8AC3E}">
        <p14:creationId xmlns:p14="http://schemas.microsoft.com/office/powerpoint/2010/main" val="1796601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E156AA-ABEE-4E11-86E5-7211F952DF8D}"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F25170-FDA2-4BD1-8E2B-C031DF55B722}" type="slidenum">
              <a:rPr lang="en-US" smtClean="0"/>
              <a:t>‹#›</a:t>
            </a:fld>
            <a:endParaRPr lang="en-US"/>
          </a:p>
        </p:txBody>
      </p:sp>
    </p:spTree>
    <p:extLst>
      <p:ext uri="{BB962C8B-B14F-4D97-AF65-F5344CB8AC3E}">
        <p14:creationId xmlns:p14="http://schemas.microsoft.com/office/powerpoint/2010/main" val="431345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E156AA-ABEE-4E11-86E5-7211F952DF8D}"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F25170-FDA2-4BD1-8E2B-C031DF55B722}" type="slidenum">
              <a:rPr lang="en-US" smtClean="0"/>
              <a:t>‹#›</a:t>
            </a:fld>
            <a:endParaRPr lang="en-US"/>
          </a:p>
        </p:txBody>
      </p:sp>
    </p:spTree>
    <p:extLst>
      <p:ext uri="{BB962C8B-B14F-4D97-AF65-F5344CB8AC3E}">
        <p14:creationId xmlns:p14="http://schemas.microsoft.com/office/powerpoint/2010/main" val="3527694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156AA-ABEE-4E11-86E5-7211F952DF8D}"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F25170-FDA2-4BD1-8E2B-C031DF55B722}" type="slidenum">
              <a:rPr lang="en-US" smtClean="0"/>
              <a:t>‹#›</a:t>
            </a:fld>
            <a:endParaRPr lang="en-US"/>
          </a:p>
        </p:txBody>
      </p:sp>
    </p:spTree>
    <p:extLst>
      <p:ext uri="{BB962C8B-B14F-4D97-AF65-F5344CB8AC3E}">
        <p14:creationId xmlns:p14="http://schemas.microsoft.com/office/powerpoint/2010/main" val="117210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5E156AA-ABEE-4E11-86E5-7211F952DF8D}" type="datetimeFigureOut">
              <a:rPr lang="en-US" smtClean="0"/>
              <a:t>9/10/2024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2F25170-FDA2-4BD1-8E2B-C031DF55B722}"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3714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5E156AA-ABEE-4E11-86E5-7211F952DF8D}" type="datetimeFigureOut">
              <a:rPr lang="en-US" smtClean="0"/>
              <a:t>9/10/2024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2F25170-FDA2-4BD1-8E2B-C031DF55B722}"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5109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5E156AA-ABEE-4E11-86E5-7211F952DF8D}" type="datetimeFigureOut">
              <a:rPr lang="en-US" smtClean="0"/>
              <a:t>9/10/2024</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2F25170-FDA2-4BD1-8E2B-C031DF55B722}" type="slidenum">
              <a:rPr lang="en-US" smtClean="0"/>
              <a:t>‹#›</a:t>
            </a:fld>
            <a:endParaRPr lang="en-US"/>
          </a:p>
        </p:txBody>
      </p:sp>
    </p:spTree>
    <p:extLst>
      <p:ext uri="{BB962C8B-B14F-4D97-AF65-F5344CB8AC3E}">
        <p14:creationId xmlns:p14="http://schemas.microsoft.com/office/powerpoint/2010/main" val="2345175232"/>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ihelon/coffee-sales/data"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ihelon/coffee-sales/data"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17E6-D4B2-860F-CA56-0AAA42C9F309}"/>
              </a:ext>
            </a:extLst>
          </p:cNvPr>
          <p:cNvSpPr>
            <a:spLocks noGrp="1"/>
          </p:cNvSpPr>
          <p:nvPr>
            <p:ph type="ctrTitle"/>
          </p:nvPr>
        </p:nvSpPr>
        <p:spPr/>
        <p:txBody>
          <a:bodyPr/>
          <a:lstStyle/>
          <a:p>
            <a:r>
              <a:rPr lang="en-SG" sz="4600" dirty="0"/>
              <a:t>Beyond Traditional Methods: </a:t>
            </a:r>
            <a:br>
              <a:rPr lang="en-SG" sz="4600" dirty="0"/>
            </a:br>
            <a:r>
              <a:rPr lang="en-SG" sz="4600" dirty="0"/>
              <a:t>AI-Powered Retail Insights</a:t>
            </a:r>
            <a:endParaRPr lang="en-US" sz="4600" dirty="0"/>
          </a:p>
        </p:txBody>
      </p:sp>
      <p:sp>
        <p:nvSpPr>
          <p:cNvPr id="3" name="Subtitle 2">
            <a:extLst>
              <a:ext uri="{FF2B5EF4-FFF2-40B4-BE49-F238E27FC236}">
                <a16:creationId xmlns:a16="http://schemas.microsoft.com/office/drawing/2014/main" id="{43EC2597-32FF-36F0-ADC2-CF99F95B0826}"/>
              </a:ext>
            </a:extLst>
          </p:cNvPr>
          <p:cNvSpPr>
            <a:spLocks noGrp="1"/>
          </p:cNvSpPr>
          <p:nvPr>
            <p:ph type="subTitle" idx="1"/>
          </p:nvPr>
        </p:nvSpPr>
        <p:spPr/>
        <p:txBody>
          <a:bodyPr/>
          <a:lstStyle/>
          <a:p>
            <a:pPr algn="r"/>
            <a:r>
              <a:rPr lang="en-SG" dirty="0"/>
              <a:t>Done by Tan Li Ying (Lizz)</a:t>
            </a:r>
            <a:endParaRPr lang="en-US" dirty="0"/>
          </a:p>
        </p:txBody>
      </p:sp>
    </p:spTree>
    <p:extLst>
      <p:ext uri="{BB962C8B-B14F-4D97-AF65-F5344CB8AC3E}">
        <p14:creationId xmlns:p14="http://schemas.microsoft.com/office/powerpoint/2010/main" val="1962177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A58AD12-5543-9B77-15B2-85C07E8EE962}"/>
              </a:ext>
            </a:extLst>
          </p:cNvPr>
          <p:cNvSpPr>
            <a:spLocks noGrp="1"/>
          </p:cNvSpPr>
          <p:nvPr>
            <p:ph type="title"/>
          </p:nvPr>
        </p:nvSpPr>
        <p:spPr/>
        <p:txBody>
          <a:bodyPr>
            <a:noAutofit/>
          </a:bodyPr>
          <a:lstStyle/>
          <a:p>
            <a:r>
              <a:rPr lang="en-SG" sz="3200" dirty="0" err="1"/>
              <a:t>kMeans</a:t>
            </a:r>
            <a:r>
              <a:rPr lang="en-SG" sz="3200" dirty="0"/>
              <a:t> for customer segmentation:</a:t>
            </a:r>
            <a:br>
              <a:rPr lang="en-SG" sz="3200" dirty="0"/>
            </a:br>
            <a:r>
              <a:rPr lang="en-SG" sz="3200" dirty="0"/>
              <a:t>Challenges faced and problem solving approach</a:t>
            </a:r>
          </a:p>
        </p:txBody>
      </p:sp>
      <p:sp>
        <p:nvSpPr>
          <p:cNvPr id="8" name="Content Placeholder 7">
            <a:extLst>
              <a:ext uri="{FF2B5EF4-FFF2-40B4-BE49-F238E27FC236}">
                <a16:creationId xmlns:a16="http://schemas.microsoft.com/office/drawing/2014/main" id="{F7E30483-489F-F577-4E92-19CDB595964E}"/>
              </a:ext>
            </a:extLst>
          </p:cNvPr>
          <p:cNvSpPr>
            <a:spLocks noGrp="1"/>
          </p:cNvSpPr>
          <p:nvPr>
            <p:ph sz="half" idx="1"/>
          </p:nvPr>
        </p:nvSpPr>
        <p:spPr/>
        <p:txBody>
          <a:bodyPr>
            <a:normAutofit/>
          </a:bodyPr>
          <a:lstStyle/>
          <a:p>
            <a:pPr marL="0" indent="0">
              <a:buNone/>
            </a:pPr>
            <a:r>
              <a:rPr lang="en-SG" dirty="0"/>
              <a:t>Challenge:</a:t>
            </a:r>
          </a:p>
          <a:p>
            <a:pPr marL="0" indent="0">
              <a:buNone/>
            </a:pPr>
            <a:r>
              <a:rPr lang="en-SG" dirty="0"/>
              <a:t>Deciding the best k value</a:t>
            </a:r>
          </a:p>
          <a:p>
            <a:pPr marL="0" indent="0">
              <a:buNone/>
            </a:pPr>
            <a:endParaRPr lang="en-SG" dirty="0"/>
          </a:p>
          <a:p>
            <a:pPr marL="0" indent="0">
              <a:buNone/>
            </a:pPr>
            <a:r>
              <a:rPr lang="en-SG" dirty="0"/>
              <a:t>Solving Approach:</a:t>
            </a:r>
          </a:p>
          <a:p>
            <a:pPr marL="0" indent="0">
              <a:buNone/>
            </a:pPr>
            <a:r>
              <a:rPr lang="en-SG" dirty="0"/>
              <a:t>Plot the elbow port and decided with k = 3 where the SSE (Sum of Squared Error) begins to flatten out and see an inflection point.</a:t>
            </a:r>
          </a:p>
        </p:txBody>
      </p:sp>
      <p:pic>
        <p:nvPicPr>
          <p:cNvPr id="5" name="Content Placeholder 4">
            <a:extLst>
              <a:ext uri="{FF2B5EF4-FFF2-40B4-BE49-F238E27FC236}">
                <a16:creationId xmlns:a16="http://schemas.microsoft.com/office/drawing/2014/main" id="{8DDF796D-0E41-4B7F-A27E-DB152533B0E3}"/>
              </a:ext>
            </a:extLst>
          </p:cNvPr>
          <p:cNvPicPr>
            <a:picLocks noGrp="1" noChangeAspect="1"/>
          </p:cNvPicPr>
          <p:nvPr>
            <p:ph sz="half" idx="2"/>
          </p:nvPr>
        </p:nvPicPr>
        <p:blipFill>
          <a:blip r:embed="rId3"/>
          <a:stretch>
            <a:fillRect/>
          </a:stretch>
        </p:blipFill>
        <p:spPr bwMode="auto">
          <a:xfrm>
            <a:off x="6370638" y="2283064"/>
            <a:ext cx="4754562" cy="3388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611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A58AD12-5543-9B77-15B2-85C07E8EE962}"/>
              </a:ext>
            </a:extLst>
          </p:cNvPr>
          <p:cNvSpPr>
            <a:spLocks noGrp="1"/>
          </p:cNvSpPr>
          <p:nvPr>
            <p:ph type="title"/>
          </p:nvPr>
        </p:nvSpPr>
        <p:spPr/>
        <p:txBody>
          <a:bodyPr>
            <a:normAutofit fontScale="90000"/>
          </a:bodyPr>
          <a:lstStyle/>
          <a:p>
            <a:r>
              <a:rPr lang="en-SG" dirty="0" err="1"/>
              <a:t>kMeans</a:t>
            </a:r>
            <a:r>
              <a:rPr lang="en-SG" dirty="0"/>
              <a:t> for customer segmentation:</a:t>
            </a:r>
            <a:br>
              <a:rPr lang="en-SG" dirty="0"/>
            </a:br>
            <a:r>
              <a:rPr lang="en-SG" dirty="0"/>
              <a:t>Potential future enhancement</a:t>
            </a:r>
          </a:p>
        </p:txBody>
      </p:sp>
      <p:sp>
        <p:nvSpPr>
          <p:cNvPr id="8" name="Content Placeholder 7">
            <a:extLst>
              <a:ext uri="{FF2B5EF4-FFF2-40B4-BE49-F238E27FC236}">
                <a16:creationId xmlns:a16="http://schemas.microsoft.com/office/drawing/2014/main" id="{F7E30483-489F-F577-4E92-19CDB595964E}"/>
              </a:ext>
            </a:extLst>
          </p:cNvPr>
          <p:cNvSpPr>
            <a:spLocks noGrp="1"/>
          </p:cNvSpPr>
          <p:nvPr>
            <p:ph idx="1"/>
          </p:nvPr>
        </p:nvSpPr>
        <p:spPr/>
        <p:txBody>
          <a:bodyPr>
            <a:normAutofit/>
          </a:bodyPr>
          <a:lstStyle/>
          <a:p>
            <a:r>
              <a:rPr lang="en-SG" dirty="0"/>
              <a:t>Use alternative clustering algorithms such as Hierarchical Clustering to see if they provide different insights.</a:t>
            </a:r>
          </a:p>
        </p:txBody>
      </p:sp>
      <p:pic>
        <p:nvPicPr>
          <p:cNvPr id="4100" name="Picture 4" descr="a coffee bean growing into a tree symbolizing potential growth. Image 4 of 4">
            <a:extLst>
              <a:ext uri="{FF2B5EF4-FFF2-40B4-BE49-F238E27FC236}">
                <a16:creationId xmlns:a16="http://schemas.microsoft.com/office/drawing/2014/main" id="{B6D267BB-415E-275D-D6DF-C23E0582E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8225" y="3568065"/>
            <a:ext cx="2466975"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938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5D95614-4D0A-4329-5420-2C954A18F954}"/>
              </a:ext>
            </a:extLst>
          </p:cNvPr>
          <p:cNvSpPr>
            <a:spLocks noGrp="1"/>
          </p:cNvSpPr>
          <p:nvPr>
            <p:ph type="title"/>
          </p:nvPr>
        </p:nvSpPr>
        <p:spPr/>
        <p:txBody>
          <a:bodyPr>
            <a:normAutofit fontScale="90000"/>
          </a:bodyPr>
          <a:lstStyle/>
          <a:p>
            <a:r>
              <a:rPr lang="en-SG" dirty="0"/>
              <a:t>LSTM for daily sales forecast:</a:t>
            </a:r>
            <a:br>
              <a:rPr lang="en-SG" dirty="0"/>
            </a:br>
            <a:r>
              <a:rPr lang="en-SG" dirty="0"/>
              <a:t>System architecture and design</a:t>
            </a:r>
          </a:p>
        </p:txBody>
      </p:sp>
      <p:sp>
        <p:nvSpPr>
          <p:cNvPr id="11" name="Content Placeholder 10">
            <a:extLst>
              <a:ext uri="{FF2B5EF4-FFF2-40B4-BE49-F238E27FC236}">
                <a16:creationId xmlns:a16="http://schemas.microsoft.com/office/drawing/2014/main" id="{BFD59627-D2AC-D8FC-5AD2-F664549B1DD8}"/>
              </a:ext>
            </a:extLst>
          </p:cNvPr>
          <p:cNvSpPr>
            <a:spLocks noGrp="1"/>
          </p:cNvSpPr>
          <p:nvPr>
            <p:ph sz="half" idx="2"/>
          </p:nvPr>
        </p:nvSpPr>
        <p:spPr/>
        <p:txBody>
          <a:bodyPr/>
          <a:lstStyle/>
          <a:p>
            <a:pPr marL="0" indent="0">
              <a:buNone/>
            </a:pPr>
            <a:r>
              <a:rPr lang="en-US" dirty="0"/>
              <a:t>LSTM Layers</a:t>
            </a:r>
          </a:p>
          <a:p>
            <a:r>
              <a:rPr lang="en-US" dirty="0"/>
              <a:t>LSTM Cells</a:t>
            </a:r>
          </a:p>
          <a:p>
            <a:pPr lvl="1"/>
            <a:r>
              <a:rPr lang="en-US" dirty="0"/>
              <a:t>The core of the LSTM Model</a:t>
            </a:r>
          </a:p>
          <a:p>
            <a:pPr lvl="1"/>
            <a:r>
              <a:rPr lang="en-US" dirty="0"/>
              <a:t>These cells are designed to capture long-term dependencies in the data. </a:t>
            </a:r>
          </a:p>
          <a:p>
            <a:pPr lvl="1"/>
            <a:r>
              <a:rPr lang="en-US" dirty="0"/>
              <a:t>They consist of three gates (input, forget and output) that regulate the flow of information through the cell.</a:t>
            </a:r>
            <a:endParaRPr lang="en-SG" dirty="0"/>
          </a:p>
          <a:p>
            <a:pPr lvl="1"/>
            <a:r>
              <a:rPr lang="en-SG" dirty="0"/>
              <a:t>Each LSTM cell maintain a hidden state and a cell state. These states store information about the past sequence, allowing the model to learn long-term patterns.</a:t>
            </a:r>
            <a:endParaRPr lang="en-US" dirty="0"/>
          </a:p>
        </p:txBody>
      </p:sp>
      <p:pic>
        <p:nvPicPr>
          <p:cNvPr id="12" name="Content Placeholder 7">
            <a:extLst>
              <a:ext uri="{FF2B5EF4-FFF2-40B4-BE49-F238E27FC236}">
                <a16:creationId xmlns:a16="http://schemas.microsoft.com/office/drawing/2014/main" id="{97DF6577-0CF8-5CAA-E9FC-7CA98B581813}"/>
              </a:ext>
            </a:extLst>
          </p:cNvPr>
          <p:cNvPicPr>
            <a:picLocks noGrp="1" noChangeAspect="1"/>
          </p:cNvPicPr>
          <p:nvPr>
            <p:ph sz="half" idx="1"/>
          </p:nvPr>
        </p:nvPicPr>
        <p:blipFill>
          <a:blip r:embed="rId3"/>
          <a:stretch>
            <a:fillRect/>
          </a:stretch>
        </p:blipFill>
        <p:spPr>
          <a:xfrm>
            <a:off x="1066800" y="2570487"/>
            <a:ext cx="5121980" cy="858513"/>
          </a:xfrm>
        </p:spPr>
      </p:pic>
      <p:pic>
        <p:nvPicPr>
          <p:cNvPr id="13" name="Picture 12">
            <a:extLst>
              <a:ext uri="{FF2B5EF4-FFF2-40B4-BE49-F238E27FC236}">
                <a16:creationId xmlns:a16="http://schemas.microsoft.com/office/drawing/2014/main" id="{43958FFF-6D15-BE54-4223-45462EF4B465}"/>
              </a:ext>
            </a:extLst>
          </p:cNvPr>
          <p:cNvPicPr>
            <a:picLocks noChangeAspect="1"/>
          </p:cNvPicPr>
          <p:nvPr/>
        </p:nvPicPr>
        <p:blipFill>
          <a:blip r:embed="rId4"/>
          <a:stretch>
            <a:fillRect/>
          </a:stretch>
        </p:blipFill>
        <p:spPr>
          <a:xfrm>
            <a:off x="1066800" y="3738283"/>
            <a:ext cx="5127245" cy="1725224"/>
          </a:xfrm>
          <a:prstGeom prst="rect">
            <a:avLst/>
          </a:prstGeom>
        </p:spPr>
      </p:pic>
    </p:spTree>
    <p:extLst>
      <p:ext uri="{BB962C8B-B14F-4D97-AF65-F5344CB8AC3E}">
        <p14:creationId xmlns:p14="http://schemas.microsoft.com/office/powerpoint/2010/main" val="4052292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41F0BFC-D352-FDE8-8E76-005F74F4AEA6}"/>
              </a:ext>
            </a:extLst>
          </p:cNvPr>
          <p:cNvSpPr>
            <a:spLocks noGrp="1"/>
          </p:cNvSpPr>
          <p:nvPr>
            <p:ph type="title"/>
          </p:nvPr>
        </p:nvSpPr>
        <p:spPr/>
        <p:txBody>
          <a:bodyPr>
            <a:normAutofit fontScale="90000"/>
          </a:bodyPr>
          <a:lstStyle/>
          <a:p>
            <a:r>
              <a:rPr lang="en-SG" dirty="0"/>
              <a:t>LSTM for daily sales forecast:</a:t>
            </a:r>
            <a:br>
              <a:rPr lang="en-SG" dirty="0"/>
            </a:br>
            <a:r>
              <a:rPr lang="en-SG" dirty="0"/>
              <a:t>Coding for LSTM model training</a:t>
            </a:r>
            <a:endParaRPr lang="en-US" dirty="0"/>
          </a:p>
        </p:txBody>
      </p:sp>
      <p:pic>
        <p:nvPicPr>
          <p:cNvPr id="5" name="Content Placeholder 4">
            <a:extLst>
              <a:ext uri="{FF2B5EF4-FFF2-40B4-BE49-F238E27FC236}">
                <a16:creationId xmlns:a16="http://schemas.microsoft.com/office/drawing/2014/main" id="{483A0CB3-16C9-C93E-E00F-8828D60AD716}"/>
              </a:ext>
            </a:extLst>
          </p:cNvPr>
          <p:cNvPicPr>
            <a:picLocks noGrp="1" noChangeAspect="1"/>
          </p:cNvPicPr>
          <p:nvPr>
            <p:ph idx="1"/>
          </p:nvPr>
        </p:nvPicPr>
        <p:blipFill>
          <a:blip r:embed="rId3"/>
          <a:stretch>
            <a:fillRect/>
          </a:stretch>
        </p:blipFill>
        <p:spPr>
          <a:xfrm>
            <a:off x="1362639" y="2103438"/>
            <a:ext cx="9466722" cy="3932237"/>
          </a:xfrm>
        </p:spPr>
      </p:pic>
    </p:spTree>
    <p:extLst>
      <p:ext uri="{BB962C8B-B14F-4D97-AF65-F5344CB8AC3E}">
        <p14:creationId xmlns:p14="http://schemas.microsoft.com/office/powerpoint/2010/main" val="392414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41F0BFC-D352-FDE8-8E76-005F74F4AEA6}"/>
              </a:ext>
            </a:extLst>
          </p:cNvPr>
          <p:cNvSpPr>
            <a:spLocks noGrp="1"/>
          </p:cNvSpPr>
          <p:nvPr>
            <p:ph type="title"/>
          </p:nvPr>
        </p:nvSpPr>
        <p:spPr/>
        <p:txBody>
          <a:bodyPr>
            <a:normAutofit fontScale="90000"/>
          </a:bodyPr>
          <a:lstStyle/>
          <a:p>
            <a:r>
              <a:rPr lang="en-SG" dirty="0"/>
              <a:t>LSTM for daily sales forecast:</a:t>
            </a:r>
            <a:br>
              <a:rPr lang="en-SG" dirty="0"/>
            </a:br>
            <a:r>
              <a:rPr lang="en-SG" dirty="0"/>
              <a:t>Result of the LSTM model</a:t>
            </a:r>
            <a:endParaRPr lang="en-US" dirty="0"/>
          </a:p>
        </p:txBody>
      </p:sp>
      <p:sp>
        <p:nvSpPr>
          <p:cNvPr id="11" name="Content Placeholder 10">
            <a:extLst>
              <a:ext uri="{FF2B5EF4-FFF2-40B4-BE49-F238E27FC236}">
                <a16:creationId xmlns:a16="http://schemas.microsoft.com/office/drawing/2014/main" id="{390831F3-4593-7040-7B9D-CF36A134B394}"/>
              </a:ext>
            </a:extLst>
          </p:cNvPr>
          <p:cNvSpPr>
            <a:spLocks noGrp="1"/>
          </p:cNvSpPr>
          <p:nvPr>
            <p:ph sz="half" idx="1"/>
          </p:nvPr>
        </p:nvSpPr>
        <p:spPr>
          <a:xfrm>
            <a:off x="1141410" y="2249485"/>
            <a:ext cx="4878389" cy="3919205"/>
          </a:xfrm>
        </p:spPr>
        <p:txBody>
          <a:bodyPr>
            <a:normAutofit fontScale="77500" lnSpcReduction="20000"/>
          </a:bodyPr>
          <a:lstStyle/>
          <a:p>
            <a:pPr marL="0" indent="0">
              <a:buNone/>
            </a:pPr>
            <a:r>
              <a:rPr lang="en-GB" sz="2600" b="0" i="0" dirty="0">
                <a:effectLst/>
                <a:latin typeface="-apple-system"/>
              </a:rPr>
              <a:t>The chart shows the actual (blue) vs. predicted (orange) values of the sales amount for each day.</a:t>
            </a:r>
          </a:p>
          <a:p>
            <a:pPr marL="0" indent="0">
              <a:buNone/>
            </a:pPr>
            <a:r>
              <a:rPr lang="en-GB" sz="2600" b="0" i="0" dirty="0">
                <a:effectLst/>
                <a:latin typeface="-apple-system"/>
              </a:rPr>
              <a:t>The RMSE score </a:t>
            </a:r>
            <a:r>
              <a:rPr lang="en-GB" sz="2600" dirty="0">
                <a:latin typeface="-apple-system"/>
              </a:rPr>
              <a:t>indicates the average error between predicted and actual, on average, off by $115.93. </a:t>
            </a:r>
          </a:p>
          <a:p>
            <a:pPr marL="0" indent="0">
              <a:buNone/>
            </a:pPr>
            <a:r>
              <a:rPr lang="en-GB" sz="2600" dirty="0">
                <a:latin typeface="-apple-system"/>
              </a:rPr>
              <a:t>From the chart, the predicted value follows the general trend of the actual values, suggesting the model has captured the underlying pattern.</a:t>
            </a:r>
          </a:p>
          <a:p>
            <a:pPr marL="0" indent="0">
              <a:buNone/>
            </a:pPr>
            <a:r>
              <a:rPr lang="en-GB" sz="2600" b="0" i="0" dirty="0">
                <a:effectLst/>
                <a:latin typeface="-apple-system"/>
              </a:rPr>
              <a:t>However, there seems to be a slight lag between predicted and actual, indicating the model might be struggling to capture short-term fluctuations.</a:t>
            </a:r>
          </a:p>
          <a:p>
            <a:pPr marL="0" indent="0">
              <a:buNone/>
            </a:pPr>
            <a:endParaRPr lang="en-GB" b="0" i="0" dirty="0">
              <a:effectLst/>
              <a:latin typeface="-apple-system"/>
            </a:endParaRPr>
          </a:p>
        </p:txBody>
      </p:sp>
      <p:sp>
        <p:nvSpPr>
          <p:cNvPr id="2" name="Content Placeholder 1">
            <a:extLst>
              <a:ext uri="{FF2B5EF4-FFF2-40B4-BE49-F238E27FC236}">
                <a16:creationId xmlns:a16="http://schemas.microsoft.com/office/drawing/2014/main" id="{1AC35643-2675-2D40-C410-8B2F7898B151}"/>
              </a:ext>
            </a:extLst>
          </p:cNvPr>
          <p:cNvSpPr>
            <a:spLocks noGrp="1"/>
          </p:cNvSpPr>
          <p:nvPr>
            <p:ph sz="half" idx="2"/>
          </p:nvPr>
        </p:nvSpPr>
        <p:spPr/>
        <p:txBody>
          <a:bodyPr>
            <a:normAutofit fontScale="77500" lnSpcReduction="20000"/>
          </a:bodyPr>
          <a:lstStyle/>
          <a:p>
            <a:pPr marL="0" indent="0">
              <a:buNone/>
            </a:pPr>
            <a:r>
              <a:rPr lang="en-US" sz="1800" b="0" i="0" u="none" strike="noStrike" baseline="0" dirty="0">
                <a:solidFill>
                  <a:srgbClr val="000000"/>
                </a:solidFill>
                <a:latin typeface="Cantarell"/>
              </a:rPr>
              <a:t> </a:t>
            </a:r>
            <a:r>
              <a:rPr lang="en-US" sz="2300" b="0" i="0" u="none" strike="noStrike" baseline="0" dirty="0">
                <a:latin typeface="Cantarell"/>
              </a:rPr>
              <a:t>RMSE Score : 115.93652712993645</a:t>
            </a:r>
          </a:p>
          <a:p>
            <a:pPr marL="0" indent="0">
              <a:buNone/>
            </a:pPr>
            <a:endParaRPr lang="en-US" sz="2300" b="0" i="0" u="none" strike="noStrike" baseline="0" dirty="0">
              <a:latin typeface="Cantarell"/>
            </a:endParaRPr>
          </a:p>
          <a:p>
            <a:pPr marL="0" indent="0">
              <a:buNone/>
            </a:pPr>
            <a:endParaRPr lang="en-US" sz="2300" b="0" i="0" u="none" strike="noStrike" baseline="0" dirty="0">
              <a:latin typeface="Cantarell"/>
            </a:endParaRPr>
          </a:p>
          <a:p>
            <a:pPr marL="0" indent="0">
              <a:buNone/>
            </a:pPr>
            <a:endParaRPr lang="en-US" dirty="0"/>
          </a:p>
        </p:txBody>
      </p:sp>
      <p:pic>
        <p:nvPicPr>
          <p:cNvPr id="4" name="Picture 2" descr="Screenshot 2024-09-03 095407">
            <a:extLst>
              <a:ext uri="{FF2B5EF4-FFF2-40B4-BE49-F238E27FC236}">
                <a16:creationId xmlns:a16="http://schemas.microsoft.com/office/drawing/2014/main" id="{C0285550-189A-FE75-BEBD-F49CAC8E3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3" y="2387797"/>
            <a:ext cx="4875210" cy="3780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82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A58AD12-5543-9B77-15B2-85C07E8EE962}"/>
              </a:ext>
            </a:extLst>
          </p:cNvPr>
          <p:cNvSpPr>
            <a:spLocks noGrp="1"/>
          </p:cNvSpPr>
          <p:nvPr>
            <p:ph type="title"/>
          </p:nvPr>
        </p:nvSpPr>
        <p:spPr/>
        <p:txBody>
          <a:bodyPr>
            <a:noAutofit/>
          </a:bodyPr>
          <a:lstStyle/>
          <a:p>
            <a:r>
              <a:rPr lang="en-SG" sz="3200" dirty="0"/>
              <a:t>LSTM for daily sales forecast:</a:t>
            </a:r>
            <a:br>
              <a:rPr lang="en-SG" sz="3200" dirty="0"/>
            </a:br>
            <a:r>
              <a:rPr lang="en-SG" sz="3200" dirty="0"/>
              <a:t>Challenges faced and problem solving approach</a:t>
            </a:r>
          </a:p>
        </p:txBody>
      </p:sp>
      <p:sp>
        <p:nvSpPr>
          <p:cNvPr id="9" name="Content Placeholder 8">
            <a:extLst>
              <a:ext uri="{FF2B5EF4-FFF2-40B4-BE49-F238E27FC236}">
                <a16:creationId xmlns:a16="http://schemas.microsoft.com/office/drawing/2014/main" id="{077B974D-1411-FC68-C7F0-496052BCA35C}"/>
              </a:ext>
            </a:extLst>
          </p:cNvPr>
          <p:cNvSpPr>
            <a:spLocks noGrp="1"/>
          </p:cNvSpPr>
          <p:nvPr>
            <p:ph sz="half" idx="2"/>
          </p:nvPr>
        </p:nvSpPr>
        <p:spPr>
          <a:xfrm>
            <a:off x="4718585" y="2103120"/>
            <a:ext cx="6236460" cy="3749040"/>
          </a:xfrm>
        </p:spPr>
        <p:txBody>
          <a:bodyPr>
            <a:normAutofit fontScale="77500" lnSpcReduction="20000"/>
          </a:bodyPr>
          <a:lstStyle/>
          <a:p>
            <a:pPr marL="0" indent="0">
              <a:buNone/>
            </a:pPr>
            <a:r>
              <a:rPr lang="en-SG" sz="2000" dirty="0"/>
              <a:t>Challenge:</a:t>
            </a:r>
          </a:p>
          <a:p>
            <a:pPr marL="0" indent="0">
              <a:buNone/>
            </a:pPr>
            <a:r>
              <a:rPr lang="en-SG" sz="2000" dirty="0"/>
              <a:t>Improving the model performance</a:t>
            </a:r>
          </a:p>
          <a:p>
            <a:pPr marL="0" indent="0">
              <a:buNone/>
            </a:pPr>
            <a:endParaRPr lang="en-SG" sz="2000" dirty="0"/>
          </a:p>
          <a:p>
            <a:pPr marL="0" indent="0">
              <a:buNone/>
            </a:pPr>
            <a:r>
              <a:rPr lang="en-SG" sz="2000" dirty="0"/>
              <a:t>Solving Approach:</a:t>
            </a:r>
          </a:p>
          <a:p>
            <a:r>
              <a:rPr lang="en-SG" sz="2000" dirty="0"/>
              <a:t>Adjusting the LSTM units</a:t>
            </a:r>
          </a:p>
          <a:p>
            <a:r>
              <a:rPr lang="en-SG" sz="2000" dirty="0"/>
              <a:t>Adding activation function</a:t>
            </a:r>
          </a:p>
          <a:p>
            <a:r>
              <a:rPr lang="en-SG" sz="2000" dirty="0"/>
              <a:t>Input early stopper to minimize lose</a:t>
            </a:r>
          </a:p>
          <a:p>
            <a:r>
              <a:rPr lang="en-SG" sz="2000" dirty="0"/>
              <a:t>Added dropout layer to prevent overfitting</a:t>
            </a:r>
          </a:p>
        </p:txBody>
      </p:sp>
      <p:sp>
        <p:nvSpPr>
          <p:cNvPr id="4" name="Content Placeholder 3">
            <a:extLst>
              <a:ext uri="{FF2B5EF4-FFF2-40B4-BE49-F238E27FC236}">
                <a16:creationId xmlns:a16="http://schemas.microsoft.com/office/drawing/2014/main" id="{5BF5AA72-A8AE-D4C0-183D-5E3156395966}"/>
              </a:ext>
            </a:extLst>
          </p:cNvPr>
          <p:cNvSpPr>
            <a:spLocks noGrp="1"/>
          </p:cNvSpPr>
          <p:nvPr>
            <p:ph sz="half" idx="1"/>
          </p:nvPr>
        </p:nvSpPr>
        <p:spPr>
          <a:xfrm>
            <a:off x="1066800" y="2103120"/>
            <a:ext cx="3540711" cy="3749040"/>
          </a:xfrm>
        </p:spPr>
        <p:txBody>
          <a:bodyPr>
            <a:normAutofit fontScale="77500" lnSpcReduction="20000"/>
          </a:bodyPr>
          <a:lstStyle/>
          <a:p>
            <a:pPr marL="0" indent="0">
              <a:buNone/>
            </a:pPr>
            <a:r>
              <a:rPr lang="en-SG" dirty="0"/>
              <a:t>Initial result</a:t>
            </a:r>
          </a:p>
          <a:p>
            <a:pPr marL="0" indent="0">
              <a:buNone/>
            </a:pPr>
            <a:r>
              <a:rPr lang="en-SG" dirty="0"/>
              <a:t>RMSE:</a:t>
            </a:r>
          </a:p>
          <a:p>
            <a:pPr marL="0" indent="0">
              <a:buNone/>
            </a:pPr>
            <a:r>
              <a:rPr lang="en-SG" dirty="0"/>
              <a:t>117.44 units</a:t>
            </a:r>
          </a:p>
          <a:p>
            <a:pPr marL="0" indent="0">
              <a:buNone/>
            </a:pPr>
            <a:endParaRPr lang="en-SG" dirty="0"/>
          </a:p>
          <a:p>
            <a:pPr marL="0" indent="0">
              <a:buNone/>
            </a:pPr>
            <a:endParaRPr lang="en-SG" dirty="0"/>
          </a:p>
          <a:p>
            <a:pPr marL="0" indent="0">
              <a:buNone/>
            </a:pPr>
            <a:r>
              <a:rPr lang="en-SG" dirty="0"/>
              <a:t>Worse result</a:t>
            </a:r>
          </a:p>
          <a:p>
            <a:pPr marL="0" indent="0">
              <a:buNone/>
            </a:pPr>
            <a:r>
              <a:rPr lang="en-SG" dirty="0"/>
              <a:t>RMSE:</a:t>
            </a:r>
          </a:p>
          <a:p>
            <a:pPr marL="0" indent="0">
              <a:buNone/>
            </a:pPr>
            <a:r>
              <a:rPr lang="en-SG" dirty="0"/>
              <a:t>125.75 units</a:t>
            </a:r>
          </a:p>
          <a:p>
            <a:pPr marL="0" indent="0">
              <a:buNone/>
            </a:pPr>
            <a:endParaRPr lang="en-SG" dirty="0"/>
          </a:p>
          <a:p>
            <a:pPr marL="0" indent="0">
              <a:buNone/>
            </a:pPr>
            <a:endParaRPr lang="en-SG" dirty="0"/>
          </a:p>
          <a:p>
            <a:pPr marL="0" indent="0">
              <a:buNone/>
            </a:pPr>
            <a:r>
              <a:rPr lang="en-SG" dirty="0"/>
              <a:t>Best result</a:t>
            </a:r>
          </a:p>
          <a:p>
            <a:pPr marL="0" indent="0">
              <a:buNone/>
            </a:pPr>
            <a:r>
              <a:rPr lang="en-SG" dirty="0"/>
              <a:t>RMSE:</a:t>
            </a:r>
          </a:p>
          <a:p>
            <a:pPr marL="0" indent="0">
              <a:buNone/>
            </a:pPr>
            <a:r>
              <a:rPr lang="en-SG" dirty="0"/>
              <a:t>115.94 units</a:t>
            </a:r>
          </a:p>
        </p:txBody>
      </p:sp>
      <p:pic>
        <p:nvPicPr>
          <p:cNvPr id="5" name="Content Placeholder 2">
            <a:extLst>
              <a:ext uri="{FF2B5EF4-FFF2-40B4-BE49-F238E27FC236}">
                <a16:creationId xmlns:a16="http://schemas.microsoft.com/office/drawing/2014/main" id="{2A6E103E-97D3-0791-A692-608CC55D3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153" y="2103120"/>
            <a:ext cx="1631576" cy="12662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D38CB677-4EFF-02D9-D0BE-042982528A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153" y="3543719"/>
            <a:ext cx="1631576" cy="12453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creenshot 2024-09-03 095407">
            <a:extLst>
              <a:ext uri="{FF2B5EF4-FFF2-40B4-BE49-F238E27FC236}">
                <a16:creationId xmlns:a16="http://schemas.microsoft.com/office/drawing/2014/main" id="{DD1BCAEE-6E7C-2D44-4405-7337188BD4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1153" y="4949955"/>
            <a:ext cx="1631715" cy="126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710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A58AD12-5543-9B77-15B2-85C07E8EE962}"/>
              </a:ext>
            </a:extLst>
          </p:cNvPr>
          <p:cNvSpPr>
            <a:spLocks noGrp="1"/>
          </p:cNvSpPr>
          <p:nvPr>
            <p:ph type="title"/>
          </p:nvPr>
        </p:nvSpPr>
        <p:spPr/>
        <p:txBody>
          <a:bodyPr>
            <a:normAutofit fontScale="90000"/>
          </a:bodyPr>
          <a:lstStyle/>
          <a:p>
            <a:r>
              <a:rPr lang="en-SG" dirty="0"/>
              <a:t>LSTM for daily sales forecast:</a:t>
            </a:r>
            <a:br>
              <a:rPr lang="en-SG" dirty="0"/>
            </a:br>
            <a:r>
              <a:rPr lang="en-SG" dirty="0"/>
              <a:t>Potential future enhancement</a:t>
            </a:r>
          </a:p>
        </p:txBody>
      </p:sp>
      <p:sp>
        <p:nvSpPr>
          <p:cNvPr id="2" name="Content Placeholder 1">
            <a:extLst>
              <a:ext uri="{FF2B5EF4-FFF2-40B4-BE49-F238E27FC236}">
                <a16:creationId xmlns:a16="http://schemas.microsoft.com/office/drawing/2014/main" id="{FDE3ADB9-7A1C-2BEE-DF49-668B77E9F9DA}"/>
              </a:ext>
            </a:extLst>
          </p:cNvPr>
          <p:cNvSpPr>
            <a:spLocks noGrp="1"/>
          </p:cNvSpPr>
          <p:nvPr>
            <p:ph idx="1"/>
          </p:nvPr>
        </p:nvSpPr>
        <p:spPr/>
        <p:txBody>
          <a:bodyPr/>
          <a:lstStyle/>
          <a:p>
            <a:endParaRPr lang="en-SG" dirty="0"/>
          </a:p>
          <a:p>
            <a:r>
              <a:rPr lang="en-SG" dirty="0"/>
              <a:t>Continue to experiment with different hyperparameters such as learning rate, batch size, number of epochs, and LSTM units to find the optimal configuration.</a:t>
            </a:r>
          </a:p>
          <a:p>
            <a:r>
              <a:rPr lang="en-SG" dirty="0"/>
              <a:t>Try rolling LSTM to see if it gives a better performance.</a:t>
            </a:r>
          </a:p>
        </p:txBody>
      </p:sp>
      <p:pic>
        <p:nvPicPr>
          <p:cNvPr id="5122" name="Picture 2" descr="a coffee bean growing into a tree symbolizing potential growth. Image 4 of 4">
            <a:extLst>
              <a:ext uri="{FF2B5EF4-FFF2-40B4-BE49-F238E27FC236}">
                <a16:creationId xmlns:a16="http://schemas.microsoft.com/office/drawing/2014/main" id="{98276468-F338-534D-213A-4EFC94EE1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8225" y="3568065"/>
            <a:ext cx="2466975"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36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41F0BFC-D352-FDE8-8E76-005F74F4AEA6}"/>
              </a:ext>
            </a:extLst>
          </p:cNvPr>
          <p:cNvSpPr>
            <a:spLocks noGrp="1"/>
          </p:cNvSpPr>
          <p:nvPr>
            <p:ph type="title"/>
          </p:nvPr>
        </p:nvSpPr>
        <p:spPr/>
        <p:txBody>
          <a:bodyPr>
            <a:normAutofit/>
          </a:bodyPr>
          <a:lstStyle/>
          <a:p>
            <a:r>
              <a:rPr lang="en-SG" sz="2800" dirty="0"/>
              <a:t>Random forest classifier for product demand forecast:</a:t>
            </a:r>
            <a:br>
              <a:rPr lang="en-SG" sz="2800" dirty="0"/>
            </a:br>
            <a:r>
              <a:rPr lang="en-SG" sz="2800" dirty="0"/>
              <a:t>System architecture and design</a:t>
            </a:r>
            <a:endParaRPr lang="en-US" sz="2800" u="sng" dirty="0"/>
          </a:p>
        </p:txBody>
      </p:sp>
      <p:pic>
        <p:nvPicPr>
          <p:cNvPr id="7" name="Content Placeholder 6">
            <a:extLst>
              <a:ext uri="{FF2B5EF4-FFF2-40B4-BE49-F238E27FC236}">
                <a16:creationId xmlns:a16="http://schemas.microsoft.com/office/drawing/2014/main" id="{295C1A45-C822-6CFD-CA59-A9FB39E5CCF4}"/>
              </a:ext>
            </a:extLst>
          </p:cNvPr>
          <p:cNvPicPr>
            <a:picLocks noGrp="1" noChangeAspect="1"/>
          </p:cNvPicPr>
          <p:nvPr>
            <p:ph sz="half" idx="1"/>
          </p:nvPr>
        </p:nvPicPr>
        <p:blipFill>
          <a:blip r:embed="rId3"/>
          <a:stretch>
            <a:fillRect/>
          </a:stretch>
        </p:blipFill>
        <p:spPr>
          <a:xfrm>
            <a:off x="1547414" y="2103438"/>
            <a:ext cx="3793335" cy="3748087"/>
          </a:xfrm>
        </p:spPr>
      </p:pic>
      <p:sp>
        <p:nvSpPr>
          <p:cNvPr id="9" name="Content Placeholder 8">
            <a:extLst>
              <a:ext uri="{FF2B5EF4-FFF2-40B4-BE49-F238E27FC236}">
                <a16:creationId xmlns:a16="http://schemas.microsoft.com/office/drawing/2014/main" id="{8C62AE47-3DA3-A66F-4A72-444B688C6858}"/>
              </a:ext>
            </a:extLst>
          </p:cNvPr>
          <p:cNvSpPr>
            <a:spLocks noGrp="1"/>
          </p:cNvSpPr>
          <p:nvPr>
            <p:ph sz="half" idx="2"/>
          </p:nvPr>
        </p:nvSpPr>
        <p:spPr/>
        <p:txBody>
          <a:bodyPr>
            <a:normAutofit/>
          </a:bodyPr>
          <a:lstStyle/>
          <a:p>
            <a:r>
              <a:rPr lang="en-SG" dirty="0"/>
              <a:t>Data Collection (Dataset) and Preprocessing (Convert all non numeric </a:t>
            </a:r>
            <a:r>
              <a:rPr lang="en-SG" dirty="0" err="1"/>
              <a:t>dtype</a:t>
            </a:r>
            <a:r>
              <a:rPr lang="en-SG" dirty="0"/>
              <a:t> data into numerical label)</a:t>
            </a:r>
          </a:p>
          <a:p>
            <a:r>
              <a:rPr lang="en-SG" dirty="0"/>
              <a:t>Featuring Engineering : date, card, money, season and hour</a:t>
            </a:r>
          </a:p>
          <a:p>
            <a:r>
              <a:rPr lang="en-SG" dirty="0"/>
              <a:t>Random Forest Model Training</a:t>
            </a:r>
          </a:p>
          <a:p>
            <a:pPr lvl="1"/>
            <a:r>
              <a:rPr lang="en-SG" dirty="0"/>
              <a:t>Train : Test Split  = 80% : 20%</a:t>
            </a:r>
          </a:p>
          <a:p>
            <a:pPr lvl="1"/>
            <a:r>
              <a:rPr lang="en-SG" dirty="0"/>
              <a:t>Number of trees = 100</a:t>
            </a:r>
          </a:p>
          <a:p>
            <a:r>
              <a:rPr lang="en-SG" dirty="0"/>
              <a:t>Demand Forecasting : The model uses its learned patterns to forecast the expected product demand.</a:t>
            </a:r>
          </a:p>
          <a:p>
            <a:pPr lvl="1"/>
            <a:endParaRPr lang="en-SG" dirty="0"/>
          </a:p>
        </p:txBody>
      </p:sp>
    </p:spTree>
    <p:extLst>
      <p:ext uri="{BB962C8B-B14F-4D97-AF65-F5344CB8AC3E}">
        <p14:creationId xmlns:p14="http://schemas.microsoft.com/office/powerpoint/2010/main" val="2775999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41F0BFC-D352-FDE8-8E76-005F74F4AEA6}"/>
              </a:ext>
            </a:extLst>
          </p:cNvPr>
          <p:cNvSpPr>
            <a:spLocks noGrp="1"/>
          </p:cNvSpPr>
          <p:nvPr>
            <p:ph type="title"/>
          </p:nvPr>
        </p:nvSpPr>
        <p:spPr/>
        <p:txBody>
          <a:bodyPr>
            <a:noAutofit/>
          </a:bodyPr>
          <a:lstStyle/>
          <a:p>
            <a:r>
              <a:rPr lang="en-SG" sz="2800" dirty="0"/>
              <a:t>Random forest classifier for product demand forecast:</a:t>
            </a:r>
            <a:br>
              <a:rPr lang="en-SG" sz="2800" dirty="0"/>
            </a:br>
            <a:r>
              <a:rPr lang="en-SG" sz="2800" dirty="0"/>
              <a:t>Coding for RFC model training</a:t>
            </a:r>
            <a:endParaRPr lang="en-US" sz="2800" dirty="0"/>
          </a:p>
        </p:txBody>
      </p:sp>
      <p:pic>
        <p:nvPicPr>
          <p:cNvPr id="4" name="Content Placeholder 3">
            <a:extLst>
              <a:ext uri="{FF2B5EF4-FFF2-40B4-BE49-F238E27FC236}">
                <a16:creationId xmlns:a16="http://schemas.microsoft.com/office/drawing/2014/main" id="{07EC62C2-16B5-4E4F-2DD4-00793E3DCAA0}"/>
              </a:ext>
            </a:extLst>
          </p:cNvPr>
          <p:cNvPicPr>
            <a:picLocks noGrp="1" noChangeAspect="1"/>
          </p:cNvPicPr>
          <p:nvPr>
            <p:ph idx="1"/>
          </p:nvPr>
        </p:nvPicPr>
        <p:blipFill>
          <a:blip r:embed="rId3"/>
          <a:stretch>
            <a:fillRect/>
          </a:stretch>
        </p:blipFill>
        <p:spPr>
          <a:xfrm>
            <a:off x="1066800" y="3131467"/>
            <a:ext cx="10058400" cy="1876178"/>
          </a:xfrm>
        </p:spPr>
      </p:pic>
    </p:spTree>
    <p:extLst>
      <p:ext uri="{BB962C8B-B14F-4D97-AF65-F5344CB8AC3E}">
        <p14:creationId xmlns:p14="http://schemas.microsoft.com/office/powerpoint/2010/main" val="872383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EBD0538-03EA-E58E-DDAD-090FA826ABCC}"/>
              </a:ext>
            </a:extLst>
          </p:cNvPr>
          <p:cNvSpPr>
            <a:spLocks noGrp="1"/>
          </p:cNvSpPr>
          <p:nvPr>
            <p:ph type="title"/>
          </p:nvPr>
        </p:nvSpPr>
        <p:spPr/>
        <p:txBody>
          <a:bodyPr>
            <a:noAutofit/>
          </a:bodyPr>
          <a:lstStyle/>
          <a:p>
            <a:r>
              <a:rPr lang="en-SG" sz="2800" dirty="0"/>
              <a:t>Random forest classifier for product demand forecast:</a:t>
            </a:r>
            <a:br>
              <a:rPr lang="en-SG" sz="2800" dirty="0"/>
            </a:br>
            <a:r>
              <a:rPr lang="en-SG" sz="2800" dirty="0"/>
              <a:t>Result on the RFC model</a:t>
            </a:r>
            <a:endParaRPr lang="en-US" sz="2800" dirty="0"/>
          </a:p>
        </p:txBody>
      </p:sp>
      <p:sp>
        <p:nvSpPr>
          <p:cNvPr id="10" name="Content Placeholder 9">
            <a:extLst>
              <a:ext uri="{FF2B5EF4-FFF2-40B4-BE49-F238E27FC236}">
                <a16:creationId xmlns:a16="http://schemas.microsoft.com/office/drawing/2014/main" id="{E84BA80D-CAE4-BB87-C6F4-FFC4D0592071}"/>
              </a:ext>
            </a:extLst>
          </p:cNvPr>
          <p:cNvSpPr>
            <a:spLocks noGrp="1"/>
          </p:cNvSpPr>
          <p:nvPr>
            <p:ph sz="half" idx="1"/>
          </p:nvPr>
        </p:nvSpPr>
        <p:spPr>
          <a:xfrm>
            <a:off x="1066800" y="2103120"/>
            <a:ext cx="4754880" cy="2351606"/>
          </a:xfrm>
        </p:spPr>
        <p:txBody>
          <a:bodyPr>
            <a:normAutofit/>
          </a:bodyPr>
          <a:lstStyle/>
          <a:p>
            <a:pPr marL="0" indent="0">
              <a:buNone/>
            </a:pPr>
            <a:r>
              <a:rPr lang="en-SG" dirty="0"/>
              <a:t>EVALUATION</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US" dirty="0"/>
          </a:p>
        </p:txBody>
      </p:sp>
      <p:sp>
        <p:nvSpPr>
          <p:cNvPr id="11" name="Content Placeholder 10">
            <a:extLst>
              <a:ext uri="{FF2B5EF4-FFF2-40B4-BE49-F238E27FC236}">
                <a16:creationId xmlns:a16="http://schemas.microsoft.com/office/drawing/2014/main" id="{A2D1A172-B627-4189-0237-52D3CE4EF203}"/>
              </a:ext>
            </a:extLst>
          </p:cNvPr>
          <p:cNvSpPr>
            <a:spLocks noGrp="1"/>
          </p:cNvSpPr>
          <p:nvPr>
            <p:ph sz="half" idx="2"/>
          </p:nvPr>
        </p:nvSpPr>
        <p:spPr>
          <a:xfrm>
            <a:off x="4970929" y="2181375"/>
            <a:ext cx="4875211" cy="2205241"/>
          </a:xfrm>
        </p:spPr>
        <p:txBody>
          <a:bodyPr>
            <a:normAutofit/>
          </a:bodyPr>
          <a:lstStyle/>
          <a:p>
            <a:pPr marL="0" indent="0">
              <a:buNone/>
            </a:pPr>
            <a:r>
              <a:rPr lang="en-SG" dirty="0"/>
              <a:t>MODEL PREDICTION</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US" dirty="0"/>
          </a:p>
        </p:txBody>
      </p:sp>
      <p:pic>
        <p:nvPicPr>
          <p:cNvPr id="3074" name="Picture 2" descr="image">
            <a:extLst>
              <a:ext uri="{FF2B5EF4-FFF2-40B4-BE49-F238E27FC236}">
                <a16:creationId xmlns:a16="http://schemas.microsoft.com/office/drawing/2014/main" id="{F50BC0BC-5D5A-CCF7-C56D-A1075BD21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5008" y="2677041"/>
            <a:ext cx="5737804" cy="17095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a:extLst>
              <a:ext uri="{FF2B5EF4-FFF2-40B4-BE49-F238E27FC236}">
                <a16:creationId xmlns:a16="http://schemas.microsoft.com/office/drawing/2014/main" id="{C2330F7F-534C-684C-A173-FB62CC8B61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589" y="2471383"/>
            <a:ext cx="3044498" cy="19152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FA6FE0E-AB03-8ADA-C8CF-BA804DAEF678}"/>
              </a:ext>
            </a:extLst>
          </p:cNvPr>
          <p:cNvSpPr txBox="1"/>
          <p:nvPr/>
        </p:nvSpPr>
        <p:spPr>
          <a:xfrm>
            <a:off x="1066800" y="4950392"/>
            <a:ext cx="9341019" cy="1200329"/>
          </a:xfrm>
          <a:prstGeom prst="rect">
            <a:avLst/>
          </a:prstGeom>
          <a:noFill/>
        </p:spPr>
        <p:txBody>
          <a:bodyPr wrap="none" rtlCol="0">
            <a:spAutoFit/>
          </a:bodyPr>
          <a:lstStyle/>
          <a:p>
            <a:r>
              <a:rPr lang="en-SG" dirty="0"/>
              <a:t>The model demonstrates moderate accuracy of 73% in predicting coffee orders. </a:t>
            </a:r>
          </a:p>
          <a:p>
            <a:r>
              <a:rPr lang="en-SG" dirty="0"/>
              <a:t>While the model performs well for some class, specially class 0.  </a:t>
            </a:r>
          </a:p>
          <a:p>
            <a:r>
              <a:rPr lang="en-SG" dirty="0"/>
              <a:t>However, it struggles with other, particular class 3.</a:t>
            </a:r>
          </a:p>
          <a:p>
            <a:endParaRPr lang="en-SG" dirty="0"/>
          </a:p>
        </p:txBody>
      </p:sp>
    </p:spTree>
    <p:extLst>
      <p:ext uri="{BB962C8B-B14F-4D97-AF65-F5344CB8AC3E}">
        <p14:creationId xmlns:p14="http://schemas.microsoft.com/office/powerpoint/2010/main" val="2377357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950F-963A-6126-AF94-99D9E945CC67}"/>
              </a:ext>
            </a:extLst>
          </p:cNvPr>
          <p:cNvSpPr>
            <a:spLocks noGrp="1"/>
          </p:cNvSpPr>
          <p:nvPr>
            <p:ph type="title"/>
          </p:nvPr>
        </p:nvSpPr>
        <p:spPr/>
        <p:txBody>
          <a:bodyPr>
            <a:normAutofit fontScale="90000"/>
          </a:bodyPr>
          <a:lstStyle/>
          <a:p>
            <a:r>
              <a:rPr lang="en-GB" dirty="0"/>
              <a:t>Challenges of Traditional Data Analysis in Retail</a:t>
            </a:r>
            <a:endParaRPr lang="en-US" dirty="0"/>
          </a:p>
        </p:txBody>
      </p:sp>
      <p:sp>
        <p:nvSpPr>
          <p:cNvPr id="3" name="Content Placeholder 2">
            <a:extLst>
              <a:ext uri="{FF2B5EF4-FFF2-40B4-BE49-F238E27FC236}">
                <a16:creationId xmlns:a16="http://schemas.microsoft.com/office/drawing/2014/main" id="{549E2839-4A1F-7BDF-E4B7-57C7A6D3B441}"/>
              </a:ext>
            </a:extLst>
          </p:cNvPr>
          <p:cNvSpPr>
            <a:spLocks noGrp="1"/>
          </p:cNvSpPr>
          <p:nvPr>
            <p:ph idx="1"/>
          </p:nvPr>
        </p:nvSpPr>
        <p:spPr/>
        <p:txBody>
          <a:bodyPr>
            <a:normAutofit/>
          </a:bodyPr>
          <a:lstStyle/>
          <a:p>
            <a:pPr marL="0" indent="0">
              <a:buNone/>
            </a:pPr>
            <a:r>
              <a:rPr lang="en-GB" dirty="0"/>
              <a:t>Traditional data analysis methods such as spreadsheets and basic statistical analysis are often inadequate for modern retail data due to:</a:t>
            </a:r>
          </a:p>
          <a:p>
            <a:pPr lvl="1"/>
            <a:r>
              <a:rPr lang="en-GB" b="1" dirty="0"/>
              <a:t>Overgrowing data volume and complexity</a:t>
            </a:r>
            <a:endParaRPr lang="en-GB" dirty="0"/>
          </a:p>
          <a:p>
            <a:pPr lvl="1"/>
            <a:r>
              <a:rPr lang="en-GB" b="1" dirty="0"/>
              <a:t>Data quality issues</a:t>
            </a:r>
            <a:endParaRPr lang="en-GB" dirty="0"/>
          </a:p>
          <a:p>
            <a:pPr lvl="1"/>
            <a:r>
              <a:rPr lang="en-GB" b="1" dirty="0"/>
              <a:t>Visualization limitation</a:t>
            </a:r>
            <a:endParaRPr lang="en-GB" dirty="0"/>
          </a:p>
          <a:p>
            <a:pPr lvl="1"/>
            <a:r>
              <a:rPr lang="en-GB" b="1" dirty="0"/>
              <a:t>Predictive analytics tools limitation</a:t>
            </a:r>
            <a:endParaRPr lang="en-GB" dirty="0"/>
          </a:p>
          <a:p>
            <a:pPr lvl="1"/>
            <a:r>
              <a:rPr lang="en-GB" b="1" dirty="0"/>
              <a:t>Scalability</a:t>
            </a:r>
            <a:endParaRPr lang="en-GB" dirty="0"/>
          </a:p>
        </p:txBody>
      </p:sp>
      <p:pic>
        <p:nvPicPr>
          <p:cNvPr id="2054" name="Picture 6" descr="AI-Powered Retail Insights logo. Image 1 of 4">
            <a:extLst>
              <a:ext uri="{FF2B5EF4-FFF2-40B4-BE49-F238E27FC236}">
                <a16:creationId xmlns:a16="http://schemas.microsoft.com/office/drawing/2014/main" id="{ABB35C07-0001-449E-897D-9AD88B07BC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3743" y="3143949"/>
            <a:ext cx="3071457" cy="3071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963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A58AD12-5543-9B77-15B2-85C07E8EE962}"/>
              </a:ext>
            </a:extLst>
          </p:cNvPr>
          <p:cNvSpPr>
            <a:spLocks noGrp="1"/>
          </p:cNvSpPr>
          <p:nvPr>
            <p:ph type="title"/>
          </p:nvPr>
        </p:nvSpPr>
        <p:spPr/>
        <p:txBody>
          <a:bodyPr>
            <a:normAutofit/>
          </a:bodyPr>
          <a:lstStyle/>
          <a:p>
            <a:r>
              <a:rPr lang="en-SG" sz="2800" dirty="0"/>
              <a:t>Random forest classifier for product demand forecast:</a:t>
            </a:r>
            <a:br>
              <a:rPr lang="en-SG" sz="2800" dirty="0"/>
            </a:br>
            <a:r>
              <a:rPr lang="en-SG" sz="2800" dirty="0"/>
              <a:t>Challenges faced and problem solving approach</a:t>
            </a:r>
          </a:p>
        </p:txBody>
      </p:sp>
      <p:sp>
        <p:nvSpPr>
          <p:cNvPr id="8" name="Content Placeholder 7">
            <a:extLst>
              <a:ext uri="{FF2B5EF4-FFF2-40B4-BE49-F238E27FC236}">
                <a16:creationId xmlns:a16="http://schemas.microsoft.com/office/drawing/2014/main" id="{F7E30483-489F-F577-4E92-19CDB595964E}"/>
              </a:ext>
            </a:extLst>
          </p:cNvPr>
          <p:cNvSpPr>
            <a:spLocks noGrp="1"/>
          </p:cNvSpPr>
          <p:nvPr>
            <p:ph sz="half" idx="1"/>
          </p:nvPr>
        </p:nvSpPr>
        <p:spPr/>
        <p:txBody>
          <a:bodyPr>
            <a:normAutofit/>
          </a:bodyPr>
          <a:lstStyle/>
          <a:p>
            <a:pPr marL="0" indent="0">
              <a:buNone/>
            </a:pPr>
            <a:r>
              <a:rPr lang="en-SG" dirty="0"/>
              <a:t>Challenge:</a:t>
            </a:r>
          </a:p>
          <a:p>
            <a:pPr marL="0" indent="0">
              <a:buNone/>
            </a:pPr>
            <a:r>
              <a:rPr lang="en-SG" dirty="0"/>
              <a:t>Could only use numeric datatype to train the model. Cannot use </a:t>
            </a:r>
            <a:r>
              <a:rPr lang="en-SG" dirty="0" err="1"/>
              <a:t>astype</a:t>
            </a:r>
            <a:r>
              <a:rPr lang="en-SG" dirty="0"/>
              <a:t> function because my date is  in datetime </a:t>
            </a:r>
            <a:r>
              <a:rPr lang="en-SG" dirty="0" err="1"/>
              <a:t>dtype</a:t>
            </a:r>
            <a:endParaRPr lang="en-SG" dirty="0"/>
          </a:p>
          <a:p>
            <a:pPr marL="0" indent="0">
              <a:buNone/>
            </a:pPr>
            <a:endParaRPr lang="en-SG" dirty="0"/>
          </a:p>
          <a:p>
            <a:pPr marL="0" indent="0">
              <a:buNone/>
            </a:pPr>
            <a:r>
              <a:rPr lang="en-SG" dirty="0"/>
              <a:t>Solving approach:</a:t>
            </a:r>
          </a:p>
          <a:p>
            <a:pPr marL="0" indent="0">
              <a:buNone/>
            </a:pPr>
            <a:r>
              <a:rPr lang="en-SG" dirty="0"/>
              <a:t>Use </a:t>
            </a:r>
            <a:r>
              <a:rPr lang="en-SG" dirty="0" err="1"/>
              <a:t>LabelEncoder</a:t>
            </a:r>
            <a:r>
              <a:rPr lang="en-SG" dirty="0"/>
              <a:t> from </a:t>
            </a:r>
            <a:r>
              <a:rPr lang="en-SG" dirty="0" err="1"/>
              <a:t>sklearn</a:t>
            </a:r>
            <a:r>
              <a:rPr lang="en-SG" dirty="0"/>
              <a:t> to convert the datatype to numeric datatype</a:t>
            </a:r>
          </a:p>
          <a:p>
            <a:pPr marL="0" indent="0">
              <a:buNone/>
            </a:pPr>
            <a:endParaRPr lang="en-SG" dirty="0"/>
          </a:p>
          <a:p>
            <a:pPr marL="0" indent="0">
              <a:buNone/>
            </a:pPr>
            <a:endParaRPr lang="en-SG" dirty="0"/>
          </a:p>
        </p:txBody>
      </p:sp>
      <p:pic>
        <p:nvPicPr>
          <p:cNvPr id="5" name="Content Placeholder 4">
            <a:extLst>
              <a:ext uri="{FF2B5EF4-FFF2-40B4-BE49-F238E27FC236}">
                <a16:creationId xmlns:a16="http://schemas.microsoft.com/office/drawing/2014/main" id="{8E68A3AB-6AAE-6AA8-5825-4275124201A6}"/>
              </a:ext>
            </a:extLst>
          </p:cNvPr>
          <p:cNvPicPr>
            <a:picLocks noGrp="1" noChangeAspect="1"/>
          </p:cNvPicPr>
          <p:nvPr>
            <p:ph sz="half" idx="2"/>
          </p:nvPr>
        </p:nvPicPr>
        <p:blipFill>
          <a:blip r:embed="rId3"/>
          <a:stretch>
            <a:fillRect/>
          </a:stretch>
        </p:blipFill>
        <p:spPr>
          <a:xfrm>
            <a:off x="6675942" y="2105558"/>
            <a:ext cx="4143953" cy="3743847"/>
          </a:xfrm>
        </p:spPr>
      </p:pic>
    </p:spTree>
    <p:extLst>
      <p:ext uri="{BB962C8B-B14F-4D97-AF65-F5344CB8AC3E}">
        <p14:creationId xmlns:p14="http://schemas.microsoft.com/office/powerpoint/2010/main" val="1797157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A58AD12-5543-9B77-15B2-85C07E8EE962}"/>
              </a:ext>
            </a:extLst>
          </p:cNvPr>
          <p:cNvSpPr>
            <a:spLocks noGrp="1"/>
          </p:cNvSpPr>
          <p:nvPr>
            <p:ph type="title"/>
          </p:nvPr>
        </p:nvSpPr>
        <p:spPr/>
        <p:txBody>
          <a:bodyPr>
            <a:normAutofit/>
          </a:bodyPr>
          <a:lstStyle/>
          <a:p>
            <a:r>
              <a:rPr lang="en-SG" sz="2800" dirty="0"/>
              <a:t>Random forest classifier for product demand forecast:</a:t>
            </a:r>
            <a:br>
              <a:rPr lang="en-SG" sz="2800" dirty="0"/>
            </a:br>
            <a:r>
              <a:rPr lang="en-SG" sz="2800" dirty="0"/>
              <a:t>Potential future enhancement</a:t>
            </a:r>
          </a:p>
        </p:txBody>
      </p:sp>
      <p:sp>
        <p:nvSpPr>
          <p:cNvPr id="8" name="Content Placeholder 7">
            <a:extLst>
              <a:ext uri="{FF2B5EF4-FFF2-40B4-BE49-F238E27FC236}">
                <a16:creationId xmlns:a16="http://schemas.microsoft.com/office/drawing/2014/main" id="{F7E30483-489F-F577-4E92-19CDB595964E}"/>
              </a:ext>
            </a:extLst>
          </p:cNvPr>
          <p:cNvSpPr>
            <a:spLocks noGrp="1"/>
          </p:cNvSpPr>
          <p:nvPr>
            <p:ph idx="1"/>
          </p:nvPr>
        </p:nvSpPr>
        <p:spPr/>
        <p:txBody>
          <a:bodyPr>
            <a:normAutofit/>
          </a:bodyPr>
          <a:lstStyle/>
          <a:p>
            <a:r>
              <a:rPr lang="en-SG" dirty="0"/>
              <a:t>Experiment with different hyperparameters such as number of trees, maximum depth, minimum sample split, and minimum samples leaf to find the optimal configuration</a:t>
            </a:r>
          </a:p>
          <a:p>
            <a:r>
              <a:rPr lang="en-SG" dirty="0"/>
              <a:t>Try different model like support vector machines or neural networks to see if they perform better compared to RFC</a:t>
            </a:r>
          </a:p>
          <a:p>
            <a:pPr marL="0" indent="0">
              <a:buNone/>
            </a:pPr>
            <a:endParaRPr lang="en-SG" dirty="0"/>
          </a:p>
        </p:txBody>
      </p:sp>
      <p:pic>
        <p:nvPicPr>
          <p:cNvPr id="6146" name="Picture 2" descr="a coffee bean growing into a tree symbolizing potential growth. Image 4 of 4">
            <a:extLst>
              <a:ext uri="{FF2B5EF4-FFF2-40B4-BE49-F238E27FC236}">
                <a16:creationId xmlns:a16="http://schemas.microsoft.com/office/drawing/2014/main" id="{CED984F3-F2CB-6F21-0707-A288504AC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8225" y="3568065"/>
            <a:ext cx="2466975"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261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10719C-D736-0C1D-9F60-FAA713102E50}"/>
              </a:ext>
            </a:extLst>
          </p:cNvPr>
          <p:cNvSpPr>
            <a:spLocks noGrp="1"/>
          </p:cNvSpPr>
          <p:nvPr>
            <p:ph type="title"/>
          </p:nvPr>
        </p:nvSpPr>
        <p:spPr/>
        <p:txBody>
          <a:bodyPr>
            <a:normAutofit fontScale="90000"/>
          </a:bodyPr>
          <a:lstStyle/>
          <a:p>
            <a:pPr algn="ctr"/>
            <a:br>
              <a:rPr lang="en-SG" dirty="0"/>
            </a:br>
            <a:br>
              <a:rPr lang="en-SG" dirty="0"/>
            </a:br>
            <a:r>
              <a:rPr lang="en-SG" dirty="0"/>
              <a:t>CONCLUSION</a:t>
            </a:r>
            <a:br>
              <a:rPr lang="en-SG" dirty="0"/>
            </a:br>
            <a:br>
              <a:rPr lang="en-SG" dirty="0"/>
            </a:br>
            <a:endParaRPr lang="en-US" dirty="0"/>
          </a:p>
        </p:txBody>
      </p:sp>
      <p:sp>
        <p:nvSpPr>
          <p:cNvPr id="6" name="Text Placeholder 5">
            <a:extLst>
              <a:ext uri="{FF2B5EF4-FFF2-40B4-BE49-F238E27FC236}">
                <a16:creationId xmlns:a16="http://schemas.microsoft.com/office/drawing/2014/main" id="{F31650F5-BA89-11FF-F651-8CE32CCC73DF}"/>
              </a:ext>
            </a:extLst>
          </p:cNvPr>
          <p:cNvSpPr>
            <a:spLocks noGrp="1"/>
          </p:cNvSpPr>
          <p:nvPr>
            <p:ph type="body" idx="1"/>
          </p:nvPr>
        </p:nvSpPr>
        <p:spPr/>
        <p:txBody>
          <a:bodyPr/>
          <a:lstStyle/>
          <a:p>
            <a:endParaRPr lang="en-SG" sz="2000" b="1" dirty="0"/>
          </a:p>
          <a:p>
            <a:endParaRPr lang="en-SG" sz="2000" b="1" dirty="0"/>
          </a:p>
          <a:p>
            <a:r>
              <a:rPr lang="en-SG" sz="2000" b="1" dirty="0" err="1"/>
              <a:t>Kmeans</a:t>
            </a:r>
            <a:r>
              <a:rPr lang="en-SG" sz="2000" b="1" dirty="0"/>
              <a:t> FOR Customer segmentation</a:t>
            </a:r>
            <a:endParaRPr lang="en-US" sz="2000" b="1" dirty="0"/>
          </a:p>
        </p:txBody>
      </p:sp>
      <p:sp>
        <p:nvSpPr>
          <p:cNvPr id="9" name="Text Placeholder 8">
            <a:extLst>
              <a:ext uri="{FF2B5EF4-FFF2-40B4-BE49-F238E27FC236}">
                <a16:creationId xmlns:a16="http://schemas.microsoft.com/office/drawing/2014/main" id="{5AEBCA06-F475-3703-F2B3-14B94039EEA3}"/>
              </a:ext>
            </a:extLst>
          </p:cNvPr>
          <p:cNvSpPr>
            <a:spLocks noGrp="1"/>
          </p:cNvSpPr>
          <p:nvPr>
            <p:ph type="body" sz="half" idx="15"/>
          </p:nvPr>
        </p:nvSpPr>
        <p:spPr/>
        <p:txBody>
          <a:bodyPr>
            <a:normAutofit/>
          </a:bodyPr>
          <a:lstStyle/>
          <a:p>
            <a:r>
              <a:rPr lang="en-SG" sz="1600" dirty="0" err="1"/>
              <a:t>kMeans</a:t>
            </a:r>
            <a:r>
              <a:rPr lang="en-SG" sz="1600" dirty="0"/>
              <a:t> model is simple, scalable and interpretable. It helps retailers to understand their customers and tailor marketing strategies. </a:t>
            </a:r>
            <a:endParaRPr lang="en-US" sz="1600" dirty="0"/>
          </a:p>
        </p:txBody>
      </p:sp>
      <p:sp>
        <p:nvSpPr>
          <p:cNvPr id="7" name="Text Placeholder 6">
            <a:extLst>
              <a:ext uri="{FF2B5EF4-FFF2-40B4-BE49-F238E27FC236}">
                <a16:creationId xmlns:a16="http://schemas.microsoft.com/office/drawing/2014/main" id="{A7EB4DCF-83B1-7ABF-913E-E8E0FB21CA36}"/>
              </a:ext>
            </a:extLst>
          </p:cNvPr>
          <p:cNvSpPr>
            <a:spLocks noGrp="1"/>
          </p:cNvSpPr>
          <p:nvPr>
            <p:ph type="body" sz="quarter" idx="3"/>
          </p:nvPr>
        </p:nvSpPr>
        <p:spPr/>
        <p:txBody>
          <a:bodyPr/>
          <a:lstStyle/>
          <a:p>
            <a:r>
              <a:rPr lang="en-SG" sz="2000" b="1" dirty="0"/>
              <a:t>RNN (LSTM) for sales forecasting</a:t>
            </a:r>
            <a:endParaRPr lang="en-US" sz="2000" b="1" dirty="0"/>
          </a:p>
        </p:txBody>
      </p:sp>
      <p:sp>
        <p:nvSpPr>
          <p:cNvPr id="10" name="Text Placeholder 9">
            <a:extLst>
              <a:ext uri="{FF2B5EF4-FFF2-40B4-BE49-F238E27FC236}">
                <a16:creationId xmlns:a16="http://schemas.microsoft.com/office/drawing/2014/main" id="{514FA6F3-DBE5-5C8C-FE56-B4E587CCBD75}"/>
              </a:ext>
            </a:extLst>
          </p:cNvPr>
          <p:cNvSpPr>
            <a:spLocks noGrp="1"/>
          </p:cNvSpPr>
          <p:nvPr>
            <p:ph type="body" sz="half" idx="16"/>
          </p:nvPr>
        </p:nvSpPr>
        <p:spPr/>
        <p:txBody>
          <a:bodyPr>
            <a:normAutofit lnSpcReduction="10000"/>
          </a:bodyPr>
          <a:lstStyle/>
          <a:p>
            <a:r>
              <a:rPr lang="en-SG" sz="1600" dirty="0"/>
              <a:t>LSTM model provides accurate sales forecasting, can handle seasonal patterns and can adapt to changing market conditions. </a:t>
            </a:r>
            <a:r>
              <a:rPr lang="en-US" sz="1600" dirty="0"/>
              <a:t>It offer a powerful tool for sales forecasting, capable of handling complex time series data and capturing long-term dependencies.</a:t>
            </a:r>
            <a:endParaRPr lang="en-SG" sz="1600" dirty="0"/>
          </a:p>
        </p:txBody>
      </p:sp>
      <p:sp>
        <p:nvSpPr>
          <p:cNvPr id="8" name="Text Placeholder 7">
            <a:extLst>
              <a:ext uri="{FF2B5EF4-FFF2-40B4-BE49-F238E27FC236}">
                <a16:creationId xmlns:a16="http://schemas.microsoft.com/office/drawing/2014/main" id="{E939612B-78C4-7102-04BB-63D3DAE264A7}"/>
              </a:ext>
            </a:extLst>
          </p:cNvPr>
          <p:cNvSpPr>
            <a:spLocks noGrp="1"/>
          </p:cNvSpPr>
          <p:nvPr>
            <p:ph type="body" sz="quarter" idx="13"/>
          </p:nvPr>
        </p:nvSpPr>
        <p:spPr/>
        <p:txBody>
          <a:bodyPr/>
          <a:lstStyle/>
          <a:p>
            <a:r>
              <a:rPr lang="en-SG" sz="2000" b="1" dirty="0"/>
              <a:t>RANDOM FOREST FOR DEMAND FORECAST</a:t>
            </a:r>
            <a:endParaRPr lang="en-US" sz="2000" b="1" dirty="0"/>
          </a:p>
        </p:txBody>
      </p:sp>
      <p:sp>
        <p:nvSpPr>
          <p:cNvPr id="11" name="Text Placeholder 10">
            <a:extLst>
              <a:ext uri="{FF2B5EF4-FFF2-40B4-BE49-F238E27FC236}">
                <a16:creationId xmlns:a16="http://schemas.microsoft.com/office/drawing/2014/main" id="{A4D53489-5D4C-BB55-FF30-A39CF01F1B02}"/>
              </a:ext>
            </a:extLst>
          </p:cNvPr>
          <p:cNvSpPr>
            <a:spLocks noGrp="1"/>
          </p:cNvSpPr>
          <p:nvPr>
            <p:ph type="body" sz="half" idx="17"/>
          </p:nvPr>
        </p:nvSpPr>
        <p:spPr/>
        <p:txBody>
          <a:bodyPr>
            <a:normAutofit/>
          </a:bodyPr>
          <a:lstStyle/>
          <a:p>
            <a:r>
              <a:rPr lang="en-SG" sz="1600" dirty="0"/>
              <a:t>Random forest classifier model has the ability to handle categorical data and reduce overfitting. It can provide accurate forecasts and identify key factors influencing demand. </a:t>
            </a:r>
            <a:endParaRPr lang="en-US" sz="1600" dirty="0"/>
          </a:p>
        </p:txBody>
      </p:sp>
      <p:pic>
        <p:nvPicPr>
          <p:cNvPr id="2050" name="Picture 2" descr="Customer Analytics Dashboard">
            <a:extLst>
              <a:ext uri="{FF2B5EF4-FFF2-40B4-BE49-F238E27FC236}">
                <a16:creationId xmlns:a16="http://schemas.microsoft.com/office/drawing/2014/main" id="{CB77C89B-AFCB-18AE-3FF2-DA9DD98AF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0" y="269802"/>
            <a:ext cx="2244798" cy="22447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02586FB-FF80-DC9B-E927-9C94D8C4ABD0}"/>
              </a:ext>
            </a:extLst>
          </p:cNvPr>
          <p:cNvSpPr txBox="1"/>
          <p:nvPr/>
        </p:nvSpPr>
        <p:spPr>
          <a:xfrm>
            <a:off x="606934" y="5791199"/>
            <a:ext cx="11199584" cy="584775"/>
          </a:xfrm>
          <a:prstGeom prst="rect">
            <a:avLst/>
          </a:prstGeom>
          <a:noFill/>
        </p:spPr>
        <p:txBody>
          <a:bodyPr wrap="square" rtlCol="0">
            <a:spAutoFit/>
          </a:bodyPr>
          <a:lstStyle/>
          <a:p>
            <a:r>
              <a:rPr lang="en-SG" sz="1600" dirty="0"/>
              <a:t>AI help retailers to enhance customer satisfaction, increase sales, reduce costs, and gain a competitive edges against their competitors by extracting valuables insights from the data.</a:t>
            </a:r>
          </a:p>
        </p:txBody>
      </p:sp>
    </p:spTree>
    <p:extLst>
      <p:ext uri="{BB962C8B-B14F-4D97-AF65-F5344CB8AC3E}">
        <p14:creationId xmlns:p14="http://schemas.microsoft.com/office/powerpoint/2010/main" val="3635087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671CA0D-B4E5-3664-F090-7C8C2773B0DE}"/>
              </a:ext>
            </a:extLst>
          </p:cNvPr>
          <p:cNvSpPr>
            <a:spLocks noGrp="1"/>
          </p:cNvSpPr>
          <p:nvPr>
            <p:ph type="ctrTitle"/>
          </p:nvPr>
        </p:nvSpPr>
        <p:spPr>
          <a:xfrm>
            <a:off x="1700212" y="2832100"/>
            <a:ext cx="8791575" cy="1193800"/>
          </a:xfrm>
        </p:spPr>
        <p:txBody>
          <a:bodyPr>
            <a:normAutofit fontScale="90000"/>
          </a:bodyPr>
          <a:lstStyle/>
          <a:p>
            <a:pPr algn="ctr"/>
            <a:r>
              <a:rPr lang="en-SG" sz="9600" dirty="0"/>
              <a:t>The end</a:t>
            </a:r>
            <a:endParaRPr lang="en-US" sz="9600" dirty="0"/>
          </a:p>
        </p:txBody>
      </p:sp>
    </p:spTree>
    <p:extLst>
      <p:ext uri="{BB962C8B-B14F-4D97-AF65-F5344CB8AC3E}">
        <p14:creationId xmlns:p14="http://schemas.microsoft.com/office/powerpoint/2010/main" val="334083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E3F6-2020-F056-7EB0-017F3AB27FCA}"/>
              </a:ext>
            </a:extLst>
          </p:cNvPr>
          <p:cNvSpPr>
            <a:spLocks noGrp="1"/>
          </p:cNvSpPr>
          <p:nvPr>
            <p:ph type="title"/>
          </p:nvPr>
        </p:nvSpPr>
        <p:spPr/>
        <p:txBody>
          <a:bodyPr>
            <a:normAutofit/>
          </a:bodyPr>
          <a:lstStyle/>
          <a:p>
            <a:r>
              <a:rPr lang="en-GB" sz="3600" dirty="0"/>
              <a:t>Specific Challenges in Retail Data Analytics</a:t>
            </a:r>
            <a:endParaRPr lang="en-US" sz="3600" dirty="0"/>
          </a:p>
        </p:txBody>
      </p:sp>
      <p:sp>
        <p:nvSpPr>
          <p:cNvPr id="3" name="Content Placeholder 2">
            <a:extLst>
              <a:ext uri="{FF2B5EF4-FFF2-40B4-BE49-F238E27FC236}">
                <a16:creationId xmlns:a16="http://schemas.microsoft.com/office/drawing/2014/main" id="{42C5C9BB-BBB4-C9F5-D557-256AF5D53E6F}"/>
              </a:ext>
            </a:extLst>
          </p:cNvPr>
          <p:cNvSpPr>
            <a:spLocks noGrp="1"/>
          </p:cNvSpPr>
          <p:nvPr>
            <p:ph idx="1"/>
          </p:nvPr>
        </p:nvSpPr>
        <p:spPr/>
        <p:txBody>
          <a:bodyPr>
            <a:normAutofit/>
          </a:bodyPr>
          <a:lstStyle/>
          <a:p>
            <a:r>
              <a:rPr lang="en-GB" b="1" dirty="0"/>
              <a:t>Customer Segmentation</a:t>
            </a:r>
          </a:p>
          <a:p>
            <a:pPr lvl="1"/>
            <a:r>
              <a:rPr lang="en-GB" dirty="0"/>
              <a:t>Diverse customer profiles and behaviours.</a:t>
            </a:r>
          </a:p>
          <a:p>
            <a:pPr lvl="1"/>
            <a:r>
              <a:rPr lang="en-GB" dirty="0"/>
              <a:t>Data quality issues.</a:t>
            </a:r>
          </a:p>
          <a:p>
            <a:pPr marL="457200" lvl="1" indent="0">
              <a:buNone/>
            </a:pPr>
            <a:endParaRPr lang="en-GB" dirty="0"/>
          </a:p>
          <a:p>
            <a:r>
              <a:rPr lang="en-GB" b="1" dirty="0"/>
              <a:t>Sales Forecasting</a:t>
            </a:r>
          </a:p>
          <a:p>
            <a:pPr lvl="1"/>
            <a:r>
              <a:rPr lang="en-GB" dirty="0"/>
              <a:t>Product availability and pricing.</a:t>
            </a:r>
          </a:p>
          <a:p>
            <a:pPr lvl="1"/>
            <a:r>
              <a:rPr lang="en-GB" dirty="0"/>
              <a:t>Economic conditions.</a:t>
            </a:r>
          </a:p>
          <a:p>
            <a:pPr marL="457200" lvl="1" indent="0">
              <a:buNone/>
            </a:pPr>
            <a:endParaRPr lang="en-GB" dirty="0"/>
          </a:p>
          <a:p>
            <a:r>
              <a:rPr lang="en-GB" b="1" dirty="0"/>
              <a:t>Demand Forecasting</a:t>
            </a:r>
          </a:p>
          <a:p>
            <a:pPr lvl="1"/>
            <a:r>
              <a:rPr lang="en-GB" dirty="0"/>
              <a:t>Seasonality, promotions, and external factors.</a:t>
            </a:r>
          </a:p>
          <a:p>
            <a:pPr lvl="1"/>
            <a:r>
              <a:rPr lang="en-GB" dirty="0"/>
              <a:t>Product life cycle.</a:t>
            </a:r>
          </a:p>
        </p:txBody>
      </p:sp>
      <p:pic>
        <p:nvPicPr>
          <p:cNvPr id="1026" name="Picture 2" descr="80/20 Rule of Customer Segmentation ...">
            <a:extLst>
              <a:ext uri="{FF2B5EF4-FFF2-40B4-BE49-F238E27FC236}">
                <a16:creationId xmlns:a16="http://schemas.microsoft.com/office/drawing/2014/main" id="{4115ADD0-FF7D-2563-4B15-BB7E19897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3258" y="2014194"/>
            <a:ext cx="3189289" cy="174839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6 Sales Forecasting Methods for a Stronger Growth Strategy">
            <a:extLst>
              <a:ext uri="{FF2B5EF4-FFF2-40B4-BE49-F238E27FC236}">
                <a16:creationId xmlns:a16="http://schemas.microsoft.com/office/drawing/2014/main" id="{5830A113-F3C1-F9F0-C349-DE63AE192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3258" y="4237196"/>
            <a:ext cx="3189289" cy="179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57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CE834F-65D4-E50F-FDC7-BC0C29A80449}"/>
              </a:ext>
            </a:extLst>
          </p:cNvPr>
          <p:cNvSpPr>
            <a:spLocks noGrp="1"/>
          </p:cNvSpPr>
          <p:nvPr>
            <p:ph type="title"/>
          </p:nvPr>
        </p:nvSpPr>
        <p:spPr>
          <a:xfrm>
            <a:off x="466725" y="365125"/>
            <a:ext cx="11334750" cy="1325563"/>
          </a:xfrm>
        </p:spPr>
        <p:txBody>
          <a:bodyPr/>
          <a:lstStyle/>
          <a:p>
            <a:r>
              <a:rPr lang="en-SG" dirty="0">
                <a:hlinkClick r:id="rId3"/>
              </a:rPr>
              <a:t>About the Dataset</a:t>
            </a:r>
            <a:endParaRPr lang="en-US" dirty="0"/>
          </a:p>
        </p:txBody>
      </p:sp>
      <p:sp>
        <p:nvSpPr>
          <p:cNvPr id="6" name="Content Placeholder 5">
            <a:extLst>
              <a:ext uri="{FF2B5EF4-FFF2-40B4-BE49-F238E27FC236}">
                <a16:creationId xmlns:a16="http://schemas.microsoft.com/office/drawing/2014/main" id="{9D93AEC4-A8F9-BC73-651C-B4BDFAC779F8}"/>
              </a:ext>
            </a:extLst>
          </p:cNvPr>
          <p:cNvSpPr>
            <a:spLocks noGrp="1"/>
          </p:cNvSpPr>
          <p:nvPr>
            <p:ph sz="half" idx="1"/>
          </p:nvPr>
        </p:nvSpPr>
        <p:spPr>
          <a:xfrm>
            <a:off x="504824" y="1605800"/>
            <a:ext cx="5705475" cy="4351338"/>
          </a:xfrm>
        </p:spPr>
        <p:txBody>
          <a:bodyPr>
            <a:normAutofit fontScale="92500" lnSpcReduction="10000"/>
          </a:bodyPr>
          <a:lstStyle/>
          <a:p>
            <a:pPr marL="0" indent="0">
              <a:buNone/>
            </a:pPr>
            <a:endParaRPr lang="en-SG" dirty="0"/>
          </a:p>
          <a:p>
            <a:pPr marL="0" indent="0">
              <a:buNone/>
            </a:pPr>
            <a:r>
              <a:rPr lang="en-SG" dirty="0"/>
              <a:t>Contain detailed record of coffee sales from a vending machine spans from March 2024 to present time. (latest update is till 28-Aug-2024)</a:t>
            </a:r>
            <a:br>
              <a:rPr lang="en-SG" dirty="0"/>
            </a:br>
            <a:endParaRPr lang="en-SG" dirty="0"/>
          </a:p>
          <a:p>
            <a:pPr marL="0" indent="0">
              <a:buNone/>
            </a:pPr>
            <a:r>
              <a:rPr lang="en-SG" dirty="0"/>
              <a:t>Dimension of the dataset :  (1395, 6)</a:t>
            </a:r>
          </a:p>
          <a:p>
            <a:endParaRPr lang="en-US" dirty="0"/>
          </a:p>
        </p:txBody>
      </p:sp>
      <p:sp>
        <p:nvSpPr>
          <p:cNvPr id="7" name="Content Placeholder 6">
            <a:extLst>
              <a:ext uri="{FF2B5EF4-FFF2-40B4-BE49-F238E27FC236}">
                <a16:creationId xmlns:a16="http://schemas.microsoft.com/office/drawing/2014/main" id="{FB9288BF-CADA-B0F7-1ECB-55AC4CB2B64F}"/>
              </a:ext>
            </a:extLst>
          </p:cNvPr>
          <p:cNvSpPr>
            <a:spLocks noGrp="1"/>
          </p:cNvSpPr>
          <p:nvPr>
            <p:ph sz="half" idx="2"/>
          </p:nvPr>
        </p:nvSpPr>
        <p:spPr>
          <a:xfrm>
            <a:off x="6619875" y="1825624"/>
            <a:ext cx="5181600" cy="4351338"/>
          </a:xfrm>
        </p:spPr>
        <p:txBody>
          <a:bodyPr>
            <a:normAutofit fontScale="92500" lnSpcReduction="10000"/>
          </a:bodyPr>
          <a:lstStyle/>
          <a:p>
            <a:pPr marL="0" indent="0">
              <a:buNone/>
            </a:pPr>
            <a:r>
              <a:rPr lang="en-SG" dirty="0"/>
              <a:t>Description of the columns:</a:t>
            </a:r>
          </a:p>
          <a:p>
            <a:pPr marL="0" indent="0">
              <a:buNone/>
            </a:pPr>
            <a:r>
              <a:rPr lang="en-SG" dirty="0"/>
              <a:t>date – Date of purchasing</a:t>
            </a:r>
          </a:p>
          <a:p>
            <a:pPr marL="0" indent="0">
              <a:buNone/>
            </a:pPr>
            <a:r>
              <a:rPr lang="en-SG" dirty="0"/>
              <a:t>datetime – Datetime of purchasing</a:t>
            </a:r>
          </a:p>
          <a:p>
            <a:pPr marL="0" indent="0">
              <a:buNone/>
            </a:pPr>
            <a:r>
              <a:rPr lang="en-SG" dirty="0" err="1"/>
              <a:t>cash_type</a:t>
            </a:r>
            <a:r>
              <a:rPr lang="en-SG" dirty="0"/>
              <a:t> – Cash or card payment</a:t>
            </a:r>
          </a:p>
          <a:p>
            <a:pPr marL="0" indent="0">
              <a:buNone/>
            </a:pPr>
            <a:r>
              <a:rPr lang="en-SG" dirty="0"/>
              <a:t>card – Anonymous card number for each unique customer that used card purchasing</a:t>
            </a:r>
          </a:p>
          <a:p>
            <a:pPr marL="0" indent="0">
              <a:buNone/>
            </a:pPr>
            <a:r>
              <a:rPr lang="en-SG" dirty="0"/>
              <a:t>money – Amount of money in Ukrainian hryvnias</a:t>
            </a:r>
          </a:p>
          <a:p>
            <a:pPr marL="0" indent="0">
              <a:buNone/>
            </a:pPr>
            <a:r>
              <a:rPr lang="en-SG" dirty="0" err="1"/>
              <a:t>coffee_name</a:t>
            </a:r>
            <a:r>
              <a:rPr lang="en-SG" dirty="0"/>
              <a:t> – Coffee type</a:t>
            </a:r>
          </a:p>
          <a:p>
            <a:pPr marL="0" indent="0">
              <a:buNone/>
            </a:pPr>
            <a:endParaRPr lang="en-SG" dirty="0"/>
          </a:p>
          <a:p>
            <a:pPr marL="0" indent="0">
              <a:buNone/>
            </a:pPr>
            <a:r>
              <a:rPr lang="en-SG" dirty="0"/>
              <a:t>Added columns:</a:t>
            </a:r>
          </a:p>
          <a:p>
            <a:pPr marL="0" indent="0">
              <a:buNone/>
            </a:pPr>
            <a:r>
              <a:rPr lang="en-SG" dirty="0"/>
              <a:t>season – Season of the year</a:t>
            </a:r>
          </a:p>
          <a:p>
            <a:pPr marL="0" indent="0">
              <a:buNone/>
            </a:pPr>
            <a:r>
              <a:rPr lang="en-SG" dirty="0"/>
              <a:t>hour – Hour of the day at point of purchasing</a:t>
            </a:r>
          </a:p>
          <a:p>
            <a:endParaRPr lang="en-US" dirty="0"/>
          </a:p>
        </p:txBody>
      </p:sp>
      <p:pic>
        <p:nvPicPr>
          <p:cNvPr id="18" name="Picture 17">
            <a:extLst>
              <a:ext uri="{FF2B5EF4-FFF2-40B4-BE49-F238E27FC236}">
                <a16:creationId xmlns:a16="http://schemas.microsoft.com/office/drawing/2014/main" id="{DBAD32F6-FDBF-7696-1F11-4F5894657EF2}"/>
              </a:ext>
            </a:extLst>
          </p:cNvPr>
          <p:cNvPicPr>
            <a:picLocks noChangeAspect="1"/>
          </p:cNvPicPr>
          <p:nvPr/>
        </p:nvPicPr>
        <p:blipFill>
          <a:blip r:embed="rId4"/>
          <a:stretch>
            <a:fillRect/>
          </a:stretch>
        </p:blipFill>
        <p:spPr>
          <a:xfrm>
            <a:off x="466725" y="3341064"/>
            <a:ext cx="5781675" cy="1364905"/>
          </a:xfrm>
          <a:prstGeom prst="rect">
            <a:avLst/>
          </a:prstGeom>
        </p:spPr>
      </p:pic>
      <p:pic>
        <p:nvPicPr>
          <p:cNvPr id="2" name="Picture 2">
            <a:extLst>
              <a:ext uri="{FF2B5EF4-FFF2-40B4-BE49-F238E27FC236}">
                <a16:creationId xmlns:a16="http://schemas.microsoft.com/office/drawing/2014/main" id="{C4C16286-03F8-82BF-2DD5-C1782751E1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5687" y="4870862"/>
            <a:ext cx="3223750" cy="1622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86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0C903-2A66-AEF0-6E1F-40836003D12E}"/>
              </a:ext>
            </a:extLst>
          </p:cNvPr>
          <p:cNvSpPr>
            <a:spLocks noGrp="1"/>
          </p:cNvSpPr>
          <p:nvPr>
            <p:ph type="title"/>
          </p:nvPr>
        </p:nvSpPr>
        <p:spPr/>
        <p:txBody>
          <a:bodyPr/>
          <a:lstStyle/>
          <a:p>
            <a:pPr algn="ctr"/>
            <a:r>
              <a:rPr lang="en-SG" dirty="0">
                <a:hlinkClick r:id="rId3"/>
              </a:rPr>
              <a:t>About the Dataset</a:t>
            </a:r>
            <a:endParaRPr lang="en-US" dirty="0"/>
          </a:p>
        </p:txBody>
      </p:sp>
      <p:sp>
        <p:nvSpPr>
          <p:cNvPr id="9" name="Text Placeholder 8">
            <a:extLst>
              <a:ext uri="{FF2B5EF4-FFF2-40B4-BE49-F238E27FC236}">
                <a16:creationId xmlns:a16="http://schemas.microsoft.com/office/drawing/2014/main" id="{F5BD6B77-31D3-ABC1-F586-9527D6EFEA97}"/>
              </a:ext>
            </a:extLst>
          </p:cNvPr>
          <p:cNvSpPr>
            <a:spLocks noGrp="1"/>
          </p:cNvSpPr>
          <p:nvPr>
            <p:ph type="body" idx="1"/>
          </p:nvPr>
        </p:nvSpPr>
        <p:spPr/>
        <p:txBody>
          <a:bodyPr>
            <a:normAutofit lnSpcReduction="10000"/>
          </a:bodyPr>
          <a:lstStyle/>
          <a:p>
            <a:pPr algn="ctr"/>
            <a:endParaRPr lang="en-SG" dirty="0"/>
          </a:p>
          <a:p>
            <a:pPr algn="ctr"/>
            <a:r>
              <a:rPr lang="en-SG" dirty="0"/>
              <a:t>Pair plot</a:t>
            </a:r>
          </a:p>
          <a:p>
            <a:pPr algn="ctr"/>
            <a:endParaRPr lang="en-US" dirty="0"/>
          </a:p>
        </p:txBody>
      </p:sp>
      <p:pic>
        <p:nvPicPr>
          <p:cNvPr id="6" name="Content Placeholder 5">
            <a:extLst>
              <a:ext uri="{FF2B5EF4-FFF2-40B4-BE49-F238E27FC236}">
                <a16:creationId xmlns:a16="http://schemas.microsoft.com/office/drawing/2014/main" id="{E0064638-3004-2B06-3F21-482D6AD10069}"/>
              </a:ext>
            </a:extLst>
          </p:cNvPr>
          <p:cNvPicPr>
            <a:picLocks noGrp="1" noChangeAspect="1"/>
          </p:cNvPicPr>
          <p:nvPr>
            <p:ph sz="half" idx="2"/>
          </p:nvPr>
        </p:nvPicPr>
        <p:blipFill>
          <a:blip r:embed="rId4"/>
          <a:stretch>
            <a:fillRect/>
          </a:stretch>
        </p:blipFill>
        <p:spPr>
          <a:xfrm>
            <a:off x="1414744" y="2755900"/>
            <a:ext cx="4065024" cy="3200400"/>
          </a:xfrm>
        </p:spPr>
      </p:pic>
      <p:sp>
        <p:nvSpPr>
          <p:cNvPr id="10" name="Text Placeholder 9">
            <a:extLst>
              <a:ext uri="{FF2B5EF4-FFF2-40B4-BE49-F238E27FC236}">
                <a16:creationId xmlns:a16="http://schemas.microsoft.com/office/drawing/2014/main" id="{0266E954-0C0B-22CF-B231-72E1EEF9EBA8}"/>
              </a:ext>
            </a:extLst>
          </p:cNvPr>
          <p:cNvSpPr>
            <a:spLocks noGrp="1"/>
          </p:cNvSpPr>
          <p:nvPr>
            <p:ph type="body" sz="quarter" idx="3"/>
          </p:nvPr>
        </p:nvSpPr>
        <p:spPr/>
        <p:txBody>
          <a:bodyPr>
            <a:normAutofit lnSpcReduction="10000"/>
          </a:bodyPr>
          <a:lstStyle/>
          <a:p>
            <a:pPr algn="ctr"/>
            <a:endParaRPr lang="en-SG" dirty="0"/>
          </a:p>
          <a:p>
            <a:pPr algn="ctr"/>
            <a:r>
              <a:rPr lang="en-SG" dirty="0"/>
              <a:t>Heatmap</a:t>
            </a:r>
          </a:p>
          <a:p>
            <a:pPr algn="ctr"/>
            <a:endParaRPr lang="en-US" dirty="0"/>
          </a:p>
        </p:txBody>
      </p:sp>
      <p:pic>
        <p:nvPicPr>
          <p:cNvPr id="8" name="Content Placeholder 7">
            <a:extLst>
              <a:ext uri="{FF2B5EF4-FFF2-40B4-BE49-F238E27FC236}">
                <a16:creationId xmlns:a16="http://schemas.microsoft.com/office/drawing/2014/main" id="{76E5E037-21CE-9668-7BF0-0F19C3DD91D9}"/>
              </a:ext>
            </a:extLst>
          </p:cNvPr>
          <p:cNvPicPr>
            <a:picLocks noGrp="1" noChangeAspect="1"/>
          </p:cNvPicPr>
          <p:nvPr>
            <p:ph sz="quarter" idx="4"/>
          </p:nvPr>
        </p:nvPicPr>
        <p:blipFill>
          <a:blip r:embed="rId5"/>
          <a:stretch>
            <a:fillRect/>
          </a:stretch>
        </p:blipFill>
        <p:spPr>
          <a:xfrm>
            <a:off x="6641442" y="2755900"/>
            <a:ext cx="4219303" cy="3200400"/>
          </a:xfrm>
        </p:spPr>
      </p:pic>
    </p:spTree>
    <p:extLst>
      <p:ext uri="{BB962C8B-B14F-4D97-AF65-F5344CB8AC3E}">
        <p14:creationId xmlns:p14="http://schemas.microsoft.com/office/powerpoint/2010/main" val="978135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41F0BFC-D352-FDE8-8E76-005F74F4AEA6}"/>
              </a:ext>
            </a:extLst>
          </p:cNvPr>
          <p:cNvSpPr>
            <a:spLocks noGrp="1"/>
          </p:cNvSpPr>
          <p:nvPr>
            <p:ph type="title"/>
          </p:nvPr>
        </p:nvSpPr>
        <p:spPr/>
        <p:txBody>
          <a:bodyPr>
            <a:normAutofit fontScale="90000"/>
          </a:bodyPr>
          <a:lstStyle/>
          <a:p>
            <a:r>
              <a:rPr lang="en-SG" dirty="0" err="1"/>
              <a:t>kMeans</a:t>
            </a:r>
            <a:r>
              <a:rPr lang="en-SG" dirty="0"/>
              <a:t> for customer segmentation:</a:t>
            </a:r>
            <a:br>
              <a:rPr lang="en-SG" dirty="0"/>
            </a:br>
            <a:r>
              <a:rPr lang="en-SG" dirty="0"/>
              <a:t>System architecture and design</a:t>
            </a:r>
            <a:endParaRPr lang="en-US" u="sng" dirty="0"/>
          </a:p>
        </p:txBody>
      </p:sp>
      <p:pic>
        <p:nvPicPr>
          <p:cNvPr id="17" name="Content Placeholder 8">
            <a:extLst>
              <a:ext uri="{FF2B5EF4-FFF2-40B4-BE49-F238E27FC236}">
                <a16:creationId xmlns:a16="http://schemas.microsoft.com/office/drawing/2014/main" id="{F1F6C0C1-7229-D530-4A20-7C0F43B89298}"/>
              </a:ext>
            </a:extLst>
          </p:cNvPr>
          <p:cNvPicPr>
            <a:picLocks noGrp="1" noChangeAspect="1"/>
          </p:cNvPicPr>
          <p:nvPr>
            <p:ph sz="half" idx="1"/>
          </p:nvPr>
        </p:nvPicPr>
        <p:blipFill>
          <a:blip r:embed="rId3"/>
          <a:stretch>
            <a:fillRect/>
          </a:stretch>
        </p:blipFill>
        <p:spPr>
          <a:xfrm>
            <a:off x="1141413" y="1940569"/>
            <a:ext cx="3851584" cy="4188382"/>
          </a:xfrm>
        </p:spPr>
      </p:pic>
      <p:sp>
        <p:nvSpPr>
          <p:cNvPr id="16" name="Content Placeholder 15">
            <a:extLst>
              <a:ext uri="{FF2B5EF4-FFF2-40B4-BE49-F238E27FC236}">
                <a16:creationId xmlns:a16="http://schemas.microsoft.com/office/drawing/2014/main" id="{4E90ADE9-D373-3641-B24D-0FFE2E6040A9}"/>
              </a:ext>
            </a:extLst>
          </p:cNvPr>
          <p:cNvSpPr>
            <a:spLocks noGrp="1"/>
          </p:cNvSpPr>
          <p:nvPr>
            <p:ph sz="half" idx="2"/>
          </p:nvPr>
        </p:nvSpPr>
        <p:spPr>
          <a:xfrm>
            <a:off x="5216809" y="1940569"/>
            <a:ext cx="5684579" cy="4188382"/>
          </a:xfrm>
        </p:spPr>
        <p:txBody>
          <a:bodyPr>
            <a:normAutofit fontScale="85000" lnSpcReduction="20000"/>
          </a:bodyPr>
          <a:lstStyle/>
          <a:p>
            <a:r>
              <a:rPr lang="en-SG" dirty="0"/>
              <a:t>Customer Data : Dataset from Kaggle</a:t>
            </a:r>
          </a:p>
          <a:p>
            <a:pPr marL="0" indent="0">
              <a:buNone/>
            </a:pPr>
            <a:endParaRPr lang="en-SG" dirty="0"/>
          </a:p>
          <a:p>
            <a:r>
              <a:rPr lang="en-SG" dirty="0"/>
              <a:t>Data Preprocessing : Removed cash payment customers</a:t>
            </a:r>
          </a:p>
          <a:p>
            <a:pPr marL="0" indent="0">
              <a:buNone/>
            </a:pPr>
            <a:endParaRPr lang="en-SG" dirty="0"/>
          </a:p>
          <a:p>
            <a:r>
              <a:rPr lang="en-SG" dirty="0"/>
              <a:t>Feature Engineering : Use factors that will help me understand customer spending behaviour. Total spending, average spending, purchase frequency, preferred coffee</a:t>
            </a:r>
          </a:p>
          <a:p>
            <a:pPr marL="0" indent="0">
              <a:buNone/>
            </a:pPr>
            <a:endParaRPr lang="en-SG" dirty="0"/>
          </a:p>
          <a:p>
            <a:r>
              <a:rPr lang="en-SG" dirty="0" err="1"/>
              <a:t>kMeans</a:t>
            </a:r>
            <a:r>
              <a:rPr lang="en-SG" dirty="0"/>
              <a:t> Clustering Algorithm : Used k value = 3</a:t>
            </a:r>
          </a:p>
          <a:p>
            <a:pPr marL="0" indent="0">
              <a:buNone/>
            </a:pPr>
            <a:endParaRPr lang="en-SG" dirty="0"/>
          </a:p>
          <a:p>
            <a:r>
              <a:rPr lang="en-SG" dirty="0"/>
              <a:t>Customer Segmentation : Visualized the segmentation using scatter plot chart</a:t>
            </a:r>
          </a:p>
          <a:p>
            <a:pPr marL="0" indent="0">
              <a:buNone/>
            </a:pPr>
            <a:endParaRPr lang="en-SG" dirty="0"/>
          </a:p>
          <a:p>
            <a:r>
              <a:rPr lang="en-SG" dirty="0"/>
              <a:t>Customer Profiling : Analyse the chart</a:t>
            </a:r>
          </a:p>
        </p:txBody>
      </p:sp>
    </p:spTree>
    <p:extLst>
      <p:ext uri="{BB962C8B-B14F-4D97-AF65-F5344CB8AC3E}">
        <p14:creationId xmlns:p14="http://schemas.microsoft.com/office/powerpoint/2010/main" val="2567483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41F0BFC-D352-FDE8-8E76-005F74F4AEA6}"/>
              </a:ext>
            </a:extLst>
          </p:cNvPr>
          <p:cNvSpPr>
            <a:spLocks noGrp="1"/>
          </p:cNvSpPr>
          <p:nvPr>
            <p:ph type="title"/>
          </p:nvPr>
        </p:nvSpPr>
        <p:spPr/>
        <p:txBody>
          <a:bodyPr>
            <a:normAutofit fontScale="90000"/>
          </a:bodyPr>
          <a:lstStyle/>
          <a:p>
            <a:r>
              <a:rPr lang="en-SG" dirty="0" err="1"/>
              <a:t>kMeans</a:t>
            </a:r>
            <a:r>
              <a:rPr lang="en-SG" dirty="0"/>
              <a:t> for customer segmentation:</a:t>
            </a:r>
            <a:br>
              <a:rPr lang="en-SG" dirty="0"/>
            </a:br>
            <a:r>
              <a:rPr lang="en-SG" dirty="0"/>
              <a:t>Coding for feature engineering</a:t>
            </a:r>
            <a:endParaRPr lang="en-US" dirty="0"/>
          </a:p>
        </p:txBody>
      </p:sp>
      <p:pic>
        <p:nvPicPr>
          <p:cNvPr id="9" name="Content Placeholder 8">
            <a:extLst>
              <a:ext uri="{FF2B5EF4-FFF2-40B4-BE49-F238E27FC236}">
                <a16:creationId xmlns:a16="http://schemas.microsoft.com/office/drawing/2014/main" id="{874DCF89-1615-8542-096D-40449C8B688C}"/>
              </a:ext>
            </a:extLst>
          </p:cNvPr>
          <p:cNvPicPr>
            <a:picLocks noGrp="1" noChangeAspect="1"/>
          </p:cNvPicPr>
          <p:nvPr>
            <p:ph sz="half" idx="2"/>
          </p:nvPr>
        </p:nvPicPr>
        <p:blipFill>
          <a:blip r:embed="rId3"/>
          <a:stretch>
            <a:fillRect/>
          </a:stretch>
        </p:blipFill>
        <p:spPr>
          <a:xfrm>
            <a:off x="2322886" y="4042355"/>
            <a:ext cx="7453448" cy="2197127"/>
          </a:xfrm>
          <a:prstGeom prst="rect">
            <a:avLst/>
          </a:prstGeom>
        </p:spPr>
      </p:pic>
      <p:pic>
        <p:nvPicPr>
          <p:cNvPr id="13" name="Content Placeholder 12">
            <a:extLst>
              <a:ext uri="{FF2B5EF4-FFF2-40B4-BE49-F238E27FC236}">
                <a16:creationId xmlns:a16="http://schemas.microsoft.com/office/drawing/2014/main" id="{1644B754-3693-5B40-69C9-A5C4DFD65BD0}"/>
              </a:ext>
            </a:extLst>
          </p:cNvPr>
          <p:cNvPicPr>
            <a:picLocks noGrp="1" noChangeAspect="1"/>
          </p:cNvPicPr>
          <p:nvPr>
            <p:ph sz="half" idx="1"/>
          </p:nvPr>
        </p:nvPicPr>
        <p:blipFill>
          <a:blip r:embed="rId4"/>
          <a:stretch>
            <a:fillRect/>
          </a:stretch>
        </p:blipFill>
        <p:spPr>
          <a:xfrm>
            <a:off x="2526670" y="2182266"/>
            <a:ext cx="7138659" cy="1573945"/>
          </a:xfrm>
        </p:spPr>
      </p:pic>
    </p:spTree>
    <p:extLst>
      <p:ext uri="{BB962C8B-B14F-4D97-AF65-F5344CB8AC3E}">
        <p14:creationId xmlns:p14="http://schemas.microsoft.com/office/powerpoint/2010/main" val="3114079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81F2034-4704-C105-449F-A9BCA6149948}"/>
              </a:ext>
            </a:extLst>
          </p:cNvPr>
          <p:cNvSpPr>
            <a:spLocks noGrp="1"/>
          </p:cNvSpPr>
          <p:nvPr>
            <p:ph type="title"/>
          </p:nvPr>
        </p:nvSpPr>
        <p:spPr/>
        <p:txBody>
          <a:bodyPr>
            <a:normAutofit fontScale="90000"/>
          </a:bodyPr>
          <a:lstStyle/>
          <a:p>
            <a:r>
              <a:rPr lang="en-SG" dirty="0" err="1"/>
              <a:t>kMeans</a:t>
            </a:r>
            <a:r>
              <a:rPr lang="en-SG" dirty="0"/>
              <a:t> for customer segmentation:</a:t>
            </a:r>
            <a:br>
              <a:rPr lang="en-SG" dirty="0"/>
            </a:br>
            <a:r>
              <a:rPr lang="en-SG" dirty="0"/>
              <a:t>Result of the model</a:t>
            </a:r>
            <a:endParaRPr lang="en-US" dirty="0"/>
          </a:p>
        </p:txBody>
      </p:sp>
      <p:sp>
        <p:nvSpPr>
          <p:cNvPr id="11" name="Content Placeholder 10">
            <a:extLst>
              <a:ext uri="{FF2B5EF4-FFF2-40B4-BE49-F238E27FC236}">
                <a16:creationId xmlns:a16="http://schemas.microsoft.com/office/drawing/2014/main" id="{FC6AEB07-B1C3-BB8D-1A8E-D3DB37E5B90B}"/>
              </a:ext>
            </a:extLst>
          </p:cNvPr>
          <p:cNvSpPr>
            <a:spLocks noGrp="1"/>
          </p:cNvSpPr>
          <p:nvPr>
            <p:ph sz="half" idx="1"/>
          </p:nvPr>
        </p:nvSpPr>
        <p:spPr/>
        <p:txBody>
          <a:bodyPr>
            <a:normAutofit fontScale="77500" lnSpcReduction="20000"/>
          </a:bodyPr>
          <a:lstStyle/>
          <a:p>
            <a:pPr marL="0" indent="0">
              <a:buNone/>
            </a:pPr>
            <a:r>
              <a:rPr lang="en-GB" b="1" dirty="0">
                <a:latin typeface="-apple-system"/>
              </a:rPr>
              <a:t>Green Cluster</a:t>
            </a:r>
          </a:p>
          <a:p>
            <a:pPr marL="0" indent="0">
              <a:buNone/>
            </a:pPr>
            <a:r>
              <a:rPr lang="en-GB" i="0" dirty="0">
                <a:effectLst/>
                <a:latin typeface="-apple-system"/>
              </a:rPr>
              <a:t>Customer looking for premium coffee and </a:t>
            </a:r>
            <a:r>
              <a:rPr lang="en-GB" dirty="0">
                <a:latin typeface="-apple-system"/>
              </a:rPr>
              <a:t>willing to pay a premium price. However, also some distinct customer at bottom buying low-value purchase. </a:t>
            </a:r>
          </a:p>
          <a:p>
            <a:pPr marL="0" indent="0">
              <a:buNone/>
            </a:pPr>
            <a:r>
              <a:rPr lang="en-GB" b="1" dirty="0">
                <a:latin typeface="-apple-system"/>
              </a:rPr>
              <a:t>Blue Cluster</a:t>
            </a:r>
          </a:p>
          <a:p>
            <a:pPr marL="0" indent="0">
              <a:buNone/>
            </a:pPr>
            <a:r>
              <a:rPr lang="en-GB" i="0" dirty="0">
                <a:effectLst/>
                <a:latin typeface="-apple-system"/>
              </a:rPr>
              <a:t>Regular customers looking for value and convenience</a:t>
            </a:r>
          </a:p>
          <a:p>
            <a:pPr marL="0" indent="0">
              <a:buNone/>
            </a:pPr>
            <a:r>
              <a:rPr lang="en-GB" b="1" i="0" dirty="0">
                <a:effectLst/>
                <a:latin typeface="-apple-system"/>
              </a:rPr>
              <a:t>Yellow Cluster</a:t>
            </a:r>
          </a:p>
          <a:p>
            <a:pPr marL="0" indent="0">
              <a:buNone/>
            </a:pPr>
            <a:r>
              <a:rPr lang="en-GB" dirty="0">
                <a:latin typeface="-apple-system"/>
              </a:rPr>
              <a:t>A mix of customers who either high-value buyers or regulars buyers seeking value. They are both highly engaged and frequent customers. </a:t>
            </a:r>
          </a:p>
          <a:p>
            <a:pPr marL="0" indent="0">
              <a:buNone/>
            </a:pPr>
            <a:endParaRPr lang="en-GB" i="0" dirty="0">
              <a:effectLst/>
              <a:latin typeface="-apple-system"/>
            </a:endParaRPr>
          </a:p>
          <a:p>
            <a:pPr marL="0" indent="0">
              <a:buNone/>
            </a:pPr>
            <a:r>
              <a:rPr lang="en-GB" dirty="0">
                <a:latin typeface="-apple-system"/>
              </a:rPr>
              <a:t>The clusters might also represent different stages of customer lifecycle. For example, the green cluster represent new customers or customer who happened to pass by while the other two clusters represent loyal and repeat customer.</a:t>
            </a:r>
            <a:endParaRPr lang="en-GB" i="0" dirty="0">
              <a:effectLst/>
              <a:latin typeface="-apple-system"/>
            </a:endParaRPr>
          </a:p>
        </p:txBody>
      </p:sp>
      <p:pic>
        <p:nvPicPr>
          <p:cNvPr id="6" name="Content Placeholder 5">
            <a:extLst>
              <a:ext uri="{FF2B5EF4-FFF2-40B4-BE49-F238E27FC236}">
                <a16:creationId xmlns:a16="http://schemas.microsoft.com/office/drawing/2014/main" id="{FC98BBC4-E198-FA93-7DF9-79D149A33CA8}"/>
              </a:ext>
            </a:extLst>
          </p:cNvPr>
          <p:cNvPicPr>
            <a:picLocks noGrp="1" noChangeAspect="1"/>
          </p:cNvPicPr>
          <p:nvPr>
            <p:ph sz="half" idx="2"/>
          </p:nvPr>
        </p:nvPicPr>
        <p:blipFill>
          <a:blip r:embed="rId3"/>
          <a:stretch>
            <a:fillRect/>
          </a:stretch>
        </p:blipFill>
        <p:spPr>
          <a:xfrm>
            <a:off x="6370638" y="2169332"/>
            <a:ext cx="4754562" cy="3616299"/>
          </a:xfrm>
        </p:spPr>
      </p:pic>
    </p:spTree>
    <p:extLst>
      <p:ext uri="{BB962C8B-B14F-4D97-AF65-F5344CB8AC3E}">
        <p14:creationId xmlns:p14="http://schemas.microsoft.com/office/powerpoint/2010/main" val="170476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A58AD12-5543-9B77-15B2-85C07E8EE962}"/>
              </a:ext>
            </a:extLst>
          </p:cNvPr>
          <p:cNvSpPr>
            <a:spLocks noGrp="1"/>
          </p:cNvSpPr>
          <p:nvPr>
            <p:ph type="title"/>
          </p:nvPr>
        </p:nvSpPr>
        <p:spPr/>
        <p:txBody>
          <a:bodyPr>
            <a:noAutofit/>
          </a:bodyPr>
          <a:lstStyle/>
          <a:p>
            <a:r>
              <a:rPr lang="en-SG" sz="3200" dirty="0" err="1"/>
              <a:t>kMeans</a:t>
            </a:r>
            <a:r>
              <a:rPr lang="en-SG" sz="3200" dirty="0"/>
              <a:t> for customer segmentation:</a:t>
            </a:r>
            <a:br>
              <a:rPr lang="en-SG" sz="3200" dirty="0"/>
            </a:br>
            <a:r>
              <a:rPr lang="en-SG" sz="3200" dirty="0"/>
              <a:t>Challenges faced and problem solving approach</a:t>
            </a:r>
          </a:p>
        </p:txBody>
      </p:sp>
      <p:sp>
        <p:nvSpPr>
          <p:cNvPr id="8" name="Content Placeholder 7">
            <a:extLst>
              <a:ext uri="{FF2B5EF4-FFF2-40B4-BE49-F238E27FC236}">
                <a16:creationId xmlns:a16="http://schemas.microsoft.com/office/drawing/2014/main" id="{F7E30483-489F-F577-4E92-19CDB595964E}"/>
              </a:ext>
            </a:extLst>
          </p:cNvPr>
          <p:cNvSpPr>
            <a:spLocks noGrp="1"/>
          </p:cNvSpPr>
          <p:nvPr>
            <p:ph sz="half" idx="1"/>
          </p:nvPr>
        </p:nvSpPr>
        <p:spPr>
          <a:xfrm>
            <a:off x="1066800" y="2192768"/>
            <a:ext cx="4754880" cy="3749040"/>
          </a:xfrm>
        </p:spPr>
        <p:txBody>
          <a:bodyPr/>
          <a:lstStyle/>
          <a:p>
            <a:pPr marL="0" indent="0">
              <a:buNone/>
            </a:pPr>
            <a:r>
              <a:rPr lang="en-SG" dirty="0"/>
              <a:t>Challenge:</a:t>
            </a:r>
          </a:p>
          <a:p>
            <a:pPr marL="0" indent="0">
              <a:buNone/>
            </a:pPr>
            <a:endParaRPr lang="en-SG" dirty="0"/>
          </a:p>
          <a:p>
            <a:pPr marL="0" indent="0">
              <a:buNone/>
            </a:pPr>
            <a:r>
              <a:rPr lang="en-SG" dirty="0"/>
              <a:t>Cash payment customer…</a:t>
            </a:r>
          </a:p>
          <a:p>
            <a:pPr marL="0" indent="0">
              <a:buNone/>
            </a:pPr>
            <a:endParaRPr lang="en-SG" dirty="0"/>
          </a:p>
        </p:txBody>
      </p:sp>
      <p:sp>
        <p:nvSpPr>
          <p:cNvPr id="9" name="Content Placeholder 8">
            <a:extLst>
              <a:ext uri="{FF2B5EF4-FFF2-40B4-BE49-F238E27FC236}">
                <a16:creationId xmlns:a16="http://schemas.microsoft.com/office/drawing/2014/main" id="{077B974D-1411-FC68-C7F0-496052BCA35C}"/>
              </a:ext>
            </a:extLst>
          </p:cNvPr>
          <p:cNvSpPr>
            <a:spLocks noGrp="1"/>
          </p:cNvSpPr>
          <p:nvPr>
            <p:ph sz="half" idx="2"/>
          </p:nvPr>
        </p:nvSpPr>
        <p:spPr>
          <a:xfrm>
            <a:off x="6370320" y="2192768"/>
            <a:ext cx="4754880" cy="3749040"/>
          </a:xfrm>
        </p:spPr>
        <p:txBody>
          <a:bodyPr/>
          <a:lstStyle/>
          <a:p>
            <a:pPr marL="0" indent="0">
              <a:buNone/>
            </a:pPr>
            <a:r>
              <a:rPr lang="en-SG" dirty="0"/>
              <a:t>Solving Approach:</a:t>
            </a:r>
          </a:p>
          <a:p>
            <a:pPr marL="0" indent="0">
              <a:buNone/>
            </a:pPr>
            <a:endParaRPr lang="en-SG" dirty="0"/>
          </a:p>
          <a:p>
            <a:pPr marL="0" indent="0">
              <a:buNone/>
            </a:pPr>
            <a:r>
              <a:rPr lang="en-SG" dirty="0"/>
              <a:t>Remove them out because they only take up 6% of the whole dataset. 6% is considered insignificant. </a:t>
            </a:r>
          </a:p>
        </p:txBody>
      </p:sp>
      <p:pic>
        <p:nvPicPr>
          <p:cNvPr id="2050" name="Picture 2">
            <a:extLst>
              <a:ext uri="{FF2B5EF4-FFF2-40B4-BE49-F238E27FC236}">
                <a16:creationId xmlns:a16="http://schemas.microsoft.com/office/drawing/2014/main" id="{5FD5A869-CFA2-B78F-AEA0-59C7B9279B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264" y="3429000"/>
            <a:ext cx="2053094" cy="2053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748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1285</TotalTime>
  <Words>2582</Words>
  <Application>Microsoft Office PowerPoint</Application>
  <PresentationFormat>Widescreen</PresentationFormat>
  <Paragraphs>281</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-apple-system</vt:lpstr>
      <vt:lpstr>Cantarell</vt:lpstr>
      <vt:lpstr>inherit</vt:lpstr>
      <vt:lpstr>Arial</vt:lpstr>
      <vt:lpstr>Calibri</vt:lpstr>
      <vt:lpstr>Century Gothic</vt:lpstr>
      <vt:lpstr>Garamond</vt:lpstr>
      <vt:lpstr>Savon</vt:lpstr>
      <vt:lpstr>Beyond Traditional Methods:  AI-Powered Retail Insights</vt:lpstr>
      <vt:lpstr>Challenges of Traditional Data Analysis in Retail</vt:lpstr>
      <vt:lpstr>Specific Challenges in Retail Data Analytics</vt:lpstr>
      <vt:lpstr>About the Dataset</vt:lpstr>
      <vt:lpstr>About the Dataset</vt:lpstr>
      <vt:lpstr>kMeans for customer segmentation: System architecture and design</vt:lpstr>
      <vt:lpstr>kMeans for customer segmentation: Coding for feature engineering</vt:lpstr>
      <vt:lpstr>kMeans for customer segmentation: Result of the model</vt:lpstr>
      <vt:lpstr>kMeans for customer segmentation: Challenges faced and problem solving approach</vt:lpstr>
      <vt:lpstr>kMeans for customer segmentation: Challenges faced and problem solving approach</vt:lpstr>
      <vt:lpstr>kMeans for customer segmentation: Potential future enhancement</vt:lpstr>
      <vt:lpstr>LSTM for daily sales forecast: System architecture and design</vt:lpstr>
      <vt:lpstr>LSTM for daily sales forecast: Coding for LSTM model training</vt:lpstr>
      <vt:lpstr>LSTM for daily sales forecast: Result of the LSTM model</vt:lpstr>
      <vt:lpstr>LSTM for daily sales forecast: Challenges faced and problem solving approach</vt:lpstr>
      <vt:lpstr>LSTM for daily sales forecast: Potential future enhancement</vt:lpstr>
      <vt:lpstr>Random forest classifier for product demand forecast: System architecture and design</vt:lpstr>
      <vt:lpstr>Random forest classifier for product demand forecast: Coding for RFC model training</vt:lpstr>
      <vt:lpstr>Random forest classifier for product demand forecast: Result on the RFC model</vt:lpstr>
      <vt:lpstr>Random forest classifier for product demand forecast: Challenges faced and problem solving approach</vt:lpstr>
      <vt:lpstr>Random forest classifier for product demand forecast: Potential future enhancement</vt:lpstr>
      <vt:lpstr>  CONCLUSION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Lizz Tan</dc:creator>
  <cp:lastModifiedBy>Lizz Tan</cp:lastModifiedBy>
  <cp:revision>1</cp:revision>
  <dcterms:created xsi:type="dcterms:W3CDTF">2024-08-28T03:08:52Z</dcterms:created>
  <dcterms:modified xsi:type="dcterms:W3CDTF">2024-09-10T01:02:41Z</dcterms:modified>
</cp:coreProperties>
</file>