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428D-2282-6504-060B-1ACEC7865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956CF-8A99-2EF3-DA71-3F3DD37B9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5CB0-DDC3-302E-7CE1-2EEA340E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B580-1420-4D26-9620-059730D91FF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27AC-59F7-295B-C27B-0A8488AA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F0E5B-C228-83A6-B3F2-1E06A41D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057B-7EF5-4E08-AF7D-7253A2EA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D56A-1C08-13DE-4A57-82F7FF08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89856-1A42-3FB3-5C20-5B9BC3572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1A015-060B-D58A-9C85-5685C204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B580-1420-4D26-9620-059730D91FF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7BA4A-8684-7B87-7294-2EECC98D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4D87A-FCBB-8CDD-8D77-CDAED40C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057B-7EF5-4E08-AF7D-7253A2EA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240ED-183B-EC9C-F042-57B2F8219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58042-C066-18EC-3A83-F4C33DE82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21C4-D9EC-19CE-7BC0-D474702D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B580-1420-4D26-9620-059730D91FF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757F1-C255-77B8-E3E9-911E2499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1BB4-683E-5B00-F54D-0643724F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057B-7EF5-4E08-AF7D-7253A2EA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5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AE98-B518-6D5E-7CF0-72AF11B0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48EFD-A430-7C1F-BA5F-8D56FF75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8BB60-24F5-4936-5591-C5658D7E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B580-1420-4D26-9620-059730D91FF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DF6C-A741-74F8-2B3E-46A0EACA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EC87-07FD-A548-3B61-6B72AC22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057B-7EF5-4E08-AF7D-7253A2EA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102B-4946-425B-89B3-F6EA1450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E02BF-5F4D-D64A-DD6A-7C3C6DDC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07FA-E5C9-194A-B349-9B8804B9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B580-1420-4D26-9620-059730D91FF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A68F-74E5-8039-6B8D-31B4E6E8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DC1AD-E650-0AEB-301F-A675EB7B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057B-7EF5-4E08-AF7D-7253A2EA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7B40-DF25-31D4-2E5C-02561E3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F8E8-9870-5170-50E7-1C9CDA2B0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7D890-B877-F868-5D33-DE8CC6FF5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C226A-FF54-FCEC-B28E-B198FFB8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B580-1420-4D26-9620-059730D91FF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8CA9A-8810-D216-1114-C3669D04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7891A-8DBA-3042-07DC-A98FF2F8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057B-7EF5-4E08-AF7D-7253A2EA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A701-AB2F-433E-E3BF-55D732B1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0A461-3F09-87A6-C9BA-741EB495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C9198-437A-E31C-2D79-4A3AF0B5D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BE65F-6AD5-01EB-7C04-34D78E53F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7DF0A-3D34-8972-CCF4-C805A251B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AD285-DE6C-65D5-BF89-3FA43C01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B580-1420-4D26-9620-059730D91FF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EA2BE-60D9-02F3-F936-15EEF1E3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5CDDC-8DBD-CC62-C6A2-04D9D30A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057B-7EF5-4E08-AF7D-7253A2EA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7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F50D-A850-627C-8F57-0EAD9DD2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9FF00-07EA-CEE0-7DA2-38891CDF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B580-1420-4D26-9620-059730D91FF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B5EBC-A7F6-A478-1E23-085497FC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1DA0A-7ED2-1E47-233A-BB015A79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057B-7EF5-4E08-AF7D-7253A2EA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8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C82C0-1CB3-47F7-7B25-C7BC4F51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B580-1420-4D26-9620-059730D91FF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B8826-8C6A-BF50-8942-7E7C43D5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2A020-E89A-C65D-49FE-FBF27B1A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057B-7EF5-4E08-AF7D-7253A2EA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9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F7E6-7099-ED2B-693E-6EF82491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D239-EB75-A9C3-EBD3-0819D9427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649BA-78BD-D537-3160-F787FE036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F1DB6-6BD8-45EC-423D-1C6AA32F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B580-1420-4D26-9620-059730D91FF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C2782-CAA5-A5CF-E7A5-9AE0A1F2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1F4C8-0E8D-5F84-A1CD-4E0D64CE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057B-7EF5-4E08-AF7D-7253A2EA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8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8596-B6E5-0FE5-39BF-9C8F66AA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A6292-0BC5-779F-D292-D58691FBE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949A0-D859-B965-CCB9-940DB9670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593FB-CCFA-95A5-3E70-82E34D6D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B580-1420-4D26-9620-059730D91FF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81D11-F0F9-7C37-253E-282EF443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2D00D-A9A8-A75F-C300-FA80986B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057B-7EF5-4E08-AF7D-7253A2EA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6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0EF06-7143-62DC-53CF-1CDEF335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18ED3-1C2A-7125-E6C1-D36D462E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72AC-7DE8-D7F3-6CFB-E2DD3BF89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B580-1420-4D26-9620-059730D91FF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2C402-BDBA-310E-92F6-B4C926B42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F28B-99B5-BF7F-7142-A7F1B18D3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057B-7EF5-4E08-AF7D-7253A2EA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2B86-A19D-0D22-70A8-2E579C3B5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65634-6C43-D880-905E-657633E28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1D5E1-FE1E-86C5-3435-FD3D8174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82" y="0"/>
            <a:ext cx="7145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6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VALLARIE</dc:creator>
  <cp:lastModifiedBy>VALLARIE</cp:lastModifiedBy>
  <cp:revision>1</cp:revision>
  <dcterms:created xsi:type="dcterms:W3CDTF">2025-04-22T16:44:51Z</dcterms:created>
  <dcterms:modified xsi:type="dcterms:W3CDTF">2025-04-22T16:45:05Z</dcterms:modified>
</cp:coreProperties>
</file>