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61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emon okwir" userId="9b63bf699fbf7e32" providerId="LiveId" clId="{1A5925A2-34EA-4752-AB9E-68A76B2A13AF}"/>
    <pc:docChg chg="undo custSel modSld">
      <pc:chgData name="philemon okwir" userId="9b63bf699fbf7e32" providerId="LiveId" clId="{1A5925A2-34EA-4752-AB9E-68A76B2A13AF}" dt="2025-09-01T20:18:16.300" v="509" actId="1076"/>
      <pc:docMkLst>
        <pc:docMk/>
      </pc:docMkLst>
      <pc:sldChg chg="addSp delSp modSp mod">
        <pc:chgData name="philemon okwir" userId="9b63bf699fbf7e32" providerId="LiveId" clId="{1A5925A2-34EA-4752-AB9E-68A76B2A13AF}" dt="2025-09-01T20:16:55.995" v="500" actId="27636"/>
        <pc:sldMkLst>
          <pc:docMk/>
          <pc:sldMk cId="0" sldId="256"/>
        </pc:sldMkLst>
        <pc:spChg chg="mod">
          <ac:chgData name="philemon okwir" userId="9b63bf699fbf7e32" providerId="LiveId" clId="{1A5925A2-34EA-4752-AB9E-68A76B2A13AF}" dt="2025-09-01T20:10:47.039" v="479"/>
          <ac:spMkLst>
            <pc:docMk/>
            <pc:sldMk cId="0" sldId="256"/>
            <ac:spMk id="2" creationId="{00000000-0000-0000-0000-000000000000}"/>
          </ac:spMkLst>
        </pc:spChg>
        <pc:spChg chg="mod">
          <ac:chgData name="philemon okwir" userId="9b63bf699fbf7e32" providerId="LiveId" clId="{1A5925A2-34EA-4752-AB9E-68A76B2A13AF}" dt="2025-09-01T20:16:55.995" v="500" actId="27636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philemon okwir" userId="9b63bf699fbf7e32" providerId="LiveId" clId="{1A5925A2-34EA-4752-AB9E-68A76B2A13AF}" dt="2025-09-01T20:14:59.390" v="482" actId="478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philemon okwir" userId="9b63bf699fbf7e32" providerId="LiveId" clId="{1A5925A2-34EA-4752-AB9E-68A76B2A13AF}" dt="2025-09-01T20:01:52.694" v="3"/>
          <ac:spMkLst>
            <pc:docMk/>
            <pc:sldMk cId="0" sldId="256"/>
            <ac:spMk id="8" creationId="{E47871CE-81FA-4813-94EC-55A115B75277}"/>
          </ac:spMkLst>
        </pc:spChg>
        <pc:spChg chg="add del">
          <ac:chgData name="philemon okwir" userId="9b63bf699fbf7e32" providerId="LiveId" clId="{1A5925A2-34EA-4752-AB9E-68A76B2A13AF}" dt="2025-09-01T20:03:33.607" v="78"/>
          <ac:spMkLst>
            <pc:docMk/>
            <pc:sldMk cId="0" sldId="256"/>
            <ac:spMk id="9" creationId="{AA0DAD62-3411-4C5C-ADA0-3243C88B1F6D}"/>
          </ac:spMkLst>
        </pc:spChg>
      </pc:sldChg>
      <pc:sldChg chg="delSp modSp mod">
        <pc:chgData name="philemon okwir" userId="9b63bf699fbf7e32" providerId="LiveId" clId="{1A5925A2-34EA-4752-AB9E-68A76B2A13AF}" dt="2025-09-01T20:17:32.633" v="504" actId="27636"/>
        <pc:sldMkLst>
          <pc:docMk/>
          <pc:sldMk cId="0" sldId="257"/>
        </pc:sldMkLst>
        <pc:spChg chg="mod">
          <ac:chgData name="philemon okwir" userId="9b63bf699fbf7e32" providerId="LiveId" clId="{1A5925A2-34EA-4752-AB9E-68A76B2A13AF}" dt="2025-09-01T20:10:47.039" v="479"/>
          <ac:spMkLst>
            <pc:docMk/>
            <pc:sldMk cId="0" sldId="257"/>
            <ac:spMk id="2" creationId="{00000000-0000-0000-0000-000000000000}"/>
          </ac:spMkLst>
        </pc:spChg>
        <pc:spChg chg="mod">
          <ac:chgData name="philemon okwir" userId="9b63bf699fbf7e32" providerId="LiveId" clId="{1A5925A2-34EA-4752-AB9E-68A76B2A13AF}" dt="2025-09-01T20:17:32.633" v="504" actId="27636"/>
          <ac:spMkLst>
            <pc:docMk/>
            <pc:sldMk cId="0" sldId="257"/>
            <ac:spMk id="3" creationId="{00000000-0000-0000-0000-000000000000}"/>
          </ac:spMkLst>
        </pc:spChg>
        <pc:spChg chg="del mod">
          <ac:chgData name="philemon okwir" userId="9b63bf699fbf7e32" providerId="LiveId" clId="{1A5925A2-34EA-4752-AB9E-68A76B2A13AF}" dt="2025-09-01T20:15:03.263" v="483" actId="478"/>
          <ac:spMkLst>
            <pc:docMk/>
            <pc:sldMk cId="0" sldId="257"/>
            <ac:spMk id="4" creationId="{00000000-0000-0000-0000-000000000000}"/>
          </ac:spMkLst>
        </pc:spChg>
      </pc:sldChg>
      <pc:sldChg chg="addSp delSp modSp mod">
        <pc:chgData name="philemon okwir" userId="9b63bf699fbf7e32" providerId="LiveId" clId="{1A5925A2-34EA-4752-AB9E-68A76B2A13AF}" dt="2025-09-01T20:18:16.300" v="509" actId="1076"/>
        <pc:sldMkLst>
          <pc:docMk/>
          <pc:sldMk cId="0" sldId="258"/>
        </pc:sldMkLst>
        <pc:spChg chg="mod">
          <ac:chgData name="philemon okwir" userId="9b63bf699fbf7e32" providerId="LiveId" clId="{1A5925A2-34EA-4752-AB9E-68A76B2A13AF}" dt="2025-09-01T20:10:47.039" v="479"/>
          <ac:spMkLst>
            <pc:docMk/>
            <pc:sldMk cId="0" sldId="258"/>
            <ac:spMk id="2" creationId="{00000000-0000-0000-0000-000000000000}"/>
          </ac:spMkLst>
        </pc:spChg>
        <pc:spChg chg="mod">
          <ac:chgData name="philemon okwir" userId="9b63bf699fbf7e32" providerId="LiveId" clId="{1A5925A2-34EA-4752-AB9E-68A76B2A13AF}" dt="2025-09-01T20:18:16.300" v="509" actId="1076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philemon okwir" userId="9b63bf699fbf7e32" providerId="LiveId" clId="{1A5925A2-34EA-4752-AB9E-68A76B2A13AF}" dt="2025-09-01T20:17:38.472" v="505" actId="478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philemon okwir" userId="9b63bf699fbf7e32" providerId="LiveId" clId="{1A5925A2-34EA-4752-AB9E-68A76B2A13AF}" dt="2025-09-01T20:07:12.450" v="452" actId="478"/>
          <ac:spMkLst>
            <pc:docMk/>
            <pc:sldMk cId="0" sldId="258"/>
            <ac:spMk id="7" creationId="{00000000-0000-0000-0000-000000000000}"/>
          </ac:spMkLst>
        </pc:spChg>
        <pc:spChg chg="add del">
          <ac:chgData name="philemon okwir" userId="9b63bf699fbf7e32" providerId="LiveId" clId="{1A5925A2-34EA-4752-AB9E-68A76B2A13AF}" dt="2025-09-01T20:07:32.796" v="458"/>
          <ac:spMkLst>
            <pc:docMk/>
            <pc:sldMk cId="0" sldId="258"/>
            <ac:spMk id="8" creationId="{A295602E-9BB0-4DA9-9C1C-E71C6BDBF314}"/>
          </ac:spMkLst>
        </pc:spChg>
        <pc:spChg chg="add del">
          <ac:chgData name="philemon okwir" userId="9b63bf699fbf7e32" providerId="LiveId" clId="{1A5925A2-34EA-4752-AB9E-68A76B2A13AF}" dt="2025-09-01T20:14:52.151" v="481" actId="478"/>
          <ac:spMkLst>
            <pc:docMk/>
            <pc:sldMk cId="0" sldId="258"/>
            <ac:spMk id="11" creationId="{D1F734DD-9643-4AFD-ABA1-0EE0412E3D8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67710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3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5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32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03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61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8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0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1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9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3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8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2C3E50"/>
                </a:solidFill>
                <a:latin typeface="Arial"/>
              </a:defRPr>
            </a:pPr>
            <a:r>
              <a:t>Problem Clarity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473515"/>
            <a:ext cx="7704667" cy="33328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defRPr sz="2400">
                <a:solidFill>
                  <a:srgbClr val="3498DB"/>
                </a:solidFill>
                <a:latin typeface="Arial"/>
              </a:defRPr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struggle to find compatible study partners based on course, skills, or university.</a:t>
            </a:r>
          </a:p>
          <a:p>
            <a:pPr>
              <a:lnSpc>
                <a:spcPct val="16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defRPr sz="2400">
                <a:solidFill>
                  <a:srgbClr val="3498DB"/>
                </a:solidFill>
                <a:latin typeface="Arial"/>
              </a:defRPr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lecturers, practice exercises, and internship opportunities is fragmented and scattered across different platforms.</a:t>
            </a:r>
          </a:p>
          <a:p>
            <a:pPr>
              <a:lnSpc>
                <a:spcPct val="16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defRPr sz="2400">
                <a:solidFill>
                  <a:srgbClr val="3498DB"/>
                </a:solidFill>
                <a:latin typeface="Arial"/>
              </a:defRPr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lack real-time communication and a centralized hub for collaboration, learning, and professional growth.</a:t>
            </a:r>
            <a:endParaRPr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8640" y="1371600"/>
            <a:ext cx="182880" cy="182880"/>
          </a:xfrm>
          <a:prstGeom prst="ellipse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Oval 5"/>
          <p:cNvSpPr/>
          <p:nvPr/>
        </p:nvSpPr>
        <p:spPr>
          <a:xfrm>
            <a:off x="548640" y="1371601"/>
            <a:ext cx="182880" cy="182880"/>
          </a:xfrm>
          <a:prstGeom prst="ellipse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Oval 6"/>
          <p:cNvSpPr/>
          <p:nvPr/>
        </p:nvSpPr>
        <p:spPr>
          <a:xfrm>
            <a:off x="548640" y="1371601"/>
            <a:ext cx="182880" cy="182880"/>
          </a:xfrm>
          <a:prstGeom prst="ellipse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2C3E50"/>
                </a:solidFill>
                <a:latin typeface="Arial"/>
              </a:defRPr>
            </a:pPr>
            <a:r>
              <a:t>Solution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2153583"/>
            <a:ext cx="7704667" cy="37776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defRPr sz="2400">
                <a:solidFill>
                  <a:srgbClr val="3498DB"/>
                </a:solidFill>
                <a:latin typeface="Arial"/>
              </a:defRPr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Centralized Collaboration: Connect students based on course, skills, and university.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defRPr sz="2400">
                <a:solidFill>
                  <a:srgbClr val="3498DB"/>
                </a:solidFill>
                <a:latin typeface="Arial"/>
              </a:defRPr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Resources: Access lecturers, practice exercises, internships, and developer tools in one platform.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defRPr sz="2400">
                <a:solidFill>
                  <a:srgbClr val="3498DB"/>
                </a:solidFill>
                <a:latin typeface="Arial"/>
              </a:defRPr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Interaction: Send buddy requests, chat instantly, and filter matches by skills.</a:t>
            </a:r>
          </a:p>
          <a:p>
            <a:pPr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defRPr sz="2400">
                <a:solidFill>
                  <a:srgbClr val="3498DB"/>
                </a:solidFill>
                <a:latin typeface="Arial"/>
              </a:defRPr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Productivity: Provides a structured environment for learning, networking, and mentorship.</a:t>
            </a:r>
            <a:endParaRPr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8640" y="1371600"/>
            <a:ext cx="182880" cy="182880"/>
          </a:xfrm>
          <a:prstGeom prst="ellipse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Oval 5"/>
          <p:cNvSpPr/>
          <p:nvPr/>
        </p:nvSpPr>
        <p:spPr>
          <a:xfrm>
            <a:off x="548640" y="1371601"/>
            <a:ext cx="182880" cy="182880"/>
          </a:xfrm>
          <a:prstGeom prst="ellipse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Oval 6"/>
          <p:cNvSpPr/>
          <p:nvPr/>
        </p:nvSpPr>
        <p:spPr>
          <a:xfrm>
            <a:off x="548640" y="1371601"/>
            <a:ext cx="182880" cy="182880"/>
          </a:xfrm>
          <a:prstGeom prst="ellipse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2C3E50"/>
                </a:solidFill>
                <a:latin typeface="Arial"/>
              </a:defRPr>
            </a:pPr>
            <a:r>
              <a:rPr dirty="0"/>
              <a:t>Market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1600200"/>
            <a:ext cx="8229600" cy="4955345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defRPr sz="2400">
                <a:solidFill>
                  <a:srgbClr val="3498DB"/>
                </a:solidFill>
                <a:latin typeface="Arial"/>
              </a:defRPr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 University students aged 18–25 seeking peer support and skill development.</a:t>
            </a:r>
          </a:p>
          <a:p>
            <a:pPr algn="l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defRPr sz="2400">
                <a:solidFill>
                  <a:srgbClr val="3498DB"/>
                </a:solidFill>
                <a:latin typeface="Arial"/>
              </a:defRPr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Fit: Addresses the gap in centralized collaboration and resource access for students.</a:t>
            </a:r>
          </a:p>
          <a:p>
            <a:pPr algn="l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defRPr sz="2400">
                <a:solidFill>
                  <a:srgbClr val="3498DB"/>
                </a:solidFill>
                <a:latin typeface="Arial"/>
              </a:defRPr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Advantage: Combines study buddy matching, learning resources, internships, and developer tools in a single, easy-to-use platform.</a:t>
            </a:r>
          </a:p>
          <a:p>
            <a:pPr algn="l">
              <a:lnSpc>
                <a:spcPct val="150000"/>
              </a:lnSpc>
              <a:spcAft>
                <a:spcPts val="1000"/>
              </a:spcAft>
              <a:buFont typeface="Wingdings" panose="05000000000000000000" pitchFamily="2" charset="2"/>
              <a:buChar char="q"/>
              <a:defRPr sz="2400">
                <a:solidFill>
                  <a:srgbClr val="3498DB"/>
                </a:solidFill>
                <a:latin typeface="Arial"/>
              </a:defRPr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Potential: Increases student engagement, academic performance, and professional networking opportunities.</a:t>
            </a:r>
            <a:endParaRPr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48640" y="1371600"/>
            <a:ext cx="182880" cy="182880"/>
          </a:xfrm>
          <a:prstGeom prst="ellipse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Oval 5"/>
          <p:cNvSpPr/>
          <p:nvPr/>
        </p:nvSpPr>
        <p:spPr>
          <a:xfrm>
            <a:off x="548640" y="1371601"/>
            <a:ext cx="182880" cy="182880"/>
          </a:xfrm>
          <a:prstGeom prst="ellipse">
            <a:avLst/>
          </a:prstGeom>
          <a:solidFill>
            <a:srgbClr val="3498D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</TotalTime>
  <Words>189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Corbel</vt:lpstr>
      <vt:lpstr>Times New Roman</vt:lpstr>
      <vt:lpstr>Wingdings</vt:lpstr>
      <vt:lpstr>Parallax</vt:lpstr>
      <vt:lpstr>Problem Clarity</vt:lpstr>
      <vt:lpstr>Solution Quality</vt:lpstr>
      <vt:lpstr>Market Insight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Clarity</dc:title>
  <dc:subject/>
  <dc:creator/>
  <cp:keywords/>
  <dc:description>generated using python-pptx</dc:description>
  <cp:lastModifiedBy>philemon okwir</cp:lastModifiedBy>
  <cp:revision>2</cp:revision>
  <dcterms:created xsi:type="dcterms:W3CDTF">2013-01-27T09:14:16Z</dcterms:created>
  <dcterms:modified xsi:type="dcterms:W3CDTF">2025-09-01T20:18:30Z</dcterms:modified>
  <cp:category/>
</cp:coreProperties>
</file>