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77" r:id="rId6"/>
    <p:sldId id="278" r:id="rId7"/>
    <p:sldId id="289" r:id="rId8"/>
    <p:sldId id="258" r:id="rId9"/>
    <p:sldId id="299" r:id="rId10"/>
    <p:sldId id="295" r:id="rId11"/>
    <p:sldId id="296" r:id="rId12"/>
    <p:sldId id="297" r:id="rId13"/>
    <p:sldId id="298" r:id="rId14"/>
    <p:sldId id="276" r:id="rId15"/>
    <p:sldId id="294" r:id="rId16"/>
    <p:sldId id="275" r:id="rId17"/>
    <p:sldId id="293" r:id="rId18"/>
    <p:sldId id="266" r:id="rId19"/>
    <p:sldId id="270" r:id="rId20"/>
    <p:sldId id="262"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EC0B37-8CD0-4A18-B6FB-C3A470282532}" v="3" dt="2024-02-06T16:36:18.99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4" y="54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Courson" userId="62f9d5fcea03682b" providerId="LiveId" clId="{E8EC0B37-8CD0-4A18-B6FB-C3A470282532}"/>
    <pc:docChg chg="undo redo custSel addSld delSld modSld sldOrd">
      <pc:chgData name="Elizabeth Courson" userId="62f9d5fcea03682b" providerId="LiveId" clId="{E8EC0B37-8CD0-4A18-B6FB-C3A470282532}" dt="2024-02-07T02:58:16.567" v="3095" actId="14100"/>
      <pc:docMkLst>
        <pc:docMk/>
      </pc:docMkLst>
      <pc:sldChg chg="modSp mod ord">
        <pc:chgData name="Elizabeth Courson" userId="62f9d5fcea03682b" providerId="LiveId" clId="{E8EC0B37-8CD0-4A18-B6FB-C3A470282532}" dt="2024-02-06T16:41:55.248" v="1767"/>
        <pc:sldMkLst>
          <pc:docMk/>
          <pc:sldMk cId="707789176" sldId="258"/>
        </pc:sldMkLst>
        <pc:spChg chg="mod">
          <ac:chgData name="Elizabeth Courson" userId="62f9d5fcea03682b" providerId="LiveId" clId="{E8EC0B37-8CD0-4A18-B6FB-C3A470282532}" dt="2024-02-06T16:29:26.878" v="466" actId="20577"/>
          <ac:spMkLst>
            <pc:docMk/>
            <pc:sldMk cId="707789176" sldId="258"/>
            <ac:spMk id="2" creationId="{A29DE7F2-E890-4744-88DD-A75F5E300513}"/>
          </ac:spMkLst>
        </pc:spChg>
      </pc:sldChg>
      <pc:sldChg chg="del">
        <pc:chgData name="Elizabeth Courson" userId="62f9d5fcea03682b" providerId="LiveId" clId="{E8EC0B37-8CD0-4A18-B6FB-C3A470282532}" dt="2024-02-06T16:55:19.507" v="2406" actId="47"/>
        <pc:sldMkLst>
          <pc:docMk/>
          <pc:sldMk cId="566997565" sldId="260"/>
        </pc:sldMkLst>
      </pc:sldChg>
      <pc:sldChg chg="del">
        <pc:chgData name="Elizabeth Courson" userId="62f9d5fcea03682b" providerId="LiveId" clId="{E8EC0B37-8CD0-4A18-B6FB-C3A470282532}" dt="2024-02-06T16:55:14.892" v="2401" actId="47"/>
        <pc:sldMkLst>
          <pc:docMk/>
          <pc:sldMk cId="1738561688" sldId="261"/>
        </pc:sldMkLst>
      </pc:sldChg>
      <pc:sldChg chg="addSp delSp modSp mod ord">
        <pc:chgData name="Elizabeth Courson" userId="62f9d5fcea03682b" providerId="LiveId" clId="{E8EC0B37-8CD0-4A18-B6FB-C3A470282532}" dt="2024-02-06T16:49:20.784" v="2209"/>
        <pc:sldMkLst>
          <pc:docMk/>
          <pc:sldMk cId="1593920805" sldId="262"/>
        </pc:sldMkLst>
        <pc:spChg chg="mod">
          <ac:chgData name="Elizabeth Courson" userId="62f9d5fcea03682b" providerId="LiveId" clId="{E8EC0B37-8CD0-4A18-B6FB-C3A470282532}" dt="2024-02-06T16:38:12.336" v="1087" actId="20577"/>
          <ac:spMkLst>
            <pc:docMk/>
            <pc:sldMk cId="1593920805" sldId="262"/>
            <ac:spMk id="2" creationId="{75031FE9-9059-4FE8-B4AC-9771F23A1B89}"/>
          </ac:spMkLst>
        </pc:spChg>
        <pc:spChg chg="del mod">
          <ac:chgData name="Elizabeth Courson" userId="62f9d5fcea03682b" providerId="LiveId" clId="{E8EC0B37-8CD0-4A18-B6FB-C3A470282532}" dt="2024-02-06T16:38:30.531" v="1112" actId="478"/>
          <ac:spMkLst>
            <pc:docMk/>
            <pc:sldMk cId="1593920805" sldId="262"/>
            <ac:spMk id="3" creationId="{D4A2EB3F-4D60-451F-8F45-7D6654D2FCD9}"/>
          </ac:spMkLst>
        </pc:spChg>
        <pc:spChg chg="mod">
          <ac:chgData name="Elizabeth Courson" userId="62f9d5fcea03682b" providerId="LiveId" clId="{E8EC0B37-8CD0-4A18-B6FB-C3A470282532}" dt="2024-02-06T16:39:29.563" v="1338" actId="20577"/>
          <ac:spMkLst>
            <pc:docMk/>
            <pc:sldMk cId="1593920805" sldId="262"/>
            <ac:spMk id="4" creationId="{AC1C80FB-53F9-42EE-B1E6-D0F998EC5DFA}"/>
          </ac:spMkLst>
        </pc:spChg>
        <pc:spChg chg="del">
          <ac:chgData name="Elizabeth Courson" userId="62f9d5fcea03682b" providerId="LiveId" clId="{E8EC0B37-8CD0-4A18-B6FB-C3A470282532}" dt="2024-02-06T16:38:48.939" v="1119" actId="478"/>
          <ac:spMkLst>
            <pc:docMk/>
            <pc:sldMk cId="1593920805" sldId="262"/>
            <ac:spMk id="5" creationId="{E81BA2B5-6A90-4204-ABDD-7183FBB03A02}"/>
          </ac:spMkLst>
        </pc:spChg>
        <pc:spChg chg="mod">
          <ac:chgData name="Elizabeth Courson" userId="62f9d5fcea03682b" providerId="LiveId" clId="{E8EC0B37-8CD0-4A18-B6FB-C3A470282532}" dt="2024-02-06T16:39:54.530" v="1461" actId="20577"/>
          <ac:spMkLst>
            <pc:docMk/>
            <pc:sldMk cId="1593920805" sldId="262"/>
            <ac:spMk id="6" creationId="{7E7D4C34-22A0-4D54-A07D-E1E9A11463E5}"/>
          </ac:spMkLst>
        </pc:spChg>
        <pc:spChg chg="del">
          <ac:chgData name="Elizabeth Courson" userId="62f9d5fcea03682b" providerId="LiveId" clId="{E8EC0B37-8CD0-4A18-B6FB-C3A470282532}" dt="2024-02-06T16:38:33.269" v="1113" actId="478"/>
          <ac:spMkLst>
            <pc:docMk/>
            <pc:sldMk cId="1593920805" sldId="262"/>
            <ac:spMk id="7" creationId="{301D392D-FB66-47A0-B628-5ADE822A2CFF}"/>
          </ac:spMkLst>
        </pc:spChg>
        <pc:spChg chg="mod">
          <ac:chgData name="Elizabeth Courson" userId="62f9d5fcea03682b" providerId="LiveId" clId="{E8EC0B37-8CD0-4A18-B6FB-C3A470282532}" dt="2024-02-06T16:40:15.593" v="1577" actId="20577"/>
          <ac:spMkLst>
            <pc:docMk/>
            <pc:sldMk cId="1593920805" sldId="262"/>
            <ac:spMk id="8" creationId="{51C26CE0-2506-4B44-A26F-C12BFA5B18B5}"/>
          </ac:spMkLst>
        </pc:spChg>
        <pc:spChg chg="del">
          <ac:chgData name="Elizabeth Courson" userId="62f9d5fcea03682b" providerId="LiveId" clId="{E8EC0B37-8CD0-4A18-B6FB-C3A470282532}" dt="2024-02-06T16:38:54.128" v="1122" actId="478"/>
          <ac:spMkLst>
            <pc:docMk/>
            <pc:sldMk cId="1593920805" sldId="262"/>
            <ac:spMk id="9" creationId="{868F40F8-BF35-45E9-B3DD-5436362D746E}"/>
          </ac:spMkLst>
        </pc:spChg>
        <pc:spChg chg="mod">
          <ac:chgData name="Elizabeth Courson" userId="62f9d5fcea03682b" providerId="LiveId" clId="{E8EC0B37-8CD0-4A18-B6FB-C3A470282532}" dt="2024-02-06T16:40:35.026" v="1716" actId="20577"/>
          <ac:spMkLst>
            <pc:docMk/>
            <pc:sldMk cId="1593920805" sldId="262"/>
            <ac:spMk id="10" creationId="{7F39C97C-2DDC-4706-B96C-B02FAE53A426}"/>
          </ac:spMkLst>
        </pc:spChg>
        <pc:spChg chg="add del mod">
          <ac:chgData name="Elizabeth Courson" userId="62f9d5fcea03682b" providerId="LiveId" clId="{E8EC0B37-8CD0-4A18-B6FB-C3A470282532}" dt="2024-02-06T16:38:35.574" v="1115" actId="478"/>
          <ac:spMkLst>
            <pc:docMk/>
            <pc:sldMk cId="1593920805" sldId="262"/>
            <ac:spMk id="12" creationId="{0E6F32CB-585A-2B07-474A-EC9C3C965E69}"/>
          </ac:spMkLst>
        </pc:spChg>
        <pc:spChg chg="add del mod">
          <ac:chgData name="Elizabeth Courson" userId="62f9d5fcea03682b" providerId="LiveId" clId="{E8EC0B37-8CD0-4A18-B6FB-C3A470282532}" dt="2024-02-06T16:38:50.773" v="1121" actId="478"/>
          <ac:spMkLst>
            <pc:docMk/>
            <pc:sldMk cId="1593920805" sldId="262"/>
            <ac:spMk id="14" creationId="{4EA249AF-951A-B2D5-38C8-A3A703300299}"/>
          </ac:spMkLst>
        </pc:spChg>
        <pc:spChg chg="add del mod">
          <ac:chgData name="Elizabeth Courson" userId="62f9d5fcea03682b" providerId="LiveId" clId="{E8EC0B37-8CD0-4A18-B6FB-C3A470282532}" dt="2024-02-06T16:38:55.465" v="1124" actId="478"/>
          <ac:spMkLst>
            <pc:docMk/>
            <pc:sldMk cId="1593920805" sldId="262"/>
            <ac:spMk id="16" creationId="{7AB56D0B-456F-29A8-3C51-1F68DB41BB17}"/>
          </ac:spMkLst>
        </pc:spChg>
        <pc:spChg chg="del">
          <ac:chgData name="Elizabeth Courson" userId="62f9d5fcea03682b" providerId="LiveId" clId="{E8EC0B37-8CD0-4A18-B6FB-C3A470282532}" dt="2024-02-06T16:38:38.805" v="1116" actId="478"/>
          <ac:spMkLst>
            <pc:docMk/>
            <pc:sldMk cId="1593920805" sldId="262"/>
            <ac:spMk id="80" creationId="{BC1F9D86-85D8-4FD0-B0D3-47D778722782}"/>
          </ac:spMkLst>
        </pc:spChg>
        <pc:spChg chg="del">
          <ac:chgData name="Elizabeth Courson" userId="62f9d5fcea03682b" providerId="LiveId" clId="{E8EC0B37-8CD0-4A18-B6FB-C3A470282532}" dt="2024-02-06T16:38:41.653" v="1117" actId="478"/>
          <ac:spMkLst>
            <pc:docMk/>
            <pc:sldMk cId="1593920805" sldId="262"/>
            <ac:spMk id="81" creationId="{E94F1D24-E4A1-4B59-B57E-A28453963B88}"/>
          </ac:spMkLst>
        </pc:spChg>
        <pc:spChg chg="del">
          <ac:chgData name="Elizabeth Courson" userId="62f9d5fcea03682b" providerId="LiveId" clId="{E8EC0B37-8CD0-4A18-B6FB-C3A470282532}" dt="2024-02-06T16:38:45.649" v="1118" actId="478"/>
          <ac:spMkLst>
            <pc:docMk/>
            <pc:sldMk cId="1593920805" sldId="262"/>
            <ac:spMk id="82" creationId="{CE36A058-BEC2-4BC5-A467-F2EB2A365051}"/>
          </ac:spMkLst>
        </pc:spChg>
      </pc:sldChg>
      <pc:sldChg chg="delSp modSp del mod ord">
        <pc:chgData name="Elizabeth Courson" userId="62f9d5fcea03682b" providerId="LiveId" clId="{E8EC0B37-8CD0-4A18-B6FB-C3A470282532}" dt="2024-02-07T02:48:18.193" v="2823" actId="2696"/>
        <pc:sldMkLst>
          <pc:docMk/>
          <pc:sldMk cId="1346372204" sldId="264"/>
        </pc:sldMkLst>
        <pc:spChg chg="mod">
          <ac:chgData name="Elizabeth Courson" userId="62f9d5fcea03682b" providerId="LiveId" clId="{E8EC0B37-8CD0-4A18-B6FB-C3A470282532}" dt="2024-02-06T16:41:16.187" v="1757" actId="14100"/>
          <ac:spMkLst>
            <pc:docMk/>
            <pc:sldMk cId="1346372204" sldId="264"/>
            <ac:spMk id="2" creationId="{537E1C88-627C-4655-A4FB-0BB02EDB078A}"/>
          </ac:spMkLst>
        </pc:spChg>
        <pc:spChg chg="mod">
          <ac:chgData name="Elizabeth Courson" userId="62f9d5fcea03682b" providerId="LiveId" clId="{E8EC0B37-8CD0-4A18-B6FB-C3A470282532}" dt="2024-02-06T17:00:31.690" v="2530" actId="20577"/>
          <ac:spMkLst>
            <pc:docMk/>
            <pc:sldMk cId="1346372204" sldId="264"/>
            <ac:spMk id="3" creationId="{033634FE-ADF0-4BC3-A0A9-447EA9DD096B}"/>
          </ac:spMkLst>
        </pc:spChg>
        <pc:spChg chg="del">
          <ac:chgData name="Elizabeth Courson" userId="62f9d5fcea03682b" providerId="LiveId" clId="{E8EC0B37-8CD0-4A18-B6FB-C3A470282532}" dt="2024-02-06T16:47:31.426" v="2170" actId="478"/>
          <ac:spMkLst>
            <pc:docMk/>
            <pc:sldMk cId="1346372204" sldId="264"/>
            <ac:spMk id="4" creationId="{5C2ACA2A-6BBE-47CF-B76F-F56C9DBF77E6}"/>
          </ac:spMkLst>
        </pc:spChg>
        <pc:spChg chg="del">
          <ac:chgData name="Elizabeth Courson" userId="62f9d5fcea03682b" providerId="LiveId" clId="{E8EC0B37-8CD0-4A18-B6FB-C3A470282532}" dt="2024-02-06T16:47:34.543" v="2171" actId="478"/>
          <ac:spMkLst>
            <pc:docMk/>
            <pc:sldMk cId="1346372204" sldId="264"/>
            <ac:spMk id="5" creationId="{396A095E-DB05-47EC-A2D5-47398A4A00B4}"/>
          </ac:spMkLst>
        </pc:spChg>
        <pc:spChg chg="del">
          <ac:chgData name="Elizabeth Courson" userId="62f9d5fcea03682b" providerId="LiveId" clId="{E8EC0B37-8CD0-4A18-B6FB-C3A470282532}" dt="2024-02-06T16:47:37.239" v="2172" actId="478"/>
          <ac:spMkLst>
            <pc:docMk/>
            <pc:sldMk cId="1346372204" sldId="264"/>
            <ac:spMk id="6" creationId="{C23C3221-5F04-4CA7-A86A-EEA8566A1735}"/>
          </ac:spMkLst>
        </pc:spChg>
      </pc:sldChg>
      <pc:sldChg chg="delSp modSp mod ord">
        <pc:chgData name="Elizabeth Courson" userId="62f9d5fcea03682b" providerId="LiveId" clId="{E8EC0B37-8CD0-4A18-B6FB-C3A470282532}" dt="2024-02-07T02:58:16.567" v="3095" actId="14100"/>
        <pc:sldMkLst>
          <pc:docMk/>
          <pc:sldMk cId="2121178069" sldId="266"/>
        </pc:sldMkLst>
        <pc:spChg chg="mod">
          <ac:chgData name="Elizabeth Courson" userId="62f9d5fcea03682b" providerId="LiveId" clId="{E8EC0B37-8CD0-4A18-B6FB-C3A470282532}" dt="2024-02-06T16:48:50.079" v="2205" actId="20577"/>
          <ac:spMkLst>
            <pc:docMk/>
            <pc:sldMk cId="2121178069" sldId="266"/>
            <ac:spMk id="2" creationId="{5CE54ABB-4929-4810-950B-2DAEA0A5BAB4}"/>
          </ac:spMkLst>
        </pc:spChg>
        <pc:spChg chg="mod">
          <ac:chgData name="Elizabeth Courson" userId="62f9d5fcea03682b" providerId="LiveId" clId="{E8EC0B37-8CD0-4A18-B6FB-C3A470282532}" dt="2024-02-07T02:58:12.437" v="3094" actId="20577"/>
          <ac:spMkLst>
            <pc:docMk/>
            <pc:sldMk cId="2121178069" sldId="266"/>
            <ac:spMk id="3" creationId="{D5E1C399-8F48-44F5-9461-3C89866D4CE1}"/>
          </ac:spMkLst>
        </pc:spChg>
        <pc:spChg chg="mod">
          <ac:chgData name="Elizabeth Courson" userId="62f9d5fcea03682b" providerId="LiveId" clId="{E8EC0B37-8CD0-4A18-B6FB-C3A470282532}" dt="2024-02-06T17:01:46.969" v="2596" actId="20577"/>
          <ac:spMkLst>
            <pc:docMk/>
            <pc:sldMk cId="2121178069" sldId="266"/>
            <ac:spMk id="4" creationId="{A112B089-A8F9-45B1-BE6E-EAC10163F082}"/>
          </ac:spMkLst>
        </pc:spChg>
        <pc:spChg chg="mod">
          <ac:chgData name="Elizabeth Courson" userId="62f9d5fcea03682b" providerId="LiveId" clId="{E8EC0B37-8CD0-4A18-B6FB-C3A470282532}" dt="2024-02-06T17:02:47.249" v="2747" actId="20577"/>
          <ac:spMkLst>
            <pc:docMk/>
            <pc:sldMk cId="2121178069" sldId="266"/>
            <ac:spMk id="5" creationId="{CF515C5D-2CDB-4E66-B2B8-1451BC44247F}"/>
          </ac:spMkLst>
        </pc:spChg>
        <pc:spChg chg="mod">
          <ac:chgData name="Elizabeth Courson" userId="62f9d5fcea03682b" providerId="LiveId" clId="{E8EC0B37-8CD0-4A18-B6FB-C3A470282532}" dt="2024-02-06T17:02:02.518" v="2652" actId="20577"/>
          <ac:spMkLst>
            <pc:docMk/>
            <pc:sldMk cId="2121178069" sldId="266"/>
            <ac:spMk id="6" creationId="{0FE22F9B-4BF8-41DC-8F1C-836B546E59AD}"/>
          </ac:spMkLst>
        </pc:spChg>
        <pc:spChg chg="mod">
          <ac:chgData name="Elizabeth Courson" userId="62f9d5fcea03682b" providerId="LiveId" clId="{E8EC0B37-8CD0-4A18-B6FB-C3A470282532}" dt="2024-02-07T02:58:02.495" v="3091" actId="14100"/>
          <ac:spMkLst>
            <pc:docMk/>
            <pc:sldMk cId="2121178069" sldId="266"/>
            <ac:spMk id="7" creationId="{6B35F89A-6CDF-41F7-BD87-18B45BD7330B}"/>
          </ac:spMkLst>
        </pc:spChg>
        <pc:spChg chg="mod">
          <ac:chgData name="Elizabeth Courson" userId="62f9d5fcea03682b" providerId="LiveId" clId="{E8EC0B37-8CD0-4A18-B6FB-C3A470282532}" dt="2024-02-07T02:58:16.567" v="3095" actId="14100"/>
          <ac:spMkLst>
            <pc:docMk/>
            <pc:sldMk cId="2121178069" sldId="266"/>
            <ac:spMk id="8" creationId="{E92B9716-8D44-4864-8986-720957B34362}"/>
          </ac:spMkLst>
        </pc:spChg>
        <pc:spChg chg="del">
          <ac:chgData name="Elizabeth Courson" userId="62f9d5fcea03682b" providerId="LiveId" clId="{E8EC0B37-8CD0-4A18-B6FB-C3A470282532}" dt="2024-02-06T16:48:35.658" v="2176" actId="478"/>
          <ac:spMkLst>
            <pc:docMk/>
            <pc:sldMk cId="2121178069" sldId="266"/>
            <ac:spMk id="9" creationId="{7B78F7A0-88C5-4940-B21C-099F472F39F9}"/>
          </ac:spMkLst>
        </pc:spChg>
        <pc:spChg chg="del">
          <ac:chgData name="Elizabeth Courson" userId="62f9d5fcea03682b" providerId="LiveId" clId="{E8EC0B37-8CD0-4A18-B6FB-C3A470282532}" dt="2024-02-06T16:48:38.504" v="2177" actId="478"/>
          <ac:spMkLst>
            <pc:docMk/>
            <pc:sldMk cId="2121178069" sldId="266"/>
            <ac:spMk id="10" creationId="{D2186069-FC8E-433D-9BB4-942220CE8CFB}"/>
          </ac:spMkLst>
        </pc:spChg>
        <pc:spChg chg="del">
          <ac:chgData name="Elizabeth Courson" userId="62f9d5fcea03682b" providerId="LiveId" clId="{E8EC0B37-8CD0-4A18-B6FB-C3A470282532}" dt="2024-02-06T16:48:41.814" v="2178" actId="478"/>
          <ac:spMkLst>
            <pc:docMk/>
            <pc:sldMk cId="2121178069" sldId="266"/>
            <ac:spMk id="11" creationId="{BAD5B6F4-0A90-447A-A1AE-D75C934B6B29}"/>
          </ac:spMkLst>
        </pc:spChg>
      </pc:sldChg>
      <pc:sldChg chg="addSp delSp modSp mod ord">
        <pc:chgData name="Elizabeth Courson" userId="62f9d5fcea03682b" providerId="LiveId" clId="{E8EC0B37-8CD0-4A18-B6FB-C3A470282532}" dt="2024-02-06T17:03:51.902" v="2766" actId="20577"/>
        <pc:sldMkLst>
          <pc:docMk/>
          <pc:sldMk cId="1472106130" sldId="270"/>
        </pc:sldMkLst>
        <pc:spChg chg="mod">
          <ac:chgData name="Elizabeth Courson" userId="62f9d5fcea03682b" providerId="LiveId" clId="{E8EC0B37-8CD0-4A18-B6FB-C3A470282532}" dt="2024-02-06T16:42:55.886" v="1795" actId="1076"/>
          <ac:spMkLst>
            <pc:docMk/>
            <pc:sldMk cId="1472106130" sldId="270"/>
            <ac:spMk id="2" creationId="{39605AF1-623C-4E09-AB5D-8DD0571489F6}"/>
          </ac:spMkLst>
        </pc:spChg>
        <pc:spChg chg="mod">
          <ac:chgData name="Elizabeth Courson" userId="62f9d5fcea03682b" providerId="LiveId" clId="{E8EC0B37-8CD0-4A18-B6FB-C3A470282532}" dt="2024-02-06T17:03:51.902" v="2766" actId="20577"/>
          <ac:spMkLst>
            <pc:docMk/>
            <pc:sldMk cId="1472106130" sldId="270"/>
            <ac:spMk id="3" creationId="{9B1DDDEF-20C4-4F65-BAC9-0A763DF7E02B}"/>
          </ac:spMkLst>
        </pc:spChg>
        <pc:spChg chg="del">
          <ac:chgData name="Elizabeth Courson" userId="62f9d5fcea03682b" providerId="LiveId" clId="{E8EC0B37-8CD0-4A18-B6FB-C3A470282532}" dt="2024-02-06T16:32:46.707" v="568" actId="478"/>
          <ac:spMkLst>
            <pc:docMk/>
            <pc:sldMk cId="1472106130" sldId="270"/>
            <ac:spMk id="4" creationId="{7FDC0E0A-2715-4BF9-8659-0ED8629BA242}"/>
          </ac:spMkLst>
        </pc:spChg>
        <pc:spChg chg="del">
          <ac:chgData name="Elizabeth Courson" userId="62f9d5fcea03682b" providerId="LiveId" clId="{E8EC0B37-8CD0-4A18-B6FB-C3A470282532}" dt="2024-02-06T16:32:44.248" v="567" actId="478"/>
          <ac:spMkLst>
            <pc:docMk/>
            <pc:sldMk cId="1472106130" sldId="270"/>
            <ac:spMk id="5" creationId="{20E75224-81EB-4CDA-BBBE-44B4B2F3C039}"/>
          </ac:spMkLst>
        </pc:spChg>
        <pc:spChg chg="del">
          <ac:chgData name="Elizabeth Courson" userId="62f9d5fcea03682b" providerId="LiveId" clId="{E8EC0B37-8CD0-4A18-B6FB-C3A470282532}" dt="2024-02-06T16:32:50.048" v="569" actId="478"/>
          <ac:spMkLst>
            <pc:docMk/>
            <pc:sldMk cId="1472106130" sldId="270"/>
            <ac:spMk id="6" creationId="{BA32F697-D1D4-4B0A-B960-D1869BF8607A}"/>
          </ac:spMkLst>
        </pc:spChg>
        <pc:spChg chg="add del mod">
          <ac:chgData name="Elizabeth Courson" userId="62f9d5fcea03682b" providerId="LiveId" clId="{E8EC0B37-8CD0-4A18-B6FB-C3A470282532}" dt="2024-02-06T16:34:21.434" v="626" actId="478"/>
          <ac:spMkLst>
            <pc:docMk/>
            <pc:sldMk cId="1472106130" sldId="270"/>
            <ac:spMk id="8" creationId="{FEC9C84A-394D-E08E-92BF-C9FA16F7103E}"/>
          </ac:spMkLst>
        </pc:spChg>
        <pc:spChg chg="add del mod">
          <ac:chgData name="Elizabeth Courson" userId="62f9d5fcea03682b" providerId="LiveId" clId="{E8EC0B37-8CD0-4A18-B6FB-C3A470282532}" dt="2024-02-06T16:34:25.564" v="629" actId="478"/>
          <ac:spMkLst>
            <pc:docMk/>
            <pc:sldMk cId="1472106130" sldId="270"/>
            <ac:spMk id="10" creationId="{0BADBE02-1039-6E6E-9B9F-44D94C781812}"/>
          </ac:spMkLst>
        </pc:spChg>
        <pc:spChg chg="add del mod">
          <ac:chgData name="Elizabeth Courson" userId="62f9d5fcea03682b" providerId="LiveId" clId="{E8EC0B37-8CD0-4A18-B6FB-C3A470282532}" dt="2024-02-06T16:34:34.204" v="631" actId="478"/>
          <ac:spMkLst>
            <pc:docMk/>
            <pc:sldMk cId="1472106130" sldId="270"/>
            <ac:spMk id="12" creationId="{0A70E053-D225-8626-DB13-4CCE9A9AB458}"/>
          </ac:spMkLst>
        </pc:spChg>
        <pc:spChg chg="add del mod">
          <ac:chgData name="Elizabeth Courson" userId="62f9d5fcea03682b" providerId="LiveId" clId="{E8EC0B37-8CD0-4A18-B6FB-C3A470282532}" dt="2024-02-06T16:34:40.399" v="634" actId="478"/>
          <ac:spMkLst>
            <pc:docMk/>
            <pc:sldMk cId="1472106130" sldId="270"/>
            <ac:spMk id="14" creationId="{814431B1-303A-4720-AB81-90189F238FE3}"/>
          </ac:spMkLst>
        </pc:spChg>
        <pc:spChg chg="add del mod">
          <ac:chgData name="Elizabeth Courson" userId="62f9d5fcea03682b" providerId="LiveId" clId="{E8EC0B37-8CD0-4A18-B6FB-C3A470282532}" dt="2024-02-06T16:34:44.551" v="636" actId="478"/>
          <ac:spMkLst>
            <pc:docMk/>
            <pc:sldMk cId="1472106130" sldId="270"/>
            <ac:spMk id="16" creationId="{BE4C19D1-B133-1222-E803-AF924B32D926}"/>
          </ac:spMkLst>
        </pc:spChg>
        <pc:spChg chg="del mod">
          <ac:chgData name="Elizabeth Courson" userId="62f9d5fcea03682b" providerId="LiveId" clId="{E8EC0B37-8CD0-4A18-B6FB-C3A470282532}" dt="2024-02-06T16:33:36.626" v="572" actId="478"/>
          <ac:spMkLst>
            <pc:docMk/>
            <pc:sldMk cId="1472106130" sldId="270"/>
            <ac:spMk id="17" creationId="{24158E79-DA49-4521-BEC6-A7BA93C41F4C}"/>
          </ac:spMkLst>
        </pc:spChg>
        <pc:spChg chg="add del mod">
          <ac:chgData name="Elizabeth Courson" userId="62f9d5fcea03682b" providerId="LiveId" clId="{E8EC0B37-8CD0-4A18-B6FB-C3A470282532}" dt="2024-02-06T16:42:48.953" v="1794" actId="478"/>
          <ac:spMkLst>
            <pc:docMk/>
            <pc:sldMk cId="1472106130" sldId="270"/>
            <ac:spMk id="18" creationId="{98185A58-8B84-FD79-6328-5364B841369C}"/>
          </ac:spMkLst>
        </pc:spChg>
        <pc:spChg chg="del">
          <ac:chgData name="Elizabeth Courson" userId="62f9d5fcea03682b" providerId="LiveId" clId="{E8EC0B37-8CD0-4A18-B6FB-C3A470282532}" dt="2024-02-06T16:34:24.051" v="627" actId="478"/>
          <ac:spMkLst>
            <pc:docMk/>
            <pc:sldMk cId="1472106130" sldId="270"/>
            <ac:spMk id="24" creationId="{319E41BC-4F05-4804-843A-E1846794FBF9}"/>
          </ac:spMkLst>
        </pc:spChg>
        <pc:spChg chg="del">
          <ac:chgData name="Elizabeth Courson" userId="62f9d5fcea03682b" providerId="LiveId" clId="{E8EC0B37-8CD0-4A18-B6FB-C3A470282532}" dt="2024-02-06T16:34:28.368" v="630" actId="478"/>
          <ac:spMkLst>
            <pc:docMk/>
            <pc:sldMk cId="1472106130" sldId="270"/>
            <ac:spMk id="25" creationId="{23BDF8B9-53DF-46F4-98D4-053D78D610B0}"/>
          </ac:spMkLst>
        </pc:spChg>
        <pc:spChg chg="del">
          <ac:chgData name="Elizabeth Courson" userId="62f9d5fcea03682b" providerId="LiveId" clId="{E8EC0B37-8CD0-4A18-B6FB-C3A470282532}" dt="2024-02-06T16:34:37.432" v="632" actId="478"/>
          <ac:spMkLst>
            <pc:docMk/>
            <pc:sldMk cId="1472106130" sldId="270"/>
            <ac:spMk id="26" creationId="{0FD0A14C-4421-4979-AF8C-F7E649A88162}"/>
          </ac:spMkLst>
        </pc:spChg>
        <pc:spChg chg="del">
          <ac:chgData name="Elizabeth Courson" userId="62f9d5fcea03682b" providerId="LiveId" clId="{E8EC0B37-8CD0-4A18-B6FB-C3A470282532}" dt="2024-02-06T16:34:43.323" v="635" actId="478"/>
          <ac:spMkLst>
            <pc:docMk/>
            <pc:sldMk cId="1472106130" sldId="270"/>
            <ac:spMk id="27" creationId="{9C0DB469-503B-40AF-84D1-C69B085AA96F}"/>
          </ac:spMkLst>
        </pc:spChg>
      </pc:sldChg>
      <pc:sldChg chg="del">
        <pc:chgData name="Elizabeth Courson" userId="62f9d5fcea03682b" providerId="LiveId" clId="{E8EC0B37-8CD0-4A18-B6FB-C3A470282532}" dt="2024-02-06T16:55:17.905" v="2404" actId="47"/>
        <pc:sldMkLst>
          <pc:docMk/>
          <pc:sldMk cId="460935096" sldId="271"/>
        </pc:sldMkLst>
      </pc:sldChg>
      <pc:sldChg chg="delSp modSp mod ord">
        <pc:chgData name="Elizabeth Courson" userId="62f9d5fcea03682b" providerId="LiveId" clId="{E8EC0B37-8CD0-4A18-B6FB-C3A470282532}" dt="2024-02-07T02:57:43.490" v="3088" actId="14100"/>
        <pc:sldMkLst>
          <pc:docMk/>
          <pc:sldMk cId="920173932" sldId="275"/>
        </pc:sldMkLst>
        <pc:spChg chg="mod">
          <ac:chgData name="Elizabeth Courson" userId="62f9d5fcea03682b" providerId="LiveId" clId="{E8EC0B37-8CD0-4A18-B6FB-C3A470282532}" dt="2024-02-06T16:42:13.732" v="1788" actId="20577"/>
          <ac:spMkLst>
            <pc:docMk/>
            <pc:sldMk cId="920173932" sldId="275"/>
            <ac:spMk id="2" creationId="{38FFA191-5CCC-43CB-BD83-4F80ED362608}"/>
          </ac:spMkLst>
        </pc:spChg>
        <pc:spChg chg="mod">
          <ac:chgData name="Elizabeth Courson" userId="62f9d5fcea03682b" providerId="LiveId" clId="{E8EC0B37-8CD0-4A18-B6FB-C3A470282532}" dt="2024-02-07T02:57:43.490" v="3088" actId="14100"/>
          <ac:spMkLst>
            <pc:docMk/>
            <pc:sldMk cId="920173932" sldId="275"/>
            <ac:spMk id="3" creationId="{E14BBEAF-B516-45F4-9EF6-A9F65111580F}"/>
          </ac:spMkLst>
        </pc:spChg>
        <pc:spChg chg="del">
          <ac:chgData name="Elizabeth Courson" userId="62f9d5fcea03682b" providerId="LiveId" clId="{E8EC0B37-8CD0-4A18-B6FB-C3A470282532}" dt="2024-02-06T16:42:17.166" v="1789" actId="478"/>
          <ac:spMkLst>
            <pc:docMk/>
            <pc:sldMk cId="920173932" sldId="275"/>
            <ac:spMk id="4" creationId="{13F8C8B5-F6EC-489B-BD0F-CD89A73CAB3A}"/>
          </ac:spMkLst>
        </pc:spChg>
        <pc:spChg chg="del">
          <ac:chgData name="Elizabeth Courson" userId="62f9d5fcea03682b" providerId="LiveId" clId="{E8EC0B37-8CD0-4A18-B6FB-C3A470282532}" dt="2024-02-06T16:42:19.927" v="1790" actId="478"/>
          <ac:spMkLst>
            <pc:docMk/>
            <pc:sldMk cId="920173932" sldId="275"/>
            <ac:spMk id="5" creationId="{11AEA823-8519-4F9D-81FA-3673131076FC}"/>
          </ac:spMkLst>
        </pc:spChg>
        <pc:spChg chg="del">
          <ac:chgData name="Elizabeth Courson" userId="62f9d5fcea03682b" providerId="LiveId" clId="{E8EC0B37-8CD0-4A18-B6FB-C3A470282532}" dt="2024-02-06T16:42:22.743" v="1791" actId="478"/>
          <ac:spMkLst>
            <pc:docMk/>
            <pc:sldMk cId="920173932" sldId="275"/>
            <ac:spMk id="6" creationId="{BAEFF51B-0E28-4171-AE7C-A31AAB42BC73}"/>
          </ac:spMkLst>
        </pc:spChg>
      </pc:sldChg>
      <pc:sldChg chg="delSp modSp mod ord">
        <pc:chgData name="Elizabeth Courson" userId="62f9d5fcea03682b" providerId="LiveId" clId="{E8EC0B37-8CD0-4A18-B6FB-C3A470282532}" dt="2024-02-06T16:59:57.886" v="2515"/>
        <pc:sldMkLst>
          <pc:docMk/>
          <pc:sldMk cId="2436493926" sldId="276"/>
        </pc:sldMkLst>
        <pc:spChg chg="mod">
          <ac:chgData name="Elizabeth Courson" userId="62f9d5fcea03682b" providerId="LiveId" clId="{E8EC0B37-8CD0-4A18-B6FB-C3A470282532}" dt="2024-02-06T16:55:36.874" v="2427" actId="20577"/>
          <ac:spMkLst>
            <pc:docMk/>
            <pc:sldMk cId="2436493926" sldId="276"/>
            <ac:spMk id="2" creationId="{BCCAEE93-8585-46D4-A7EC-F184E317CB2E}"/>
          </ac:spMkLst>
        </pc:spChg>
        <pc:spChg chg="mod">
          <ac:chgData name="Elizabeth Courson" userId="62f9d5fcea03682b" providerId="LiveId" clId="{E8EC0B37-8CD0-4A18-B6FB-C3A470282532}" dt="2024-02-06T16:55:52.222" v="2469" actId="20577"/>
          <ac:spMkLst>
            <pc:docMk/>
            <pc:sldMk cId="2436493926" sldId="276"/>
            <ac:spMk id="3" creationId="{24AFFC60-19C3-4901-93F7-7AAF4C09F8C6}"/>
          </ac:spMkLst>
        </pc:spChg>
        <pc:spChg chg="del">
          <ac:chgData name="Elizabeth Courson" userId="62f9d5fcea03682b" providerId="LiveId" clId="{E8EC0B37-8CD0-4A18-B6FB-C3A470282532}" dt="2024-02-06T16:55:25.830" v="2408" actId="478"/>
          <ac:spMkLst>
            <pc:docMk/>
            <pc:sldMk cId="2436493926" sldId="276"/>
            <ac:spMk id="4" creationId="{72DA7980-C870-4C9A-84FA-4120D8AF5DE8}"/>
          </ac:spMkLst>
        </pc:spChg>
        <pc:spChg chg="del">
          <ac:chgData name="Elizabeth Courson" userId="62f9d5fcea03682b" providerId="LiveId" clId="{E8EC0B37-8CD0-4A18-B6FB-C3A470282532}" dt="2024-02-06T16:55:28.422" v="2409" actId="478"/>
          <ac:spMkLst>
            <pc:docMk/>
            <pc:sldMk cId="2436493926" sldId="276"/>
            <ac:spMk id="5" creationId="{0DFADE42-1A3F-40C8-A071-E57644F3D843}"/>
          </ac:spMkLst>
        </pc:spChg>
        <pc:spChg chg="del">
          <ac:chgData name="Elizabeth Courson" userId="62f9d5fcea03682b" providerId="LiveId" clId="{E8EC0B37-8CD0-4A18-B6FB-C3A470282532}" dt="2024-02-06T16:55:31.252" v="2410" actId="478"/>
          <ac:spMkLst>
            <pc:docMk/>
            <pc:sldMk cId="2436493926" sldId="276"/>
            <ac:spMk id="6" creationId="{5EDCFF82-B70F-4971-9182-7C3AEA3CFD26}"/>
          </ac:spMkLst>
        </pc:spChg>
      </pc:sldChg>
      <pc:sldChg chg="modSp mod">
        <pc:chgData name="Elizabeth Courson" userId="62f9d5fcea03682b" providerId="LiveId" clId="{E8EC0B37-8CD0-4A18-B6FB-C3A470282532}" dt="2024-02-07T02:56:28.428" v="3078" actId="14100"/>
        <pc:sldMkLst>
          <pc:docMk/>
          <pc:sldMk cId="2243494996" sldId="277"/>
        </pc:sldMkLst>
        <pc:spChg chg="mod">
          <ac:chgData name="Elizabeth Courson" userId="62f9d5fcea03682b" providerId="LiveId" clId="{E8EC0B37-8CD0-4A18-B6FB-C3A470282532}" dt="2024-02-06T16:29:10.226" v="433" actId="20577"/>
          <ac:spMkLst>
            <pc:docMk/>
            <pc:sldMk cId="2243494996" sldId="277"/>
            <ac:spMk id="2" creationId="{6719F29B-F233-48AF-8261-F33A4E079E3E}"/>
          </ac:spMkLst>
        </pc:spChg>
        <pc:spChg chg="mod">
          <ac:chgData name="Elizabeth Courson" userId="62f9d5fcea03682b" providerId="LiveId" clId="{E8EC0B37-8CD0-4A18-B6FB-C3A470282532}" dt="2024-02-07T02:56:28.428" v="3078" actId="14100"/>
          <ac:spMkLst>
            <pc:docMk/>
            <pc:sldMk cId="2243494996" sldId="277"/>
            <ac:spMk id="3" creationId="{35E3EA69-4E0E-41BD-8095-A124225A2647}"/>
          </ac:spMkLst>
        </pc:spChg>
      </pc:sldChg>
      <pc:sldChg chg="addSp modSp mod">
        <pc:chgData name="Elizabeth Courson" userId="62f9d5fcea03682b" providerId="LiveId" clId="{E8EC0B37-8CD0-4A18-B6FB-C3A470282532}" dt="2024-02-06T16:22:46.557" v="417" actId="20577"/>
        <pc:sldMkLst>
          <pc:docMk/>
          <pc:sldMk cId="2069393026" sldId="278"/>
        </pc:sldMkLst>
        <pc:spChg chg="add mod">
          <ac:chgData name="Elizabeth Courson" userId="62f9d5fcea03682b" providerId="LiveId" clId="{E8EC0B37-8CD0-4A18-B6FB-C3A470282532}" dt="2024-02-06T16:21:43.107" v="159" actId="20577"/>
          <ac:spMkLst>
            <pc:docMk/>
            <pc:sldMk cId="2069393026" sldId="278"/>
            <ac:spMk id="15" creationId="{5528A9A6-34FE-50A7-2FF7-BD53A8D25F96}"/>
          </ac:spMkLst>
        </pc:spChg>
        <pc:spChg chg="add mod">
          <ac:chgData name="Elizabeth Courson" userId="62f9d5fcea03682b" providerId="LiveId" clId="{E8EC0B37-8CD0-4A18-B6FB-C3A470282532}" dt="2024-02-06T16:22:46.557" v="417" actId="20577"/>
          <ac:spMkLst>
            <pc:docMk/>
            <pc:sldMk cId="2069393026" sldId="278"/>
            <ac:spMk id="16" creationId="{9D8C85B2-5FE1-75AE-CAE0-CE5D4EEF1377}"/>
          </ac:spMkLst>
        </pc:spChg>
      </pc:sldChg>
      <pc:sldChg chg="del">
        <pc:chgData name="Elizabeth Courson" userId="62f9d5fcea03682b" providerId="LiveId" clId="{E8EC0B37-8CD0-4A18-B6FB-C3A470282532}" dt="2024-02-06T16:55:17.069" v="2403" actId="47"/>
        <pc:sldMkLst>
          <pc:docMk/>
          <pc:sldMk cId="1417396711" sldId="280"/>
        </pc:sldMkLst>
      </pc:sldChg>
      <pc:sldChg chg="del">
        <pc:chgData name="Elizabeth Courson" userId="62f9d5fcea03682b" providerId="LiveId" clId="{E8EC0B37-8CD0-4A18-B6FB-C3A470282532}" dt="2024-02-06T16:30:59.578" v="492" actId="2696"/>
        <pc:sldMkLst>
          <pc:docMk/>
          <pc:sldMk cId="3477453048" sldId="282"/>
        </pc:sldMkLst>
      </pc:sldChg>
      <pc:sldChg chg="del">
        <pc:chgData name="Elizabeth Courson" userId="62f9d5fcea03682b" providerId="LiveId" clId="{E8EC0B37-8CD0-4A18-B6FB-C3A470282532}" dt="2024-02-06T16:31:04.592" v="493" actId="2696"/>
        <pc:sldMkLst>
          <pc:docMk/>
          <pc:sldMk cId="3396266754" sldId="283"/>
        </pc:sldMkLst>
      </pc:sldChg>
      <pc:sldChg chg="del">
        <pc:chgData name="Elizabeth Courson" userId="62f9d5fcea03682b" providerId="LiveId" clId="{E8EC0B37-8CD0-4A18-B6FB-C3A470282532}" dt="2024-02-06T16:55:18.889" v="2405" actId="47"/>
        <pc:sldMkLst>
          <pc:docMk/>
          <pc:sldMk cId="57897592" sldId="287"/>
        </pc:sldMkLst>
      </pc:sldChg>
      <pc:sldChg chg="del">
        <pc:chgData name="Elizabeth Courson" userId="62f9d5fcea03682b" providerId="LiveId" clId="{E8EC0B37-8CD0-4A18-B6FB-C3A470282532}" dt="2024-02-06T16:55:20.224" v="2407" actId="47"/>
        <pc:sldMkLst>
          <pc:docMk/>
          <pc:sldMk cId="1177824853" sldId="290"/>
        </pc:sldMkLst>
      </pc:sldChg>
      <pc:sldChg chg="del">
        <pc:chgData name="Elizabeth Courson" userId="62f9d5fcea03682b" providerId="LiveId" clId="{E8EC0B37-8CD0-4A18-B6FB-C3A470282532}" dt="2024-02-06T16:55:16.132" v="2402" actId="47"/>
        <pc:sldMkLst>
          <pc:docMk/>
          <pc:sldMk cId="404854312" sldId="292"/>
        </pc:sldMkLst>
      </pc:sldChg>
      <pc:sldChg chg="delSp modSp mod ord">
        <pc:chgData name="Elizabeth Courson" userId="62f9d5fcea03682b" providerId="LiveId" clId="{E8EC0B37-8CD0-4A18-B6FB-C3A470282532}" dt="2024-02-07T02:57:56.030" v="3090" actId="14100"/>
        <pc:sldMkLst>
          <pc:docMk/>
          <pc:sldMk cId="1057409390" sldId="293"/>
        </pc:sldMkLst>
        <pc:spChg chg="mod">
          <ac:chgData name="Elizabeth Courson" userId="62f9d5fcea03682b" providerId="LiveId" clId="{E8EC0B37-8CD0-4A18-B6FB-C3A470282532}" dt="2024-02-06T16:47:58.791" v="2175" actId="313"/>
          <ac:spMkLst>
            <pc:docMk/>
            <pc:sldMk cId="1057409390" sldId="293"/>
            <ac:spMk id="4" creationId="{FAD2AE59-5630-4D5C-83A9-4CDEF4D7DCFB}"/>
          </ac:spMkLst>
        </pc:spChg>
        <pc:spChg chg="mod">
          <ac:chgData name="Elizabeth Courson" userId="62f9d5fcea03682b" providerId="LiveId" clId="{E8EC0B37-8CD0-4A18-B6FB-C3A470282532}" dt="2024-02-06T16:46:30.272" v="2153" actId="20577"/>
          <ac:spMkLst>
            <pc:docMk/>
            <pc:sldMk cId="1057409390" sldId="293"/>
            <ac:spMk id="5" creationId="{F8657664-A458-4DDD-ACC2-1D87FCD6FCA9}"/>
          </ac:spMkLst>
        </pc:spChg>
        <pc:spChg chg="mod">
          <ac:chgData name="Elizabeth Courson" userId="62f9d5fcea03682b" providerId="LiveId" clId="{E8EC0B37-8CD0-4A18-B6FB-C3A470282532}" dt="2024-02-07T02:57:52.511" v="3089" actId="14100"/>
          <ac:spMkLst>
            <pc:docMk/>
            <pc:sldMk cId="1057409390" sldId="293"/>
            <ac:spMk id="6" creationId="{5A6B31B0-7B84-475D-961F-09C0191F91A2}"/>
          </ac:spMkLst>
        </pc:spChg>
        <pc:spChg chg="mod">
          <ac:chgData name="Elizabeth Courson" userId="62f9d5fcea03682b" providerId="LiveId" clId="{E8EC0B37-8CD0-4A18-B6FB-C3A470282532}" dt="2024-02-06T16:46:33.633" v="2165" actId="20577"/>
          <ac:spMkLst>
            <pc:docMk/>
            <pc:sldMk cId="1057409390" sldId="293"/>
            <ac:spMk id="7" creationId="{578017FE-712E-4E95-B483-B700F1AA4B2A}"/>
          </ac:spMkLst>
        </pc:spChg>
        <pc:spChg chg="mod">
          <ac:chgData name="Elizabeth Courson" userId="62f9d5fcea03682b" providerId="LiveId" clId="{E8EC0B37-8CD0-4A18-B6FB-C3A470282532}" dt="2024-02-07T02:57:56.030" v="3090" actId="14100"/>
          <ac:spMkLst>
            <pc:docMk/>
            <pc:sldMk cId="1057409390" sldId="293"/>
            <ac:spMk id="11" creationId="{D0E0ACA0-9139-4C37-920D-BF3C1FF461C1}"/>
          </ac:spMkLst>
        </pc:spChg>
        <pc:spChg chg="del">
          <ac:chgData name="Elizabeth Courson" userId="62f9d5fcea03682b" providerId="LiveId" clId="{E8EC0B37-8CD0-4A18-B6FB-C3A470282532}" dt="2024-02-06T16:43:57.360" v="1888" actId="478"/>
          <ac:spMkLst>
            <pc:docMk/>
            <pc:sldMk cId="1057409390" sldId="293"/>
            <ac:spMk id="12" creationId="{5909F2DC-F097-42AB-88E7-0CA09BD5E2C2}"/>
          </ac:spMkLst>
        </pc:spChg>
        <pc:spChg chg="del">
          <ac:chgData name="Elizabeth Courson" userId="62f9d5fcea03682b" providerId="LiveId" clId="{E8EC0B37-8CD0-4A18-B6FB-C3A470282532}" dt="2024-02-06T16:44:00.037" v="1889" actId="478"/>
          <ac:spMkLst>
            <pc:docMk/>
            <pc:sldMk cId="1057409390" sldId="293"/>
            <ac:spMk id="13" creationId="{F4A37AA9-0BEE-42AC-8CC0-AE5B8663553A}"/>
          </ac:spMkLst>
        </pc:spChg>
        <pc:spChg chg="del">
          <ac:chgData name="Elizabeth Courson" userId="62f9d5fcea03682b" providerId="LiveId" clId="{E8EC0B37-8CD0-4A18-B6FB-C3A470282532}" dt="2024-02-06T16:44:02.720" v="1890" actId="478"/>
          <ac:spMkLst>
            <pc:docMk/>
            <pc:sldMk cId="1057409390" sldId="293"/>
            <ac:spMk id="14" creationId="{42152A75-1CD2-44EC-9374-C83D4604A5DD}"/>
          </ac:spMkLst>
        </pc:spChg>
      </pc:sldChg>
      <pc:sldChg chg="modSp add mod ord">
        <pc:chgData name="Elizabeth Courson" userId="62f9d5fcea03682b" providerId="LiveId" clId="{E8EC0B37-8CD0-4A18-B6FB-C3A470282532}" dt="2024-02-06T16:49:54.555" v="2211"/>
        <pc:sldMkLst>
          <pc:docMk/>
          <pc:sldMk cId="3491811168" sldId="294"/>
        </pc:sldMkLst>
        <pc:spChg chg="mod">
          <ac:chgData name="Elizabeth Courson" userId="62f9d5fcea03682b" providerId="LiveId" clId="{E8EC0B37-8CD0-4A18-B6FB-C3A470282532}" dt="2024-02-06T16:29:48.818" v="491" actId="20577"/>
          <ac:spMkLst>
            <pc:docMk/>
            <pc:sldMk cId="3491811168" sldId="294"/>
            <ac:spMk id="2" creationId="{70C8A572-7C17-C884-B12D-716791BD4B12}"/>
          </ac:spMkLst>
        </pc:spChg>
      </pc:sldChg>
      <pc:sldChg chg="modSp add mod ord">
        <pc:chgData name="Elizabeth Courson" userId="62f9d5fcea03682b" providerId="LiveId" clId="{E8EC0B37-8CD0-4A18-B6FB-C3A470282532}" dt="2024-02-07T02:56:51.201" v="3080" actId="14100"/>
        <pc:sldMkLst>
          <pc:docMk/>
          <pc:sldMk cId="212337433" sldId="295"/>
        </pc:sldMkLst>
        <pc:spChg chg="mod">
          <ac:chgData name="Elizabeth Courson" userId="62f9d5fcea03682b" providerId="LiveId" clId="{E8EC0B37-8CD0-4A18-B6FB-C3A470282532}" dt="2024-02-06T16:50:39.653" v="2244" actId="20577"/>
          <ac:spMkLst>
            <pc:docMk/>
            <pc:sldMk cId="212337433" sldId="295"/>
            <ac:spMk id="2" creationId="{A51DDDF1-2996-3865-AF3A-0CBD0A8C4537}"/>
          </ac:spMkLst>
        </pc:spChg>
        <pc:spChg chg="mod">
          <ac:chgData name="Elizabeth Courson" userId="62f9d5fcea03682b" providerId="LiveId" clId="{E8EC0B37-8CD0-4A18-B6FB-C3A470282532}" dt="2024-02-07T02:56:51.201" v="3080" actId="14100"/>
          <ac:spMkLst>
            <pc:docMk/>
            <pc:sldMk cId="212337433" sldId="295"/>
            <ac:spMk id="3" creationId="{1845A56B-8028-B6E1-4685-99A365F1008F}"/>
          </ac:spMkLst>
        </pc:spChg>
      </pc:sldChg>
      <pc:sldChg chg="modSp add mod ord">
        <pc:chgData name="Elizabeth Courson" userId="62f9d5fcea03682b" providerId="LiveId" clId="{E8EC0B37-8CD0-4A18-B6FB-C3A470282532}" dt="2024-02-07T02:56:59.024" v="3081" actId="14100"/>
        <pc:sldMkLst>
          <pc:docMk/>
          <pc:sldMk cId="2111055270" sldId="296"/>
        </pc:sldMkLst>
        <pc:spChg chg="mod">
          <ac:chgData name="Elizabeth Courson" userId="62f9d5fcea03682b" providerId="LiveId" clId="{E8EC0B37-8CD0-4A18-B6FB-C3A470282532}" dt="2024-02-06T16:52:21.402" v="2295" actId="20577"/>
          <ac:spMkLst>
            <pc:docMk/>
            <pc:sldMk cId="2111055270" sldId="296"/>
            <ac:spMk id="2" creationId="{709D488C-F8E5-1919-B70E-A77244A8B24F}"/>
          </ac:spMkLst>
        </pc:spChg>
        <pc:spChg chg="mod">
          <ac:chgData name="Elizabeth Courson" userId="62f9d5fcea03682b" providerId="LiveId" clId="{E8EC0B37-8CD0-4A18-B6FB-C3A470282532}" dt="2024-02-07T02:56:59.024" v="3081" actId="14100"/>
          <ac:spMkLst>
            <pc:docMk/>
            <pc:sldMk cId="2111055270" sldId="296"/>
            <ac:spMk id="3" creationId="{A20336A8-271B-7499-6B9F-374CAB3242B6}"/>
          </ac:spMkLst>
        </pc:spChg>
      </pc:sldChg>
      <pc:sldChg chg="addSp delSp modSp add mod ord">
        <pc:chgData name="Elizabeth Courson" userId="62f9d5fcea03682b" providerId="LiveId" clId="{E8EC0B37-8CD0-4A18-B6FB-C3A470282532}" dt="2024-02-07T02:57:09.453" v="3082" actId="14100"/>
        <pc:sldMkLst>
          <pc:docMk/>
          <pc:sldMk cId="3015026390" sldId="297"/>
        </pc:sldMkLst>
        <pc:spChg chg="add del mod">
          <ac:chgData name="Elizabeth Courson" userId="62f9d5fcea03682b" providerId="LiveId" clId="{E8EC0B37-8CD0-4A18-B6FB-C3A470282532}" dt="2024-02-06T16:53:10.760" v="2329" actId="478"/>
          <ac:spMkLst>
            <pc:docMk/>
            <pc:sldMk cId="3015026390" sldId="297"/>
            <ac:spMk id="3" creationId="{A7A03B04-5C66-AFFB-FC38-5DA2423F8B6C}"/>
          </ac:spMkLst>
        </pc:spChg>
        <pc:spChg chg="mod">
          <ac:chgData name="Elizabeth Courson" userId="62f9d5fcea03682b" providerId="LiveId" clId="{E8EC0B37-8CD0-4A18-B6FB-C3A470282532}" dt="2024-02-06T16:59:36.546" v="2513" actId="1076"/>
          <ac:spMkLst>
            <pc:docMk/>
            <pc:sldMk cId="3015026390" sldId="297"/>
            <ac:spMk id="4" creationId="{55BF2984-F274-C853-4018-82E70DD59477}"/>
          </ac:spMkLst>
        </pc:spChg>
        <pc:spChg chg="del">
          <ac:chgData name="Elizabeth Courson" userId="62f9d5fcea03682b" providerId="LiveId" clId="{E8EC0B37-8CD0-4A18-B6FB-C3A470282532}" dt="2024-02-06T16:53:23.929" v="2332" actId="478"/>
          <ac:spMkLst>
            <pc:docMk/>
            <pc:sldMk cId="3015026390" sldId="297"/>
            <ac:spMk id="5" creationId="{3AD5EAC6-8F93-7441-E103-2607DF3682D2}"/>
          </ac:spMkLst>
        </pc:spChg>
        <pc:spChg chg="mod">
          <ac:chgData name="Elizabeth Courson" userId="62f9d5fcea03682b" providerId="LiveId" clId="{E8EC0B37-8CD0-4A18-B6FB-C3A470282532}" dt="2024-02-07T02:57:09.453" v="3082" actId="14100"/>
          <ac:spMkLst>
            <pc:docMk/>
            <pc:sldMk cId="3015026390" sldId="297"/>
            <ac:spMk id="6" creationId="{AF19423F-92F6-B51B-F304-ED2A17DAC58D}"/>
          </ac:spMkLst>
        </pc:spChg>
        <pc:spChg chg="del">
          <ac:chgData name="Elizabeth Courson" userId="62f9d5fcea03682b" providerId="LiveId" clId="{E8EC0B37-8CD0-4A18-B6FB-C3A470282532}" dt="2024-02-06T16:53:14.318" v="2330" actId="478"/>
          <ac:spMkLst>
            <pc:docMk/>
            <pc:sldMk cId="3015026390" sldId="297"/>
            <ac:spMk id="7" creationId="{D7C4AE28-B569-4207-9885-9DD7AEC472F3}"/>
          </ac:spMkLst>
        </pc:spChg>
        <pc:spChg chg="add del mod">
          <ac:chgData name="Elizabeth Courson" userId="62f9d5fcea03682b" providerId="LiveId" clId="{E8EC0B37-8CD0-4A18-B6FB-C3A470282532}" dt="2024-02-06T16:53:19.224" v="2331" actId="478"/>
          <ac:spMkLst>
            <pc:docMk/>
            <pc:sldMk cId="3015026390" sldId="297"/>
            <ac:spMk id="9" creationId="{BCB8AEDF-32D4-4CC6-3752-775949E99286}"/>
          </ac:spMkLst>
        </pc:spChg>
        <pc:spChg chg="del">
          <ac:chgData name="Elizabeth Courson" userId="62f9d5fcea03682b" providerId="LiveId" clId="{E8EC0B37-8CD0-4A18-B6FB-C3A470282532}" dt="2024-02-06T16:53:08.623" v="2328" actId="478"/>
          <ac:spMkLst>
            <pc:docMk/>
            <pc:sldMk cId="3015026390" sldId="297"/>
            <ac:spMk id="11" creationId="{C16115F9-1B28-4F20-36A7-ADC8695CA8C7}"/>
          </ac:spMkLst>
        </pc:spChg>
        <pc:spChg chg="add del mod">
          <ac:chgData name="Elizabeth Courson" userId="62f9d5fcea03682b" providerId="LiveId" clId="{E8EC0B37-8CD0-4A18-B6FB-C3A470282532}" dt="2024-02-06T16:53:25.135" v="2333" actId="478"/>
          <ac:spMkLst>
            <pc:docMk/>
            <pc:sldMk cId="3015026390" sldId="297"/>
            <ac:spMk id="12" creationId="{0DA34133-6C4D-0693-DFE7-895D6B4401B0}"/>
          </ac:spMkLst>
        </pc:spChg>
      </pc:sldChg>
      <pc:sldChg chg="addSp delSp modSp add mod ord">
        <pc:chgData name="Elizabeth Courson" userId="62f9d5fcea03682b" providerId="LiveId" clId="{E8EC0B37-8CD0-4A18-B6FB-C3A470282532}" dt="2024-02-07T02:57:24.343" v="3084" actId="14100"/>
        <pc:sldMkLst>
          <pc:docMk/>
          <pc:sldMk cId="1495270877" sldId="298"/>
        </pc:sldMkLst>
        <pc:spChg chg="mod">
          <ac:chgData name="Elizabeth Courson" userId="62f9d5fcea03682b" providerId="LiveId" clId="{E8EC0B37-8CD0-4A18-B6FB-C3A470282532}" dt="2024-02-07T02:57:18.168" v="3083" actId="1076"/>
          <ac:spMkLst>
            <pc:docMk/>
            <pc:sldMk cId="1495270877" sldId="298"/>
            <ac:spMk id="2" creationId="{A6732274-1FAC-D521-962C-DF6F777EFBFB}"/>
          </ac:spMkLst>
        </pc:spChg>
        <pc:spChg chg="add del mod">
          <ac:chgData name="Elizabeth Courson" userId="62f9d5fcea03682b" providerId="LiveId" clId="{E8EC0B37-8CD0-4A18-B6FB-C3A470282532}" dt="2024-02-06T16:54:36.350" v="2386" actId="478"/>
          <ac:spMkLst>
            <pc:docMk/>
            <pc:sldMk cId="1495270877" sldId="298"/>
            <ac:spMk id="4" creationId="{CD03C687-7B4B-5944-28D6-F66E795BC7EA}"/>
          </ac:spMkLst>
        </pc:spChg>
        <pc:spChg chg="del">
          <ac:chgData name="Elizabeth Courson" userId="62f9d5fcea03682b" providerId="LiveId" clId="{E8EC0B37-8CD0-4A18-B6FB-C3A470282532}" dt="2024-02-06T16:54:32.741" v="2384" actId="478"/>
          <ac:spMkLst>
            <pc:docMk/>
            <pc:sldMk cId="1495270877" sldId="298"/>
            <ac:spMk id="6" creationId="{D10EA1CE-5B8A-5729-5BA4-A18B1C038CFD}"/>
          </ac:spMkLst>
        </pc:spChg>
        <pc:spChg chg="mod">
          <ac:chgData name="Elizabeth Courson" userId="62f9d5fcea03682b" providerId="LiveId" clId="{E8EC0B37-8CD0-4A18-B6FB-C3A470282532}" dt="2024-02-07T02:57:24.343" v="3084" actId="14100"/>
          <ac:spMkLst>
            <pc:docMk/>
            <pc:sldMk cId="1495270877" sldId="298"/>
            <ac:spMk id="7" creationId="{EF9DDAA4-17D4-C89B-57C8-0008F8E20856}"/>
          </ac:spMkLst>
        </pc:spChg>
        <pc:spChg chg="del">
          <ac:chgData name="Elizabeth Courson" userId="62f9d5fcea03682b" providerId="LiveId" clId="{E8EC0B37-8CD0-4A18-B6FB-C3A470282532}" dt="2024-02-06T16:54:39.147" v="2387" actId="478"/>
          <ac:spMkLst>
            <pc:docMk/>
            <pc:sldMk cId="1495270877" sldId="298"/>
            <ac:spMk id="8" creationId="{C779DE9E-E337-2CA3-BDCE-11DF9A061B51}"/>
          </ac:spMkLst>
        </pc:spChg>
        <pc:spChg chg="del">
          <ac:chgData name="Elizabeth Courson" userId="62f9d5fcea03682b" providerId="LiveId" clId="{E8EC0B37-8CD0-4A18-B6FB-C3A470282532}" dt="2024-02-06T16:54:45.389" v="2390" actId="478"/>
          <ac:spMkLst>
            <pc:docMk/>
            <pc:sldMk cId="1495270877" sldId="298"/>
            <ac:spMk id="9" creationId="{B29F720C-C4DE-1FE7-344F-23F12F6D323F}"/>
          </ac:spMkLst>
        </pc:spChg>
        <pc:spChg chg="add del mod">
          <ac:chgData name="Elizabeth Courson" userId="62f9d5fcea03682b" providerId="LiveId" clId="{E8EC0B37-8CD0-4A18-B6FB-C3A470282532}" dt="2024-02-06T16:54:42.378" v="2389" actId="478"/>
          <ac:spMkLst>
            <pc:docMk/>
            <pc:sldMk cId="1495270877" sldId="298"/>
            <ac:spMk id="10" creationId="{E5F5FC97-6DBF-20BD-D2C2-329E1FAEEDF5}"/>
          </ac:spMkLst>
        </pc:spChg>
        <pc:spChg chg="add del mod">
          <ac:chgData name="Elizabeth Courson" userId="62f9d5fcea03682b" providerId="LiveId" clId="{E8EC0B37-8CD0-4A18-B6FB-C3A470282532}" dt="2024-02-06T16:54:49.069" v="2391" actId="478"/>
          <ac:spMkLst>
            <pc:docMk/>
            <pc:sldMk cId="1495270877" sldId="298"/>
            <ac:spMk id="12" creationId="{F86B7512-1B2A-B665-08E0-D137C92F97B3}"/>
          </ac:spMkLst>
        </pc:spChg>
        <pc:spChg chg="del">
          <ac:chgData name="Elizabeth Courson" userId="62f9d5fcea03682b" providerId="LiveId" clId="{E8EC0B37-8CD0-4A18-B6FB-C3A470282532}" dt="2024-02-06T16:54:52.056" v="2392" actId="478"/>
          <ac:spMkLst>
            <pc:docMk/>
            <pc:sldMk cId="1495270877" sldId="298"/>
            <ac:spMk id="15" creationId="{2C9731CE-3439-6702-AC3B-25125FCCD392}"/>
          </ac:spMkLst>
        </pc:spChg>
        <pc:spChg chg="del">
          <ac:chgData name="Elizabeth Courson" userId="62f9d5fcea03682b" providerId="LiveId" clId="{E8EC0B37-8CD0-4A18-B6FB-C3A470282532}" dt="2024-02-06T16:54:54.794" v="2393" actId="478"/>
          <ac:spMkLst>
            <pc:docMk/>
            <pc:sldMk cId="1495270877" sldId="298"/>
            <ac:spMk id="16" creationId="{B92FEA13-D911-57DD-69F9-8889E6EFFB74}"/>
          </ac:spMkLst>
        </pc:spChg>
      </pc:sldChg>
      <pc:sldChg chg="modSp add mod ord">
        <pc:chgData name="Elizabeth Courson" userId="62f9d5fcea03682b" providerId="LiveId" clId="{E8EC0B37-8CD0-4A18-B6FB-C3A470282532}" dt="2024-02-07T02:54:58.441" v="3073" actId="20577"/>
        <pc:sldMkLst>
          <pc:docMk/>
          <pc:sldMk cId="229908636" sldId="299"/>
        </pc:sldMkLst>
        <pc:spChg chg="mod">
          <ac:chgData name="Elizabeth Courson" userId="62f9d5fcea03682b" providerId="LiveId" clId="{E8EC0B37-8CD0-4A18-B6FB-C3A470282532}" dt="2024-02-06T16:58:24.009" v="2502" actId="20577"/>
          <ac:spMkLst>
            <pc:docMk/>
            <pc:sldMk cId="229908636" sldId="299"/>
            <ac:spMk id="2" creationId="{27F027D6-51F9-7240-1512-82ADB0C7EF4C}"/>
          </ac:spMkLst>
        </pc:spChg>
        <pc:spChg chg="mod">
          <ac:chgData name="Elizabeth Courson" userId="62f9d5fcea03682b" providerId="LiveId" clId="{E8EC0B37-8CD0-4A18-B6FB-C3A470282532}" dt="2024-02-07T02:54:58.441" v="3073" actId="20577"/>
          <ac:spMkLst>
            <pc:docMk/>
            <pc:sldMk cId="229908636" sldId="299"/>
            <ac:spMk id="3" creationId="{97D2516B-8679-1950-A1AC-A7314A7976CA}"/>
          </ac:spMkLst>
        </pc:spChg>
      </pc:sldChg>
      <pc:sldChg chg="modSp add mod ord">
        <pc:chgData name="Elizabeth Courson" userId="62f9d5fcea03682b" providerId="LiveId" clId="{E8EC0B37-8CD0-4A18-B6FB-C3A470282532}" dt="2024-02-07T02:52:44.844" v="2875" actId="27636"/>
        <pc:sldMkLst>
          <pc:docMk/>
          <pc:sldMk cId="3128385911" sldId="300"/>
        </pc:sldMkLst>
        <pc:spChg chg="mod">
          <ac:chgData name="Elizabeth Courson" userId="62f9d5fcea03682b" providerId="LiveId" clId="{E8EC0B37-8CD0-4A18-B6FB-C3A470282532}" dt="2024-02-06T17:04:20.216" v="2812" actId="20577"/>
          <ac:spMkLst>
            <pc:docMk/>
            <pc:sldMk cId="3128385911" sldId="300"/>
            <ac:spMk id="2" creationId="{25F4323C-7F5A-0068-3C31-2DEA1CC9B429}"/>
          </ac:spMkLst>
        </pc:spChg>
        <pc:spChg chg="mod">
          <ac:chgData name="Elizabeth Courson" userId="62f9d5fcea03682b" providerId="LiveId" clId="{E8EC0B37-8CD0-4A18-B6FB-C3A470282532}" dt="2024-02-07T02:52:44.844" v="2875" actId="27636"/>
          <ac:spMkLst>
            <pc:docMk/>
            <pc:sldMk cId="3128385911" sldId="300"/>
            <ac:spMk id="3" creationId="{AC938AE5-2FFC-0899-05A0-FC1DBF283157}"/>
          </ac:spMkLst>
        </pc:spChg>
      </pc:sldChg>
      <pc:sldMasterChg chg="delSldLayout">
        <pc:chgData name="Elizabeth Courson" userId="62f9d5fcea03682b" providerId="LiveId" clId="{E8EC0B37-8CD0-4A18-B6FB-C3A470282532}" dt="2024-02-06T16:55:17.069" v="2403" actId="47"/>
        <pc:sldMasterMkLst>
          <pc:docMk/>
          <pc:sldMasterMk cId="1928452137" sldId="2147483666"/>
        </pc:sldMasterMkLst>
        <pc:sldLayoutChg chg="del">
          <pc:chgData name="Elizabeth Courson" userId="62f9d5fcea03682b" providerId="LiveId" clId="{E8EC0B37-8CD0-4A18-B6FB-C3A470282532}" dt="2024-02-06T16:55:17.069" v="2403"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 SUDOKU GAME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By Team Three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96D03-2E7F-0CAA-1292-D7C4ED1408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32274-1FAC-D521-962C-DF6F777EFBFB}"/>
              </a:ext>
            </a:extLst>
          </p:cNvPr>
          <p:cNvSpPr>
            <a:spLocks noGrp="1"/>
          </p:cNvSpPr>
          <p:nvPr>
            <p:ph type="title"/>
          </p:nvPr>
        </p:nvSpPr>
        <p:spPr>
          <a:xfrm>
            <a:off x="5921828" y="1952638"/>
            <a:ext cx="5431971" cy="846301"/>
          </a:xfrm>
        </p:spPr>
        <p:txBody>
          <a:bodyPr/>
          <a:lstStyle/>
          <a:p>
            <a:r>
              <a:rPr lang="en-US" dirty="0"/>
              <a:t>Terms and conditions</a:t>
            </a:r>
          </a:p>
        </p:txBody>
      </p:sp>
      <p:sp>
        <p:nvSpPr>
          <p:cNvPr id="7" name="Text Placeholder 6">
            <a:extLst>
              <a:ext uri="{FF2B5EF4-FFF2-40B4-BE49-F238E27FC236}">
                <a16:creationId xmlns:a16="http://schemas.microsoft.com/office/drawing/2014/main" id="{EF9DDAA4-17D4-C89B-57C8-0008F8E20856}"/>
              </a:ext>
            </a:extLst>
          </p:cNvPr>
          <p:cNvSpPr>
            <a:spLocks noGrp="1"/>
          </p:cNvSpPr>
          <p:nvPr>
            <p:ph type="body" sz="quarter" idx="15"/>
          </p:nvPr>
        </p:nvSpPr>
        <p:spPr>
          <a:xfrm>
            <a:off x="5921828" y="2454443"/>
            <a:ext cx="5431971" cy="2617620"/>
          </a:xfrm>
        </p:spPr>
        <p:txBody>
          <a:bodyPr>
            <a:normAutofit/>
          </a:bodyPr>
          <a:lstStyle/>
          <a:p>
            <a:r>
              <a:rPr lang="en-US" dirty="0"/>
              <a:t>For our client, we will be providing a tailored experience to their needs with a turn around time to inputs within the week. Every month until this project is done, we will have a meeting where we will discuss our project and expectations for the next step. We require feedback in a timely manner so that we can achieve the goals that our client is looking for as quickly as possible.</a:t>
            </a:r>
          </a:p>
        </p:txBody>
      </p:sp>
    </p:spTree>
    <p:extLst>
      <p:ext uri="{BB962C8B-B14F-4D97-AF65-F5344CB8AC3E}">
        <p14:creationId xmlns:p14="http://schemas.microsoft.com/office/powerpoint/2010/main" val="149527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Point of contact</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Elizabeth Courson</a:t>
            </a:r>
          </a:p>
          <a:p>
            <a:r>
              <a:rPr lang="en-US" dirty="0"/>
              <a:t>ec268930@my.stchas.edu</a:t>
            </a:r>
          </a:p>
        </p:txBody>
      </p:sp>
    </p:spTree>
    <p:extLst>
      <p:ext uri="{BB962C8B-B14F-4D97-AF65-F5344CB8AC3E}">
        <p14:creationId xmlns:p14="http://schemas.microsoft.com/office/powerpoint/2010/main" val="243649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31D89-C0D6-F167-9499-9202A92F2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8A572-7C17-C884-B12D-716791BD4B12}"/>
              </a:ext>
            </a:extLst>
          </p:cNvPr>
          <p:cNvSpPr>
            <a:spLocks noGrp="1"/>
          </p:cNvSpPr>
          <p:nvPr>
            <p:ph type="ctrTitle"/>
          </p:nvPr>
        </p:nvSpPr>
        <p:spPr>
          <a:xfrm>
            <a:off x="6991350" y="2571235"/>
            <a:ext cx="4179570" cy="1715531"/>
          </a:xfrm>
        </p:spPr>
        <p:txBody>
          <a:bodyPr/>
          <a:lstStyle/>
          <a:p>
            <a:r>
              <a:rPr lang="en-US" dirty="0"/>
              <a:t>Statement</a:t>
            </a:r>
            <a:br>
              <a:rPr lang="en-US" dirty="0"/>
            </a:br>
            <a:r>
              <a:rPr lang="en-US" dirty="0"/>
              <a:t>of</a:t>
            </a:r>
            <a:br>
              <a:rPr lang="en-US" dirty="0"/>
            </a:br>
            <a:r>
              <a:rPr lang="en-US" dirty="0"/>
              <a:t>work</a:t>
            </a:r>
          </a:p>
        </p:txBody>
      </p:sp>
    </p:spTree>
    <p:extLst>
      <p:ext uri="{BB962C8B-B14F-4D97-AF65-F5344CB8AC3E}">
        <p14:creationId xmlns:p14="http://schemas.microsoft.com/office/powerpoint/2010/main" val="349181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Scope of work</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630906"/>
            <a:ext cx="5111750" cy="1556083"/>
          </a:xfrm>
        </p:spPr>
        <p:txBody>
          <a:bodyPr vert="horz" lIns="91440" tIns="45720" rIns="91440" bIns="45720" rtlCol="0" anchor="b">
            <a:normAutofit/>
          </a:bodyPr>
          <a:lstStyle/>
          <a:p>
            <a:r>
              <a:rPr lang="en-US" dirty="0"/>
              <a:t>The scope of our work will be creating an interactive application that will allow the user to play Sudoku from a reference image or from a randomly generated puzzle. Creating a program that solves the puzzle for the user will not be part of this project, but a similar function may be utilized to better the user experience.</a:t>
            </a:r>
          </a:p>
        </p:txBody>
      </p:sp>
    </p:spTree>
    <p:extLst>
      <p:ext uri="{BB962C8B-B14F-4D97-AF65-F5344CB8AC3E}">
        <p14:creationId xmlns:p14="http://schemas.microsoft.com/office/powerpoint/2010/main" val="92017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performance</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PERIOD OF PERFORMANCE</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600848"/>
            <a:ext cx="3924300" cy="2231625"/>
          </a:xfrm>
        </p:spPr>
        <p:txBody>
          <a:bodyPr vert="horz" lIns="91440" tIns="45720" rIns="91440" bIns="45720" rtlCol="0" anchor="t">
            <a:normAutofit/>
          </a:bodyPr>
          <a:lstStyle/>
          <a:p>
            <a:r>
              <a:rPr lang="en-US" dirty="0"/>
              <a:t>This project is to take 16 weeks, to end no later than 5/8/24.</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PLACE OF PERFORMANCE</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600848"/>
            <a:ext cx="3943627" cy="2231625"/>
          </a:xfrm>
        </p:spPr>
        <p:txBody>
          <a:bodyPr/>
          <a:lstStyle/>
          <a:p>
            <a:r>
              <a:rPr lang="en-US" noProof="1"/>
              <a:t>This project is to be worked at on the campus of St. Charles Community College and/or our respective homes and to be done on the computers supplied by the college or our personal computers. All work regarding this project will be performed remotely by the entire team, with some small exceptions if an in-person meeting is found necessary.</a:t>
            </a:r>
          </a:p>
        </p:txBody>
      </p:sp>
    </p:spTree>
    <p:extLst>
      <p:ext uri="{BB962C8B-B14F-4D97-AF65-F5344CB8AC3E}">
        <p14:creationId xmlns:p14="http://schemas.microsoft.com/office/powerpoint/2010/main" val="105740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WORK REQUIREMENTS</a:t>
            </a:r>
            <a:br>
              <a:rPr lang="en-US" dirty="0"/>
            </a:br>
            <a:endParaRPr lang="en-US" dirty="0"/>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Accessible user interface</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600848"/>
            <a:ext cx="2882475" cy="2231625"/>
          </a:xfrm>
        </p:spPr>
        <p:txBody>
          <a:bodyPr vert="horz" lIns="91440" tIns="45720" rIns="91440" bIns="45720" rtlCol="0" anchor="t">
            <a:normAutofit/>
          </a:bodyPr>
          <a:lstStyle/>
          <a:p>
            <a:r>
              <a:rPr lang="en-US" noProof="1"/>
              <a:t>It is important that the user can clearly identify and utilize all functions of the program without any frustration</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User/server communication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600848"/>
            <a:ext cx="2896671" cy="2231625"/>
          </a:xfrm>
        </p:spPr>
        <p:txBody>
          <a:bodyPr/>
          <a:lstStyle/>
          <a:p>
            <a:r>
              <a:rPr lang="en-US" dirty="0"/>
              <a:t>Properly set up communication between the user and the designated server to provide a function, which may be creating a puzzle, checking if the puzzle has been properly solved, or checking if the puzzle was solved unfairly.</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Research into project creation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600848"/>
            <a:ext cx="2882475" cy="2231625"/>
          </a:xfrm>
        </p:spPr>
        <p:txBody>
          <a:bodyPr/>
          <a:lstStyle/>
          <a:p>
            <a:r>
              <a:rPr lang="en-US" noProof="1"/>
              <a:t>The difference between the API’s available, which language to program in, and how to link the user interface to the server.</a:t>
            </a:r>
            <a:endParaRPr lang="en-US" dirty="0"/>
          </a:p>
        </p:txBody>
      </p:sp>
    </p:spTree>
    <p:extLst>
      <p:ext uri="{BB962C8B-B14F-4D97-AF65-F5344CB8AC3E}">
        <p14:creationId xmlns:p14="http://schemas.microsoft.com/office/powerpoint/2010/main" val="212117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214659" y="967782"/>
            <a:ext cx="5431971" cy="846301"/>
          </a:xfrm>
        </p:spPr>
        <p:txBody>
          <a:bodyPr/>
          <a:lstStyle/>
          <a:p>
            <a:r>
              <a:rPr lang="en-US" dirty="0"/>
              <a:t>Schedule/milestones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214659" y="1814083"/>
            <a:ext cx="6111926" cy="4158093"/>
          </a:xfrm>
        </p:spPr>
        <p:txBody>
          <a:bodyPr vert="horz" lIns="91440" tIns="45720" rIns="91440" bIns="45720" rtlCol="0" anchor="t">
            <a:normAutofit/>
          </a:bodyPr>
          <a:lstStyle/>
          <a:p>
            <a:r>
              <a:rPr lang="en-US" dirty="0"/>
              <a:t>2/6/24:	phase one completed</a:t>
            </a:r>
          </a:p>
          <a:p>
            <a:r>
              <a:rPr lang="en-US" dirty="0"/>
              <a:t>2/7/24:	phase one presented</a:t>
            </a:r>
          </a:p>
          <a:p>
            <a:r>
              <a:rPr lang="en-US" dirty="0"/>
              <a:t>3/5/24: 	Phase Two completed</a:t>
            </a:r>
          </a:p>
          <a:p>
            <a:r>
              <a:rPr lang="en-US" dirty="0"/>
              <a:t>3/6/24: 	Present Phase Two</a:t>
            </a:r>
          </a:p>
          <a:p>
            <a:r>
              <a:rPr lang="en-US" dirty="0"/>
              <a:t>4/9/24: 	Phase Three completed</a:t>
            </a:r>
          </a:p>
          <a:p>
            <a:r>
              <a:rPr lang="en-US" dirty="0"/>
              <a:t>4/10/24: 	Present Phase Three</a:t>
            </a:r>
          </a:p>
          <a:p>
            <a:r>
              <a:rPr lang="en-US" dirty="0"/>
              <a:t>4/30/24: 	Phase Four completed</a:t>
            </a:r>
          </a:p>
          <a:p>
            <a:r>
              <a:rPr lang="en-US" dirty="0"/>
              <a:t>5/1/24: 	Present Phase Four</a:t>
            </a:r>
          </a:p>
          <a:p>
            <a:r>
              <a:rPr lang="en-US" dirty="0"/>
              <a:t>5/8/24: 	Final Project Presentation 	  	Video completed</a:t>
            </a:r>
          </a:p>
          <a:p>
            <a:endParaRPr lang="en-US" dirty="0"/>
          </a:p>
          <a:p>
            <a:endParaRPr lang="en-US" dirty="0"/>
          </a:p>
        </p:txBody>
      </p:sp>
    </p:spTree>
    <p:extLst>
      <p:ext uri="{BB962C8B-B14F-4D97-AF65-F5344CB8AC3E}">
        <p14:creationId xmlns:p14="http://schemas.microsoft.com/office/powerpoint/2010/main" val="147210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Our acceptance criteria</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We complete our project within the scheduled timeframe and can present it.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All members of the team have put in an equal amount of time and effort.</a:t>
            </a:r>
          </a:p>
          <a:p>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The project we complete is without any bugs that hinder the user experience. </a:t>
            </a:r>
          </a:p>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All criteria needed to properly receive a passing grade have been met.</a:t>
            </a:r>
          </a:p>
        </p:txBody>
      </p:sp>
    </p:spTree>
    <p:extLst>
      <p:ext uri="{BB962C8B-B14F-4D97-AF65-F5344CB8AC3E}">
        <p14:creationId xmlns:p14="http://schemas.microsoft.com/office/powerpoint/2010/main" val="159392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BE0C1-486D-848B-64D7-B5ECFABF4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F4323C-7F5A-0068-3C31-2DEA1CC9B429}"/>
              </a:ext>
            </a:extLst>
          </p:cNvPr>
          <p:cNvSpPr>
            <a:spLocks noGrp="1"/>
          </p:cNvSpPr>
          <p:nvPr>
            <p:ph type="title"/>
          </p:nvPr>
        </p:nvSpPr>
        <p:spPr>
          <a:xfrm>
            <a:off x="1362075" y="1671639"/>
            <a:ext cx="5467350" cy="1204912"/>
          </a:xfrm>
        </p:spPr>
        <p:txBody>
          <a:bodyPr/>
          <a:lstStyle/>
          <a:p>
            <a:r>
              <a:rPr lang="en-US" dirty="0"/>
              <a:t>Planned future work</a:t>
            </a:r>
          </a:p>
        </p:txBody>
      </p:sp>
      <p:sp>
        <p:nvSpPr>
          <p:cNvPr id="3" name="Content Placeholder 2">
            <a:extLst>
              <a:ext uri="{FF2B5EF4-FFF2-40B4-BE49-F238E27FC236}">
                <a16:creationId xmlns:a16="http://schemas.microsoft.com/office/drawing/2014/main" id="{AC938AE5-2FFC-0899-05A0-FC1DBF283157}"/>
              </a:ext>
            </a:extLst>
          </p:cNvPr>
          <p:cNvSpPr>
            <a:spLocks noGrp="1"/>
          </p:cNvSpPr>
          <p:nvPr>
            <p:ph type="body" idx="1"/>
          </p:nvPr>
        </p:nvSpPr>
        <p:spPr>
          <a:xfrm>
            <a:off x="1362075" y="2876551"/>
            <a:ext cx="5111750" cy="2309811"/>
          </a:xfrm>
        </p:spPr>
        <p:txBody>
          <a:bodyPr vert="horz" lIns="91440" tIns="45720" rIns="91440" bIns="45720" rtlCol="0" anchor="t">
            <a:normAutofit fontScale="92500"/>
          </a:bodyPr>
          <a:lstStyle/>
          <a:p>
            <a:r>
              <a:rPr lang="en-US" noProof="1"/>
              <a:t>One of the first tasks that the team needs to implement is an accessible user interface for our program. It is important that the user can clearly identify and utilize all functions of the program without any frustration. The second task is to properly set up communication between the user and the designated server to provide a function, which may be creating a puzzle, checking if the puzzle has been properly solved, or checking if the puzzle was solved unfairly. And the biggest task is going to be the research needed to create this project; The difference between the API’s available, which language to program in, and how to link the user interface to the server.</a:t>
            </a:r>
          </a:p>
        </p:txBody>
      </p:sp>
    </p:spTree>
    <p:extLst>
      <p:ext uri="{BB962C8B-B14F-4D97-AF65-F5344CB8AC3E}">
        <p14:creationId xmlns:p14="http://schemas.microsoft.com/office/powerpoint/2010/main" val="312838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project idea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346009"/>
            <a:ext cx="3171825" cy="3097530"/>
          </a:xfrm>
        </p:spPr>
        <p:txBody>
          <a:bodyPr>
            <a:normAutofit/>
          </a:bodyPr>
          <a:lstStyle/>
          <a:p>
            <a:r>
              <a:rPr lang="en-US" dirty="0"/>
              <a:t>We aim to put together a user-friendly sudoku game with error checking and tracking, as well as the ability to catch if the user is cheating.</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System components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User interface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US" dirty="0"/>
              <a:t>Needs to be accessible and user-friendly. User can clearly identify and utilize all functions of the program without frustration.</a:t>
            </a:r>
          </a:p>
          <a:p>
            <a:endParaRPr lang="en-US" dirty="0"/>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dirty="0"/>
              <a:t>User/server communication</a:t>
            </a:r>
          </a:p>
          <a:p>
            <a:endParaRPr lang="en-US" noProof="1"/>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5"/>
            <a:ext cx="5431971" cy="1116178"/>
          </a:xfrm>
        </p:spPr>
        <p:txBody>
          <a:bodyPr>
            <a:normAutofit/>
          </a:bodyPr>
          <a:lstStyle/>
          <a:p>
            <a:r>
              <a:rPr lang="en-US" dirty="0">
                <a:latin typeface="+mj-lt"/>
                <a:ea typeface="Times New Roman" panose="02020603050405020304" pitchFamily="18" charset="0"/>
              </a:rPr>
              <a:t>P</a:t>
            </a:r>
            <a:r>
              <a:rPr lang="en-US" dirty="0">
                <a:effectLst/>
                <a:latin typeface="+mj-lt"/>
                <a:ea typeface="Times New Roman" panose="02020603050405020304" pitchFamily="18" charset="0"/>
              </a:rPr>
              <a:t>roperly set up communication between the user and the designated server to provide a function, which may be creating a puzzle, </a:t>
            </a:r>
            <a:r>
              <a:rPr lang="en-US" dirty="0">
                <a:latin typeface="+mj-lt"/>
              </a:rPr>
              <a:t>checking</a:t>
            </a:r>
            <a:r>
              <a:rPr lang="en-US" dirty="0">
                <a:effectLst/>
                <a:latin typeface="+mj-lt"/>
                <a:ea typeface="Times New Roman" panose="02020603050405020304" pitchFamily="18" charset="0"/>
              </a:rPr>
              <a:t> if the puzzle has </a:t>
            </a:r>
            <a:r>
              <a:rPr lang="en-US" dirty="0">
                <a:latin typeface="+mj-lt"/>
              </a:rPr>
              <a:t>been</a:t>
            </a:r>
            <a:r>
              <a:rPr lang="en-US" dirty="0">
                <a:effectLst/>
                <a:latin typeface="+mj-lt"/>
                <a:ea typeface="Times New Roman" panose="02020603050405020304" pitchFamily="18" charset="0"/>
              </a:rPr>
              <a:t> properly solved, or checking if the puzzle was solved unfairly.</a:t>
            </a:r>
            <a:endParaRPr lang="en-US" dirty="0">
              <a:latin typeface="+mj-lt"/>
            </a:endParaRPr>
          </a:p>
          <a:p>
            <a:endParaRPr lang="en-US" noProof="1"/>
          </a:p>
        </p:txBody>
      </p:sp>
      <p:sp>
        <p:nvSpPr>
          <p:cNvPr id="15" name="Text Placeholder 5">
            <a:extLst>
              <a:ext uri="{FF2B5EF4-FFF2-40B4-BE49-F238E27FC236}">
                <a16:creationId xmlns:a16="http://schemas.microsoft.com/office/drawing/2014/main" id="{5528A9A6-34FE-50A7-2FF7-BD53A8D25F96}"/>
              </a:ext>
            </a:extLst>
          </p:cNvPr>
          <p:cNvSpPr txBox="1">
            <a:spLocks/>
          </p:cNvSpPr>
          <p:nvPr/>
        </p:nvSpPr>
        <p:spPr>
          <a:xfrm>
            <a:off x="5920169" y="5014913"/>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Cheat-detection system</a:t>
            </a:r>
          </a:p>
        </p:txBody>
      </p:sp>
      <p:sp>
        <p:nvSpPr>
          <p:cNvPr id="16" name="Text Placeholder 6">
            <a:extLst>
              <a:ext uri="{FF2B5EF4-FFF2-40B4-BE49-F238E27FC236}">
                <a16:creationId xmlns:a16="http://schemas.microsoft.com/office/drawing/2014/main" id="{9D8C85B2-5FE1-75AE-CAE0-CE5D4EEF1377}"/>
              </a:ext>
            </a:extLst>
          </p:cNvPr>
          <p:cNvSpPr txBox="1">
            <a:spLocks/>
          </p:cNvSpPr>
          <p:nvPr/>
        </p:nvSpPr>
        <p:spPr>
          <a:xfrm>
            <a:off x="5920169" y="5380038"/>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program to check if the user is cheating by entering the solution from a sudoku solver.</a:t>
            </a:r>
          </a:p>
          <a:p>
            <a:endParaRPr lang="en-US" dirty="0"/>
          </a:p>
        </p:txBody>
      </p:sp>
    </p:spTree>
    <p:extLst>
      <p:ext uri="{BB962C8B-B14F-4D97-AF65-F5344CB8AC3E}">
        <p14:creationId xmlns:p14="http://schemas.microsoft.com/office/powerpoint/2010/main" val="20693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Technology needed</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API's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We will need to do research into the different API’s available and see what will best suit our needs.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PROGRAMMING LANGUAGE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We will figure out what language are we familiar enough to work with as a team and what will work best with what our goals are.</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USER/SERVER INTERFACE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We will investigate how we can best connect the user interface to the server for the best experience.</a:t>
            </a: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Project proposal</a:t>
            </a:r>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9824C-57EB-C4AB-5E41-952195B42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027D6-51F9-7240-1512-82ADB0C7EF4C}"/>
              </a:ext>
            </a:extLst>
          </p:cNvPr>
          <p:cNvSpPr>
            <a:spLocks noGrp="1"/>
          </p:cNvSpPr>
          <p:nvPr>
            <p:ph type="ctrTitle"/>
          </p:nvPr>
        </p:nvSpPr>
        <p:spPr>
          <a:xfrm>
            <a:off x="4267200" y="1615736"/>
            <a:ext cx="4179570" cy="1524735"/>
          </a:xfrm>
        </p:spPr>
        <p:txBody>
          <a:bodyPr/>
          <a:lstStyle/>
          <a:p>
            <a:r>
              <a:rPr lang="en-US" dirty="0"/>
              <a:t>introduction</a:t>
            </a:r>
          </a:p>
        </p:txBody>
      </p:sp>
      <p:sp>
        <p:nvSpPr>
          <p:cNvPr id="3" name="Content Placeholder 2">
            <a:extLst>
              <a:ext uri="{FF2B5EF4-FFF2-40B4-BE49-F238E27FC236}">
                <a16:creationId xmlns:a16="http://schemas.microsoft.com/office/drawing/2014/main" id="{97D2516B-8679-1950-A1AC-A7314A7976CA}"/>
              </a:ext>
            </a:extLst>
          </p:cNvPr>
          <p:cNvSpPr>
            <a:spLocks noGrp="1"/>
          </p:cNvSpPr>
          <p:nvPr>
            <p:ph type="subTitle" idx="1"/>
          </p:nvPr>
        </p:nvSpPr>
        <p:spPr>
          <a:xfrm>
            <a:off x="4267200" y="3238103"/>
            <a:ext cx="4179570" cy="2004161"/>
          </a:xfrm>
        </p:spPr>
        <p:txBody>
          <a:bodyPr>
            <a:normAutofit/>
          </a:bodyPr>
          <a:lstStyle/>
          <a:p>
            <a:r>
              <a:rPr lang="en-US" dirty="0"/>
              <a:t>The project our team is creating provides the user with a unique experience with the puzzle game of Sudoku. We’re striving to make it so the user can play their game anywhere and by method they choose whether it be from a reference or from a randomly generated puzzle.</a:t>
            </a:r>
          </a:p>
        </p:txBody>
      </p:sp>
    </p:spTree>
    <p:extLst>
      <p:ext uri="{BB962C8B-B14F-4D97-AF65-F5344CB8AC3E}">
        <p14:creationId xmlns:p14="http://schemas.microsoft.com/office/powerpoint/2010/main" val="22990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683B7-AF2A-D675-065D-70E0AD137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DDF1-2996-3865-AF3A-0CBD0A8C4537}"/>
              </a:ext>
            </a:extLst>
          </p:cNvPr>
          <p:cNvSpPr>
            <a:spLocks noGrp="1"/>
          </p:cNvSpPr>
          <p:nvPr>
            <p:ph type="title"/>
          </p:nvPr>
        </p:nvSpPr>
        <p:spPr>
          <a:xfrm>
            <a:off x="5476875" y="1671639"/>
            <a:ext cx="5111750" cy="1204912"/>
          </a:xfrm>
        </p:spPr>
        <p:txBody>
          <a:bodyPr/>
          <a:lstStyle/>
          <a:p>
            <a:r>
              <a:rPr lang="en-US" dirty="0"/>
              <a:t>CLIENT OPERATIONS</a:t>
            </a:r>
          </a:p>
        </p:txBody>
      </p:sp>
      <p:sp>
        <p:nvSpPr>
          <p:cNvPr id="3" name="Content Placeholder 2">
            <a:extLst>
              <a:ext uri="{FF2B5EF4-FFF2-40B4-BE49-F238E27FC236}">
                <a16:creationId xmlns:a16="http://schemas.microsoft.com/office/drawing/2014/main" id="{1845A56B-8028-B6E1-4685-99A365F1008F}"/>
              </a:ext>
            </a:extLst>
          </p:cNvPr>
          <p:cNvSpPr>
            <a:spLocks noGrp="1"/>
          </p:cNvSpPr>
          <p:nvPr>
            <p:ph type="body" idx="1"/>
          </p:nvPr>
        </p:nvSpPr>
        <p:spPr>
          <a:xfrm>
            <a:off x="5476875" y="2876552"/>
            <a:ext cx="5111750" cy="1807743"/>
          </a:xfrm>
        </p:spPr>
        <p:txBody>
          <a:bodyPr vert="horz" lIns="91440" tIns="45720" rIns="91440" bIns="45720" rtlCol="0" anchor="b">
            <a:noAutofit/>
          </a:bodyPr>
          <a:lstStyle/>
          <a:p>
            <a:r>
              <a:rPr lang="en-US" dirty="0"/>
              <a:t>Because Professor Wang is the “client” we are proposing to, there isn’t much I can infer on his operations, other than being the one that is grading us for our project. Instead, I will imagine a scenario where Professor Wang is part of a digital entertainment company that is interested in creating a more portable and interactive form of sudoku. Fortunately for his company, that is exactly what we are aiming to achieve with the development of our project. </a:t>
            </a:r>
          </a:p>
        </p:txBody>
      </p:sp>
    </p:spTree>
    <p:extLst>
      <p:ext uri="{BB962C8B-B14F-4D97-AF65-F5344CB8AC3E}">
        <p14:creationId xmlns:p14="http://schemas.microsoft.com/office/powerpoint/2010/main" val="21233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678D5-8199-34A3-5E2A-A5E945A42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9D488C-F8E5-1919-B70E-A77244A8B24F}"/>
              </a:ext>
            </a:extLst>
          </p:cNvPr>
          <p:cNvSpPr>
            <a:spLocks noGrp="1"/>
          </p:cNvSpPr>
          <p:nvPr>
            <p:ph type="title"/>
          </p:nvPr>
        </p:nvSpPr>
        <p:spPr>
          <a:xfrm>
            <a:off x="1362075" y="1671639"/>
            <a:ext cx="5467350" cy="1204912"/>
          </a:xfrm>
        </p:spPr>
        <p:txBody>
          <a:bodyPr/>
          <a:lstStyle/>
          <a:p>
            <a:r>
              <a:rPr lang="en-US" dirty="0"/>
              <a:t>Executive summary</a:t>
            </a:r>
          </a:p>
        </p:txBody>
      </p:sp>
      <p:sp>
        <p:nvSpPr>
          <p:cNvPr id="3" name="Content Placeholder 2">
            <a:extLst>
              <a:ext uri="{FF2B5EF4-FFF2-40B4-BE49-F238E27FC236}">
                <a16:creationId xmlns:a16="http://schemas.microsoft.com/office/drawing/2014/main" id="{A20336A8-271B-7499-6B9F-374CAB3242B6}"/>
              </a:ext>
            </a:extLst>
          </p:cNvPr>
          <p:cNvSpPr>
            <a:spLocks noGrp="1"/>
          </p:cNvSpPr>
          <p:nvPr>
            <p:ph type="body" idx="1"/>
          </p:nvPr>
        </p:nvSpPr>
        <p:spPr>
          <a:xfrm>
            <a:off x="1362075" y="2876551"/>
            <a:ext cx="5111750" cy="2309810"/>
          </a:xfrm>
        </p:spPr>
        <p:txBody>
          <a:bodyPr vert="horz" lIns="91440" tIns="45720" rIns="91440" bIns="45720" rtlCol="0" anchor="t">
            <a:noAutofit/>
          </a:bodyPr>
          <a:lstStyle/>
          <a:p>
            <a:r>
              <a:rPr lang="en-US" dirty="0"/>
              <a:t>We will be putting together a sudoku game that will be very user-friendly and include an error tracker and a cheat-detection system. Since Professor Wang’s company wants to be able to use this new type of cutting-edge technology to revolutionize playing sudoku, we intend to help his company achieve just that. We will use our top-tier customer support to be available to him when he needs us and to maintain an open availability and mind to all his input and needs on this project.</a:t>
            </a:r>
            <a:endParaRPr lang="en-US" noProof="1"/>
          </a:p>
        </p:txBody>
      </p:sp>
    </p:spTree>
    <p:extLst>
      <p:ext uri="{BB962C8B-B14F-4D97-AF65-F5344CB8AC3E}">
        <p14:creationId xmlns:p14="http://schemas.microsoft.com/office/powerpoint/2010/main" val="211105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D922A-9D31-A8A7-707C-89E4FC91E1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F2984-F274-C853-4018-82E70DD59477}"/>
              </a:ext>
            </a:extLst>
          </p:cNvPr>
          <p:cNvSpPr>
            <a:spLocks noGrp="1"/>
          </p:cNvSpPr>
          <p:nvPr>
            <p:ph type="title"/>
          </p:nvPr>
        </p:nvSpPr>
        <p:spPr>
          <a:xfrm>
            <a:off x="2933700" y="1431133"/>
            <a:ext cx="8421688" cy="1325563"/>
          </a:xfrm>
        </p:spPr>
        <p:txBody>
          <a:bodyPr/>
          <a:lstStyle/>
          <a:p>
            <a:r>
              <a:rPr lang="en-US" dirty="0"/>
              <a:t>Cost summary</a:t>
            </a:r>
          </a:p>
        </p:txBody>
      </p:sp>
      <p:sp>
        <p:nvSpPr>
          <p:cNvPr id="6" name="Content Placeholder 5">
            <a:extLst>
              <a:ext uri="{FF2B5EF4-FFF2-40B4-BE49-F238E27FC236}">
                <a16:creationId xmlns:a16="http://schemas.microsoft.com/office/drawing/2014/main" id="{AF19423F-92F6-B51B-F304-ED2A17DAC58D}"/>
              </a:ext>
            </a:extLst>
          </p:cNvPr>
          <p:cNvSpPr>
            <a:spLocks noGrp="1"/>
          </p:cNvSpPr>
          <p:nvPr>
            <p:ph sz="half" idx="2"/>
          </p:nvPr>
        </p:nvSpPr>
        <p:spPr>
          <a:xfrm>
            <a:off x="2933700" y="2310064"/>
            <a:ext cx="3924300" cy="3116804"/>
          </a:xfrm>
        </p:spPr>
        <p:txBody>
          <a:bodyPr vert="horz" lIns="91440" tIns="45720" rIns="91440" bIns="45720" rtlCol="0" anchor="t">
            <a:normAutofit/>
          </a:bodyPr>
          <a:lstStyle/>
          <a:p>
            <a:r>
              <a:rPr lang="en-US" dirty="0"/>
              <a:t>The costs for this project are best put into hours per week. This is a 3-credit course and as such, we should be putting in 9 hours of work per week for this project. This class will be 17 weeks long so that will be 153 hours of week per person for a total of 459 hours of work to complete this project.</a:t>
            </a:r>
          </a:p>
        </p:txBody>
      </p:sp>
    </p:spTree>
    <p:extLst>
      <p:ext uri="{BB962C8B-B14F-4D97-AF65-F5344CB8AC3E}">
        <p14:creationId xmlns:p14="http://schemas.microsoft.com/office/powerpoint/2010/main" val="30150263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{4BA7C58E-3993-4780-9BCE-463D4C01799B}tf22318419_win32</Template>
  <TotalTime>653</TotalTime>
  <Words>1098</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Monoline</vt:lpstr>
      <vt:lpstr>A SUDOKU GAME</vt:lpstr>
      <vt:lpstr>project idea</vt:lpstr>
      <vt:lpstr>System components</vt:lpstr>
      <vt:lpstr>Technology needed</vt:lpstr>
      <vt:lpstr>Project proposal</vt:lpstr>
      <vt:lpstr>introduction</vt:lpstr>
      <vt:lpstr>CLIENT OPERATIONS</vt:lpstr>
      <vt:lpstr>Executive summary</vt:lpstr>
      <vt:lpstr>Cost summary</vt:lpstr>
      <vt:lpstr>Terms and conditions</vt:lpstr>
      <vt:lpstr>Point of contact</vt:lpstr>
      <vt:lpstr>Statement of work</vt:lpstr>
      <vt:lpstr>Scope of work</vt:lpstr>
      <vt:lpstr>performance</vt:lpstr>
      <vt:lpstr>WORK REQUIREMENTS </vt:lpstr>
      <vt:lpstr>Schedule/milestones</vt:lpstr>
      <vt:lpstr>Our acceptance criteria</vt:lpstr>
      <vt:lpstr>Planned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SUDOKU GAME</dc:title>
  <dc:creator>Elizabeth Courson</dc:creator>
  <cp:lastModifiedBy>Elizabeth Courson</cp:lastModifiedBy>
  <cp:revision>1</cp:revision>
  <dcterms:created xsi:type="dcterms:W3CDTF">2024-02-06T16:03:08Z</dcterms:created>
  <dcterms:modified xsi:type="dcterms:W3CDTF">2024-02-07T02:58:22Z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