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B8200"/>
    <a:srgbClr val="ECA400"/>
    <a:srgbClr val="7689A4"/>
    <a:srgbClr val="B6E2FF"/>
    <a:srgbClr val="FDE5F1"/>
    <a:srgbClr val="FFF2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45"/>
    <p:restoredTop sz="94687"/>
  </p:normalViewPr>
  <p:slideViewPr>
    <p:cSldViewPr snapToGrid="0">
      <p:cViewPr>
        <p:scale>
          <a:sx n="78" d="100"/>
          <a:sy n="78" d="100"/>
        </p:scale>
        <p:origin x="584" y="9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9A76AF-A5AC-25DD-2F0D-889D6D6691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900E42-0C57-A5DB-3F94-7B0F733082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B85D08-0BD1-427D-9696-43C700096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0FC47-AD6B-6B40-8FAB-1A8EEA03FB38}" type="datetimeFigureOut">
              <a:rPr lang="en-GB" smtClean="0"/>
              <a:t>13/10/2025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6E47F9-124C-5E87-9339-408FFD4A1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558EB-DAFC-B66F-B534-9A6EA18FE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17D8D-D9E5-F14D-B549-7286E15891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3452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C47496-88B0-51D2-D7B4-35159602D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AD0754-08EF-C766-F835-B7A1919EA3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D39ED4-4B87-2244-CE8E-D6758A4BC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0FC47-AD6B-6B40-8FAB-1A8EEA03FB38}" type="datetimeFigureOut">
              <a:rPr lang="en-GB" smtClean="0"/>
              <a:t>13/10/2025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0C968D-6081-BDF4-99C4-3F0F0B821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4B3CBD-C9F8-0B75-8F24-836075784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17D8D-D9E5-F14D-B549-7286E15891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342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67B1DA-8944-9532-C3B7-40DA24068C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419347-1371-B2C7-2B24-83F7F0083D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B27DC6-AD94-08DB-297C-CC0B11F5E4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0FC47-AD6B-6B40-8FAB-1A8EEA03FB38}" type="datetimeFigureOut">
              <a:rPr lang="en-GB" smtClean="0"/>
              <a:t>13/10/2025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FA8729-EA94-EBDC-74B2-CD0501F4FF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E6DF7-CE37-01F8-AD96-7F7E1A2B3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17D8D-D9E5-F14D-B549-7286E15891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632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82A66-6324-1F25-C2A9-EFA58DA57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241D4B-695B-8ABB-914E-AC29E4F556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17D4E4-FAC2-D827-F31B-AD8B3FD90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0FC47-AD6B-6B40-8FAB-1A8EEA03FB38}" type="datetimeFigureOut">
              <a:rPr lang="en-GB" smtClean="0"/>
              <a:t>13/10/2025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41C75A-673C-035A-5D02-88C3832B6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402D2C-DBFC-0160-879A-79FA9E143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17D8D-D9E5-F14D-B549-7286E15891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071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A8F7-3F7E-FB57-BE47-EBC0742F9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C64114-AB37-0558-47AC-1095D398EB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DBAF37-D005-1B33-BF1C-FAF1ADA03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0FC47-AD6B-6B40-8FAB-1A8EEA03FB38}" type="datetimeFigureOut">
              <a:rPr lang="en-GB" smtClean="0"/>
              <a:t>13/10/2025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F6138B-0177-DF86-5BAC-2B0D3B98A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FBDF27-A56A-17B1-3F36-2946760D5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17D8D-D9E5-F14D-B549-7286E15891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4787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9792E9-F6A4-064B-764D-EEA4EC210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6D1939-84A5-B1CA-F64D-A7807A400D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F45A54-0583-ED41-BFE2-CE21AA8C4A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593693-940F-8870-643C-AA020BB6E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0FC47-AD6B-6B40-8FAB-1A8EEA03FB38}" type="datetimeFigureOut">
              <a:rPr lang="en-GB" smtClean="0"/>
              <a:t>13/10/2025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1716D1-3D21-BA48-4090-BC13D37B3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83DA0C-C60A-3585-D2AE-CDDF731B7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17D8D-D9E5-F14D-B549-7286E15891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2614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DF0EC-1118-3BD0-CE44-8581793C4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BA719F-7990-8B32-51A2-1DA0A5CE38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F678533-76DF-55AF-AD9E-CF679528B0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D2DA3F-9EC1-65AD-DA7A-76EEDF89CC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C62354-459B-07A5-5A71-28D3CA2DA2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BBDF40-22EA-4CCE-AEE1-B2AC2217F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0FC47-AD6B-6B40-8FAB-1A8EEA03FB38}" type="datetimeFigureOut">
              <a:rPr lang="en-GB" smtClean="0"/>
              <a:t>13/10/2025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4E530D-59AA-238F-41FB-3E3380C70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CDF43A-6BE9-CA01-9FE1-8175118FD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17D8D-D9E5-F14D-B549-7286E15891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3812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C49C64-7F13-07CF-B98B-2B68F86CD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62C07CC-C956-EFC8-7337-5FA936779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0FC47-AD6B-6B40-8FAB-1A8EEA03FB38}" type="datetimeFigureOut">
              <a:rPr lang="en-GB" smtClean="0"/>
              <a:t>13/10/2025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C351D3D-52A6-4B85-0830-A3865BA27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B9722A-4A98-6BBE-A493-2CB7D67FE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17D8D-D9E5-F14D-B549-7286E15891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2155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AEBA5F-0382-432A-AD05-A1DB0585F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0FC47-AD6B-6B40-8FAB-1A8EEA03FB38}" type="datetimeFigureOut">
              <a:rPr lang="en-GB" smtClean="0"/>
              <a:t>13/10/2025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E652CE-455F-42E3-B31C-BACB51CBE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DFF9B0-8BC5-3A19-C2B2-B669C2406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17D8D-D9E5-F14D-B549-7286E15891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2981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35B15-69FA-3C86-1410-D0F5CA4800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E72F3-7DFE-42D0-D78B-627D0D969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E3B0F5-3438-5873-38BE-1DB5EC364C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82BED8-F479-DC99-5F60-C67E2770A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0FC47-AD6B-6B40-8FAB-1A8EEA03FB38}" type="datetimeFigureOut">
              <a:rPr lang="en-GB" smtClean="0"/>
              <a:t>13/10/2025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824B83-F4AA-8193-F274-88B71561E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D98541-4B5C-41C5-BBB3-339EDD3229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17D8D-D9E5-F14D-B549-7286E15891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7028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CEEAD-F142-37E9-F1B6-A57988EB4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3429CB-1555-6641-1749-4DEC49B948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B68F83-91C8-5569-DC36-EF44EFDA13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82B226-218C-57A4-E9AA-66AB8EF63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0FC47-AD6B-6B40-8FAB-1A8EEA03FB38}" type="datetimeFigureOut">
              <a:rPr lang="en-GB" smtClean="0"/>
              <a:t>13/10/2025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0ED38A-5B21-B436-C672-492AB7791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B3057E-D00E-41FF-FB58-EAB72A583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C17D8D-D9E5-F14D-B549-7286E15891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76896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DFFA50-1D7B-EFD3-5D40-3025F5C31E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D6EFD9-1353-622D-F276-826BA2BFDF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B82126-1AC2-641D-F2E4-4B04222738A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EE0FC47-AD6B-6B40-8FAB-1A8EEA03FB38}" type="datetimeFigureOut">
              <a:rPr lang="en-GB" smtClean="0"/>
              <a:t>13/10/2025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D11EF6-D28A-675F-8B6A-37DDE73F08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0C5428-64A6-C01A-3697-E5376CCE35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EC17D8D-D9E5-F14D-B549-7286E15891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0131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" name="Group 42">
            <a:extLst>
              <a:ext uri="{FF2B5EF4-FFF2-40B4-BE49-F238E27FC236}">
                <a16:creationId xmlns:a16="http://schemas.microsoft.com/office/drawing/2014/main" id="{29859087-FCF0-7C94-A6F4-275FB9C6C04E}"/>
              </a:ext>
            </a:extLst>
          </p:cNvPr>
          <p:cNvGrpSpPr/>
          <p:nvPr/>
        </p:nvGrpSpPr>
        <p:grpSpPr>
          <a:xfrm>
            <a:off x="1237957" y="1225565"/>
            <a:ext cx="9734843" cy="3281659"/>
            <a:chOff x="1237957" y="1225565"/>
            <a:chExt cx="9734843" cy="3281659"/>
          </a:xfrm>
        </p:grpSpPr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82651F17-BEC4-92C7-BA11-E05A93ACAD1E}"/>
                </a:ext>
              </a:extLst>
            </p:cNvPr>
            <p:cNvSpPr/>
            <p:nvPr/>
          </p:nvSpPr>
          <p:spPr>
            <a:xfrm>
              <a:off x="1237957" y="1913206"/>
              <a:ext cx="9734843" cy="1618658"/>
            </a:xfrm>
            <a:prstGeom prst="roundRect">
              <a:avLst/>
            </a:prstGeom>
            <a:solidFill>
              <a:srgbClr val="FFF2CE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8E9FBA38-B44E-5E0B-E931-90C29A2D49BB}"/>
                </a:ext>
              </a:extLst>
            </p:cNvPr>
            <p:cNvSpPr/>
            <p:nvPr/>
          </p:nvSpPr>
          <p:spPr>
            <a:xfrm>
              <a:off x="1668780" y="2171700"/>
              <a:ext cx="1154430" cy="65151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FBD485F6-FEFB-D620-7F0B-E8A68F50EAE5}"/>
                </a:ext>
              </a:extLst>
            </p:cNvPr>
            <p:cNvSpPr/>
            <p:nvPr/>
          </p:nvSpPr>
          <p:spPr>
            <a:xfrm>
              <a:off x="3196883" y="2171700"/>
              <a:ext cx="1154430" cy="65151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93E8D204-B72B-D13C-AEAE-87D578F636AF}"/>
                </a:ext>
              </a:extLst>
            </p:cNvPr>
            <p:cNvSpPr/>
            <p:nvPr/>
          </p:nvSpPr>
          <p:spPr>
            <a:xfrm>
              <a:off x="4704324" y="2171700"/>
              <a:ext cx="1154430" cy="65151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DC02E21A-8B65-88D7-6886-1C1329F27FAD}"/>
                </a:ext>
              </a:extLst>
            </p:cNvPr>
            <p:cNvSpPr/>
            <p:nvPr/>
          </p:nvSpPr>
          <p:spPr>
            <a:xfrm>
              <a:off x="6232427" y="2171700"/>
              <a:ext cx="1154430" cy="65151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ADA60AF5-1028-400D-1FA2-7419F2D9C25E}"/>
                </a:ext>
              </a:extLst>
            </p:cNvPr>
            <p:cNvSpPr/>
            <p:nvPr/>
          </p:nvSpPr>
          <p:spPr>
            <a:xfrm>
              <a:off x="7867137" y="2171700"/>
              <a:ext cx="1154430" cy="65151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F44D7D6E-3061-0E5C-7652-C3647C0E1258}"/>
                </a:ext>
              </a:extLst>
            </p:cNvPr>
            <p:cNvSpPr/>
            <p:nvPr/>
          </p:nvSpPr>
          <p:spPr>
            <a:xfrm>
              <a:off x="9395240" y="2171700"/>
              <a:ext cx="1154430" cy="651510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75BE1EE5-063F-9A0B-D9A8-7B120216F1A8}"/>
                </a:ext>
              </a:extLst>
            </p:cNvPr>
            <p:cNvSpPr txBox="1"/>
            <p:nvPr/>
          </p:nvSpPr>
          <p:spPr>
            <a:xfrm>
              <a:off x="1668779" y="2328148"/>
              <a:ext cx="11699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‘one’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B71487A-716E-424D-5F79-A58682AC39A3}"/>
                </a:ext>
              </a:extLst>
            </p:cNvPr>
            <p:cNvSpPr txBox="1"/>
            <p:nvPr/>
          </p:nvSpPr>
          <p:spPr>
            <a:xfrm>
              <a:off x="3191754" y="2312789"/>
              <a:ext cx="11699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‘two’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5115CC4-4761-3762-6EEE-58E8A45BC020}"/>
                </a:ext>
              </a:extLst>
            </p:cNvPr>
            <p:cNvSpPr txBox="1"/>
            <p:nvPr/>
          </p:nvSpPr>
          <p:spPr>
            <a:xfrm>
              <a:off x="4696558" y="2328148"/>
              <a:ext cx="11699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‘three’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573B9D2-0267-2768-F1AF-5DF46B758591}"/>
                </a:ext>
              </a:extLst>
            </p:cNvPr>
            <p:cNvSpPr txBox="1"/>
            <p:nvPr/>
          </p:nvSpPr>
          <p:spPr>
            <a:xfrm>
              <a:off x="6201362" y="2312789"/>
              <a:ext cx="11699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‘four’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A9578AC-B72C-9829-DE00-DC85FA7D988E}"/>
                </a:ext>
              </a:extLst>
            </p:cNvPr>
            <p:cNvSpPr txBox="1"/>
            <p:nvPr/>
          </p:nvSpPr>
          <p:spPr>
            <a:xfrm>
              <a:off x="7867137" y="2316718"/>
              <a:ext cx="11699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‘five’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8AB2EFA1-23A2-AD39-8C57-95356D85B486}"/>
                </a:ext>
              </a:extLst>
            </p:cNvPr>
            <p:cNvSpPr txBox="1"/>
            <p:nvPr/>
          </p:nvSpPr>
          <p:spPr>
            <a:xfrm>
              <a:off x="9396928" y="2312789"/>
              <a:ext cx="11699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‘six’</a:t>
              </a:r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0F6626C3-8E09-86A3-715C-288E384BF860}"/>
                </a:ext>
              </a:extLst>
            </p:cNvPr>
            <p:cNvGrpSpPr/>
            <p:nvPr/>
          </p:nvGrpSpPr>
          <p:grpSpPr>
            <a:xfrm>
              <a:off x="2253760" y="1638300"/>
              <a:ext cx="7728149" cy="697230"/>
              <a:chOff x="2253760" y="1638300"/>
              <a:chExt cx="7728149" cy="697230"/>
            </a:xfrm>
          </p:grpSpPr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74C39BF8-5FCD-2746-E6CB-B265196320B4}"/>
                  </a:ext>
                </a:extLst>
              </p:cNvPr>
              <p:cNvCxnSpPr/>
              <p:nvPr/>
            </p:nvCxnSpPr>
            <p:spPr>
              <a:xfrm>
                <a:off x="2253760" y="1645920"/>
                <a:ext cx="7728149" cy="0"/>
              </a:xfrm>
              <a:prstGeom prst="lin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4A91C769-AA2A-0651-21FE-C354B770E042}"/>
                  </a:ext>
                </a:extLst>
              </p:cNvPr>
              <p:cNvCxnSpPr/>
              <p:nvPr/>
            </p:nvCxnSpPr>
            <p:spPr>
              <a:xfrm>
                <a:off x="2253760" y="1645920"/>
                <a:ext cx="0" cy="6858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9A567FBA-1135-50BD-2129-014F739C3399}"/>
                  </a:ext>
                </a:extLst>
              </p:cNvPr>
              <p:cNvCxnSpPr/>
              <p:nvPr/>
            </p:nvCxnSpPr>
            <p:spPr>
              <a:xfrm>
                <a:off x="3812050" y="1638300"/>
                <a:ext cx="0" cy="6858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05BEC0DE-3DB5-96D7-F89A-DEDE9F06313F}"/>
                  </a:ext>
                </a:extLst>
              </p:cNvPr>
              <p:cNvCxnSpPr/>
              <p:nvPr/>
            </p:nvCxnSpPr>
            <p:spPr>
              <a:xfrm>
                <a:off x="5281539" y="1638300"/>
                <a:ext cx="0" cy="6858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B3186813-7789-0054-72ED-D989A6BBF115}"/>
                  </a:ext>
                </a:extLst>
              </p:cNvPr>
              <p:cNvCxnSpPr/>
              <p:nvPr/>
            </p:nvCxnSpPr>
            <p:spPr>
              <a:xfrm>
                <a:off x="6790004" y="1649730"/>
                <a:ext cx="0" cy="6858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30CFF43D-D0F3-3607-65F1-BA3E7C9112B1}"/>
                  </a:ext>
                </a:extLst>
              </p:cNvPr>
              <p:cNvCxnSpPr/>
              <p:nvPr/>
            </p:nvCxnSpPr>
            <p:spPr>
              <a:xfrm>
                <a:off x="8427352" y="1638300"/>
                <a:ext cx="0" cy="6858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BE38865C-A28B-AB22-98A0-299749B76EB6}"/>
                  </a:ext>
                </a:extLst>
              </p:cNvPr>
              <p:cNvCxnSpPr/>
              <p:nvPr/>
            </p:nvCxnSpPr>
            <p:spPr>
              <a:xfrm>
                <a:off x="9972455" y="1638300"/>
                <a:ext cx="0" cy="68580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4E41659-8E54-FF41-6409-E9D1ADBBD4A7}"/>
                </a:ext>
              </a:extLst>
            </p:cNvPr>
            <p:cNvSpPr txBox="1"/>
            <p:nvPr/>
          </p:nvSpPr>
          <p:spPr>
            <a:xfrm>
              <a:off x="5511018" y="1225565"/>
              <a:ext cx="11699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>
                  <a:solidFill>
                    <a:schemeClr val="accent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values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E363C7C-1DF4-FFDC-9570-BA63A442069F}"/>
                </a:ext>
              </a:extLst>
            </p:cNvPr>
            <p:cNvSpPr txBox="1"/>
            <p:nvPr/>
          </p:nvSpPr>
          <p:spPr>
            <a:xfrm>
              <a:off x="1637714" y="2960602"/>
              <a:ext cx="11699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>
                  <a:solidFill>
                    <a:schemeClr val="accent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59FED22-14FC-AF14-1780-21AED5582566}"/>
                </a:ext>
              </a:extLst>
            </p:cNvPr>
            <p:cNvSpPr txBox="1"/>
            <p:nvPr/>
          </p:nvSpPr>
          <p:spPr>
            <a:xfrm>
              <a:off x="3181350" y="2964299"/>
              <a:ext cx="11699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>
                  <a:solidFill>
                    <a:schemeClr val="accent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1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98204A9-9D7E-8CBE-1389-6F986B22A8C5}"/>
                </a:ext>
              </a:extLst>
            </p:cNvPr>
            <p:cNvSpPr txBox="1"/>
            <p:nvPr/>
          </p:nvSpPr>
          <p:spPr>
            <a:xfrm>
              <a:off x="4688791" y="2960602"/>
              <a:ext cx="11699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>
                  <a:solidFill>
                    <a:schemeClr val="accent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2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B9D979E-3E91-AA25-C21C-8555B93ED8D2}"/>
                </a:ext>
              </a:extLst>
            </p:cNvPr>
            <p:cNvSpPr txBox="1"/>
            <p:nvPr/>
          </p:nvSpPr>
          <p:spPr>
            <a:xfrm>
              <a:off x="6232427" y="2960602"/>
              <a:ext cx="11699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>
                  <a:solidFill>
                    <a:schemeClr val="accent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EF38526C-1D89-9EB9-5FD0-06ECC9F9990B}"/>
                </a:ext>
              </a:extLst>
            </p:cNvPr>
            <p:cNvSpPr txBox="1"/>
            <p:nvPr/>
          </p:nvSpPr>
          <p:spPr>
            <a:xfrm>
              <a:off x="7840689" y="2960602"/>
              <a:ext cx="11699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>
                  <a:solidFill>
                    <a:schemeClr val="accent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4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8F90C3D-6486-42D3-4476-A679B24F0CDE}"/>
                </a:ext>
              </a:extLst>
            </p:cNvPr>
            <p:cNvSpPr txBox="1"/>
            <p:nvPr/>
          </p:nvSpPr>
          <p:spPr>
            <a:xfrm>
              <a:off x="9376118" y="2930006"/>
              <a:ext cx="11699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>
                  <a:solidFill>
                    <a:schemeClr val="accent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5</a:t>
              </a:r>
            </a:p>
          </p:txBody>
        </p: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F3A4B2A9-BCD6-7158-38C9-576C121728FA}"/>
                </a:ext>
              </a:extLst>
            </p:cNvPr>
            <p:cNvGrpSpPr/>
            <p:nvPr/>
          </p:nvGrpSpPr>
          <p:grpSpPr>
            <a:xfrm rot="10800000">
              <a:off x="2222695" y="3329934"/>
              <a:ext cx="7728149" cy="697230"/>
              <a:chOff x="2253760" y="1638300"/>
              <a:chExt cx="7728149" cy="697230"/>
            </a:xfrm>
          </p:grpSpPr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00A15281-AEB0-90C8-EFD2-43FAF8246C29}"/>
                  </a:ext>
                </a:extLst>
              </p:cNvPr>
              <p:cNvCxnSpPr/>
              <p:nvPr/>
            </p:nvCxnSpPr>
            <p:spPr>
              <a:xfrm>
                <a:off x="2253760" y="1645920"/>
                <a:ext cx="7728149" cy="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>
                <a:extLst>
                  <a:ext uri="{FF2B5EF4-FFF2-40B4-BE49-F238E27FC236}">
                    <a16:creationId xmlns:a16="http://schemas.microsoft.com/office/drawing/2014/main" id="{6382C081-3416-7A11-E317-0EFC73A8C396}"/>
                  </a:ext>
                </a:extLst>
              </p:cNvPr>
              <p:cNvCxnSpPr/>
              <p:nvPr/>
            </p:nvCxnSpPr>
            <p:spPr>
              <a:xfrm>
                <a:off x="2253760" y="1645920"/>
                <a:ext cx="0" cy="685800"/>
              </a:xfrm>
              <a:prstGeom prst="straightConnector1">
                <a:avLst/>
              </a:prstGeom>
              <a:ln>
                <a:solidFill>
                  <a:schemeClr val="accent3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68BA5302-DCC8-3AA6-98AE-5F7A8E06A749}"/>
                  </a:ext>
                </a:extLst>
              </p:cNvPr>
              <p:cNvCxnSpPr/>
              <p:nvPr/>
            </p:nvCxnSpPr>
            <p:spPr>
              <a:xfrm>
                <a:off x="3766330" y="1638300"/>
                <a:ext cx="0" cy="685800"/>
              </a:xfrm>
              <a:prstGeom prst="straightConnector1">
                <a:avLst/>
              </a:prstGeom>
              <a:ln>
                <a:solidFill>
                  <a:schemeClr val="accent3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BD47BD93-75DD-F124-4C3D-5F93512C7324}"/>
                  </a:ext>
                </a:extLst>
              </p:cNvPr>
              <p:cNvCxnSpPr/>
              <p:nvPr/>
            </p:nvCxnSpPr>
            <p:spPr>
              <a:xfrm>
                <a:off x="5395839" y="1638300"/>
                <a:ext cx="0" cy="685800"/>
              </a:xfrm>
              <a:prstGeom prst="straightConnector1">
                <a:avLst/>
              </a:prstGeom>
              <a:ln>
                <a:solidFill>
                  <a:schemeClr val="accent3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77FCA109-3FB9-B6F8-9178-BC1709318405}"/>
                  </a:ext>
                </a:extLst>
              </p:cNvPr>
              <p:cNvCxnSpPr/>
              <p:nvPr/>
            </p:nvCxnSpPr>
            <p:spPr>
              <a:xfrm>
                <a:off x="6938594" y="1649730"/>
                <a:ext cx="0" cy="685800"/>
              </a:xfrm>
              <a:prstGeom prst="straightConnector1">
                <a:avLst/>
              </a:prstGeom>
              <a:ln>
                <a:solidFill>
                  <a:schemeClr val="accent3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196F3AA6-548D-5A53-56F9-10CA8CAB2842}"/>
                  </a:ext>
                </a:extLst>
              </p:cNvPr>
              <p:cNvCxnSpPr/>
              <p:nvPr/>
            </p:nvCxnSpPr>
            <p:spPr>
              <a:xfrm>
                <a:off x="8450212" y="1638300"/>
                <a:ext cx="0" cy="685800"/>
              </a:xfrm>
              <a:prstGeom prst="straightConnector1">
                <a:avLst/>
              </a:prstGeom>
              <a:ln>
                <a:solidFill>
                  <a:schemeClr val="accent3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77613484-6EB7-7AB8-862D-27C412B66669}"/>
                  </a:ext>
                </a:extLst>
              </p:cNvPr>
              <p:cNvCxnSpPr/>
              <p:nvPr/>
            </p:nvCxnSpPr>
            <p:spPr>
              <a:xfrm>
                <a:off x="9972455" y="1638300"/>
                <a:ext cx="0" cy="685800"/>
              </a:xfrm>
              <a:prstGeom prst="straightConnector1">
                <a:avLst/>
              </a:prstGeom>
              <a:ln>
                <a:solidFill>
                  <a:schemeClr val="accent3"/>
                </a:solidFill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B8EC6BB7-31E7-3226-7758-62B1D1D8831D}"/>
                </a:ext>
              </a:extLst>
            </p:cNvPr>
            <p:cNvSpPr txBox="1"/>
            <p:nvPr/>
          </p:nvSpPr>
          <p:spPr>
            <a:xfrm>
              <a:off x="5511017" y="4137892"/>
              <a:ext cx="11699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b="1" dirty="0">
                  <a:solidFill>
                    <a:schemeClr val="accent6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indexes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09131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E5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>
            <a:extLst>
              <a:ext uri="{FF2B5EF4-FFF2-40B4-BE49-F238E27FC236}">
                <a16:creationId xmlns:a16="http://schemas.microsoft.com/office/drawing/2014/main" id="{38E331EF-B5B0-0725-35D9-B7406502F755}"/>
              </a:ext>
            </a:extLst>
          </p:cNvPr>
          <p:cNvGrpSpPr/>
          <p:nvPr/>
        </p:nvGrpSpPr>
        <p:grpSpPr>
          <a:xfrm>
            <a:off x="244929" y="477781"/>
            <a:ext cx="10696014" cy="6151619"/>
            <a:chOff x="2235197" y="2246087"/>
            <a:chExt cx="8878280" cy="3760898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49B3A866-94E6-BA42-058F-48BB28C5DF50}"/>
                </a:ext>
              </a:extLst>
            </p:cNvPr>
            <p:cNvSpPr txBox="1"/>
            <p:nvPr/>
          </p:nvSpPr>
          <p:spPr>
            <a:xfrm>
              <a:off x="2235197" y="2246087"/>
              <a:ext cx="2177143" cy="38671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3200" b="1" dirty="0">
                  <a:solidFill>
                    <a:schemeClr val="accent1"/>
                  </a:solidFill>
                </a:rPr>
                <a:t>Dictionary</a:t>
              </a:r>
            </a:p>
          </p:txBody>
        </p: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4C8DF4CA-E59C-5433-B3BC-DC55C84F15B1}"/>
                </a:ext>
              </a:extLst>
            </p:cNvPr>
            <p:cNvSpPr/>
            <p:nvPr/>
          </p:nvSpPr>
          <p:spPr>
            <a:xfrm>
              <a:off x="2235197" y="2652779"/>
              <a:ext cx="2177143" cy="2748254"/>
            </a:xfrm>
            <a:prstGeom prst="roundRect">
              <a:avLst/>
            </a:prstGeom>
            <a:solidFill>
              <a:srgbClr val="B6E2FF"/>
            </a:solidFill>
            <a:ln>
              <a:solidFill>
                <a:srgbClr val="7689A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6F406E1-2E60-457E-8634-62E56D3D00C0}"/>
                </a:ext>
              </a:extLst>
            </p:cNvPr>
            <p:cNvSpPr/>
            <p:nvPr/>
          </p:nvSpPr>
          <p:spPr>
            <a:xfrm>
              <a:off x="2641600" y="2844800"/>
              <a:ext cx="1349829" cy="5842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7689A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accent1"/>
                  </a:solidFill>
                </a:rPr>
                <a:t>Key 1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0C0C02D-3A63-34C3-95A0-8D986963001D}"/>
                </a:ext>
              </a:extLst>
            </p:cNvPr>
            <p:cNvSpPr/>
            <p:nvPr/>
          </p:nvSpPr>
          <p:spPr>
            <a:xfrm>
              <a:off x="2648853" y="3735614"/>
              <a:ext cx="1349829" cy="5842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7689A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accent1"/>
                  </a:solidFill>
                </a:rPr>
                <a:t>Key 2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DD06598-46D8-F468-092E-E9D8BAF364C8}"/>
                </a:ext>
              </a:extLst>
            </p:cNvPr>
            <p:cNvSpPr/>
            <p:nvPr/>
          </p:nvSpPr>
          <p:spPr>
            <a:xfrm>
              <a:off x="2641599" y="4626428"/>
              <a:ext cx="1349829" cy="5842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7689A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accent1"/>
                  </a:solidFill>
                </a:rPr>
                <a:t>Key 3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5B29042-36EC-3CFA-492D-793ABCD30096}"/>
                </a:ext>
              </a:extLst>
            </p:cNvPr>
            <p:cNvSpPr/>
            <p:nvPr/>
          </p:nvSpPr>
          <p:spPr>
            <a:xfrm>
              <a:off x="3935122" y="3076091"/>
              <a:ext cx="112611" cy="121619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7689A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5A5A252-3418-DA8D-DBEC-A51C00EC1220}"/>
                </a:ext>
              </a:extLst>
            </p:cNvPr>
            <p:cNvSpPr/>
            <p:nvPr/>
          </p:nvSpPr>
          <p:spPr>
            <a:xfrm>
              <a:off x="3942376" y="3966904"/>
              <a:ext cx="112611" cy="121619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7689A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C457F9A-09FB-2CCB-C30E-15807BAF9991}"/>
                </a:ext>
              </a:extLst>
            </p:cNvPr>
            <p:cNvSpPr/>
            <p:nvPr/>
          </p:nvSpPr>
          <p:spPr>
            <a:xfrm>
              <a:off x="3942375" y="4857718"/>
              <a:ext cx="112611" cy="121619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7689A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3EB90C5-613F-373A-3E44-BC12A952F209}"/>
                </a:ext>
              </a:extLst>
            </p:cNvPr>
            <p:cNvCxnSpPr/>
            <p:nvPr/>
          </p:nvCxnSpPr>
          <p:spPr>
            <a:xfrm>
              <a:off x="4054986" y="3136900"/>
              <a:ext cx="1660014" cy="0"/>
            </a:xfrm>
            <a:prstGeom prst="line">
              <a:avLst/>
            </a:prstGeom>
            <a:ln>
              <a:solidFill>
                <a:srgbClr val="7689A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EBAF911-DD3E-DBC3-FA12-7C9B7E5D9679}"/>
                </a:ext>
              </a:extLst>
            </p:cNvPr>
            <p:cNvCxnSpPr/>
            <p:nvPr/>
          </p:nvCxnSpPr>
          <p:spPr>
            <a:xfrm>
              <a:off x="4054986" y="4027713"/>
              <a:ext cx="1660014" cy="0"/>
            </a:xfrm>
            <a:prstGeom prst="line">
              <a:avLst/>
            </a:prstGeom>
            <a:ln>
              <a:solidFill>
                <a:srgbClr val="7689A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5288E2D-B12B-EBBF-5CC1-4067B3552181}"/>
                </a:ext>
              </a:extLst>
            </p:cNvPr>
            <p:cNvCxnSpPr/>
            <p:nvPr/>
          </p:nvCxnSpPr>
          <p:spPr>
            <a:xfrm>
              <a:off x="4054986" y="4918527"/>
              <a:ext cx="1660014" cy="0"/>
            </a:xfrm>
            <a:prstGeom prst="line">
              <a:avLst/>
            </a:prstGeom>
            <a:ln>
              <a:solidFill>
                <a:srgbClr val="7689A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1BE0309-8D81-0984-502E-E4CD438D8458}"/>
                </a:ext>
              </a:extLst>
            </p:cNvPr>
            <p:cNvSpPr/>
            <p:nvPr/>
          </p:nvSpPr>
          <p:spPr>
            <a:xfrm>
              <a:off x="5749537" y="2844800"/>
              <a:ext cx="2438498" cy="58420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7689A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accent1"/>
                  </a:solidFill>
                </a:rPr>
                <a:t>Integer or string value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4836899D-F819-BFB6-5361-16F77507508C}"/>
                </a:ext>
              </a:extLst>
            </p:cNvPr>
            <p:cNvSpPr/>
            <p:nvPr/>
          </p:nvSpPr>
          <p:spPr>
            <a:xfrm>
              <a:off x="5685093" y="3081351"/>
              <a:ext cx="112611" cy="121619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7689A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8DB00BC9-E6CB-3878-DC4D-9B8972347DAB}"/>
                </a:ext>
              </a:extLst>
            </p:cNvPr>
            <p:cNvSpPr/>
            <p:nvPr/>
          </p:nvSpPr>
          <p:spPr>
            <a:xfrm>
              <a:off x="5762505" y="3737462"/>
              <a:ext cx="4527389" cy="582352"/>
            </a:xfrm>
            <a:prstGeom prst="roundRect">
              <a:avLst/>
            </a:prstGeom>
            <a:solidFill>
              <a:srgbClr val="FFF2CE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B7B60680-56B2-7C06-9CCB-90357C9D5A10}"/>
                </a:ext>
              </a:extLst>
            </p:cNvPr>
            <p:cNvSpPr/>
            <p:nvPr/>
          </p:nvSpPr>
          <p:spPr>
            <a:xfrm>
              <a:off x="5904147" y="3830907"/>
              <a:ext cx="965793" cy="39361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7689A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accent1"/>
                  </a:solidFill>
                </a:rPr>
                <a:t>Index 0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C1E16A90-6A2A-5F49-86EC-7085569EA3C5}"/>
                </a:ext>
              </a:extLst>
            </p:cNvPr>
            <p:cNvSpPr/>
            <p:nvPr/>
          </p:nvSpPr>
          <p:spPr>
            <a:xfrm>
              <a:off x="7006160" y="3830907"/>
              <a:ext cx="965793" cy="39361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7689A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accent1"/>
                  </a:solidFill>
                </a:rPr>
                <a:t>Index 1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4CD542C1-4C61-7C04-5621-872548268AC4}"/>
                </a:ext>
              </a:extLst>
            </p:cNvPr>
            <p:cNvSpPr/>
            <p:nvPr/>
          </p:nvSpPr>
          <p:spPr>
            <a:xfrm>
              <a:off x="8108173" y="3830907"/>
              <a:ext cx="965793" cy="39361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7689A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accent1"/>
                  </a:solidFill>
                </a:rPr>
                <a:t>Index 2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563B55BE-F542-8F74-B7C0-6785BD761791}"/>
                </a:ext>
              </a:extLst>
            </p:cNvPr>
            <p:cNvSpPr/>
            <p:nvPr/>
          </p:nvSpPr>
          <p:spPr>
            <a:xfrm>
              <a:off x="9212986" y="3830907"/>
              <a:ext cx="965793" cy="39361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7689A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accent1"/>
                  </a:solidFill>
                </a:rPr>
                <a:t>Index 3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8D226F14-8437-021B-DB23-5C27A22A372C}"/>
                </a:ext>
              </a:extLst>
            </p:cNvPr>
            <p:cNvSpPr/>
            <p:nvPr/>
          </p:nvSpPr>
          <p:spPr>
            <a:xfrm>
              <a:off x="5692347" y="3972164"/>
              <a:ext cx="112611" cy="121619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7689A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  <p:sp>
          <p:nvSpPr>
            <p:cNvPr id="66" name="Rounded Rectangle 65">
              <a:extLst>
                <a:ext uri="{FF2B5EF4-FFF2-40B4-BE49-F238E27FC236}">
                  <a16:creationId xmlns:a16="http://schemas.microsoft.com/office/drawing/2014/main" id="{580B3008-DAD1-1EB5-743E-2839735BFFF9}"/>
                </a:ext>
              </a:extLst>
            </p:cNvPr>
            <p:cNvSpPr/>
            <p:nvPr/>
          </p:nvSpPr>
          <p:spPr>
            <a:xfrm>
              <a:off x="5744892" y="4459221"/>
              <a:ext cx="1430038" cy="1547764"/>
            </a:xfrm>
            <a:prstGeom prst="roundRect">
              <a:avLst/>
            </a:prstGeom>
            <a:solidFill>
              <a:srgbClr val="B6E2FF"/>
            </a:solidFill>
            <a:ln>
              <a:solidFill>
                <a:srgbClr val="7689A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B01B4066-520F-18D7-C2D0-A54210939675}"/>
                </a:ext>
              </a:extLst>
            </p:cNvPr>
            <p:cNvSpPr/>
            <p:nvPr/>
          </p:nvSpPr>
          <p:spPr>
            <a:xfrm>
              <a:off x="6050265" y="4721091"/>
              <a:ext cx="886624" cy="39552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7689A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accent1"/>
                  </a:solidFill>
                </a:rPr>
                <a:t>Key 1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EFF9F094-0B05-2707-5B79-6CC47D12F0C0}"/>
                </a:ext>
              </a:extLst>
            </p:cNvPr>
            <p:cNvSpPr/>
            <p:nvPr/>
          </p:nvSpPr>
          <p:spPr>
            <a:xfrm>
              <a:off x="6050265" y="5380392"/>
              <a:ext cx="886624" cy="395526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7689A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accent1"/>
                  </a:solidFill>
                </a:rPr>
                <a:t>Key 2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0885DF3-32DF-E727-C822-E830A7AB0795}"/>
                </a:ext>
              </a:extLst>
            </p:cNvPr>
            <p:cNvSpPr/>
            <p:nvPr/>
          </p:nvSpPr>
          <p:spPr>
            <a:xfrm>
              <a:off x="5692346" y="4862978"/>
              <a:ext cx="112611" cy="121619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7689A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FC4A89E8-3CA1-1A2B-D675-CBFAD18276EF}"/>
                </a:ext>
              </a:extLst>
            </p:cNvPr>
            <p:cNvSpPr/>
            <p:nvPr/>
          </p:nvSpPr>
          <p:spPr>
            <a:xfrm>
              <a:off x="6893549" y="4855002"/>
              <a:ext cx="112611" cy="121619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7689A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38EC671C-A8BF-EC91-7999-E6EBA2908EBB}"/>
                </a:ext>
              </a:extLst>
            </p:cNvPr>
            <p:cNvCxnSpPr/>
            <p:nvPr/>
          </p:nvCxnSpPr>
          <p:spPr>
            <a:xfrm>
              <a:off x="7006160" y="4915811"/>
              <a:ext cx="1660014" cy="0"/>
            </a:xfrm>
            <a:prstGeom prst="line">
              <a:avLst/>
            </a:prstGeom>
            <a:ln>
              <a:solidFill>
                <a:srgbClr val="7689A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1864D71B-E32C-AFE9-1758-3544EF831C5D}"/>
                </a:ext>
              </a:extLst>
            </p:cNvPr>
            <p:cNvSpPr/>
            <p:nvPr/>
          </p:nvSpPr>
          <p:spPr>
            <a:xfrm>
              <a:off x="6893549" y="5537955"/>
              <a:ext cx="112611" cy="121619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7689A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58D3DB21-93C2-E415-3F4D-6F3DC3F63D42}"/>
                </a:ext>
              </a:extLst>
            </p:cNvPr>
            <p:cNvCxnSpPr/>
            <p:nvPr/>
          </p:nvCxnSpPr>
          <p:spPr>
            <a:xfrm>
              <a:off x="7006160" y="5598764"/>
              <a:ext cx="1660014" cy="0"/>
            </a:xfrm>
            <a:prstGeom prst="line">
              <a:avLst/>
            </a:prstGeom>
            <a:ln>
              <a:solidFill>
                <a:srgbClr val="7689A4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1B2599B2-8D4B-D4C2-F812-D13EF894D299}"/>
                </a:ext>
              </a:extLst>
            </p:cNvPr>
            <p:cNvSpPr/>
            <p:nvPr/>
          </p:nvSpPr>
          <p:spPr>
            <a:xfrm>
              <a:off x="8643520" y="5543215"/>
              <a:ext cx="112611" cy="121619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7689A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21412291-408B-35E3-6AF9-10EABEDCED64}"/>
                </a:ext>
              </a:extLst>
            </p:cNvPr>
            <p:cNvSpPr/>
            <p:nvPr/>
          </p:nvSpPr>
          <p:spPr>
            <a:xfrm>
              <a:off x="8699825" y="4740827"/>
              <a:ext cx="2118230" cy="34165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7689A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solidFill>
                    <a:schemeClr val="accent1"/>
                  </a:solidFill>
                </a:rPr>
                <a:t>Integer or string value</a:t>
              </a:r>
            </a:p>
          </p:txBody>
        </p:sp>
        <p:sp>
          <p:nvSpPr>
            <p:cNvPr id="80" name="Rounded Rectangle 79">
              <a:extLst>
                <a:ext uri="{FF2B5EF4-FFF2-40B4-BE49-F238E27FC236}">
                  <a16:creationId xmlns:a16="http://schemas.microsoft.com/office/drawing/2014/main" id="{6B0B5C82-A33B-2C3F-6CD6-63211F225D46}"/>
                </a:ext>
              </a:extLst>
            </p:cNvPr>
            <p:cNvSpPr/>
            <p:nvPr/>
          </p:nvSpPr>
          <p:spPr>
            <a:xfrm>
              <a:off x="8713678" y="5307588"/>
              <a:ext cx="2399799" cy="582352"/>
            </a:xfrm>
            <a:prstGeom prst="roundRect">
              <a:avLst/>
            </a:prstGeom>
            <a:solidFill>
              <a:srgbClr val="FFF2CE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06090099-A792-2355-84A3-65A0B2A4EAB4}"/>
                </a:ext>
              </a:extLst>
            </p:cNvPr>
            <p:cNvSpPr/>
            <p:nvPr/>
          </p:nvSpPr>
          <p:spPr>
            <a:xfrm>
              <a:off x="8855320" y="5401033"/>
              <a:ext cx="965793" cy="39361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7689A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accent1"/>
                  </a:solidFill>
                </a:rPr>
                <a:t>Index 0</a:t>
              </a: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6BEB9732-B6D3-5108-F46B-00213B7D7D84}"/>
                </a:ext>
              </a:extLst>
            </p:cNvPr>
            <p:cNvSpPr/>
            <p:nvPr/>
          </p:nvSpPr>
          <p:spPr>
            <a:xfrm>
              <a:off x="9957333" y="5401033"/>
              <a:ext cx="965793" cy="39361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7689A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accent1"/>
                  </a:solidFill>
                </a:rPr>
                <a:t>Index 1</a:t>
              </a:r>
            </a:p>
          </p:txBody>
        </p:sp>
        <p:sp>
          <p:nvSpPr>
            <p:cNvPr id="85" name="Oval 84">
              <a:extLst>
                <a:ext uri="{FF2B5EF4-FFF2-40B4-BE49-F238E27FC236}">
                  <a16:creationId xmlns:a16="http://schemas.microsoft.com/office/drawing/2014/main" id="{4C564CFC-086C-2BB5-32D7-0DF89D4B1730}"/>
                </a:ext>
              </a:extLst>
            </p:cNvPr>
            <p:cNvSpPr/>
            <p:nvPr/>
          </p:nvSpPr>
          <p:spPr>
            <a:xfrm>
              <a:off x="8643520" y="5542290"/>
              <a:ext cx="112611" cy="121619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7689A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3DF2F813-1A72-3370-BFE0-6DF6DBEE03F1}"/>
                </a:ext>
              </a:extLst>
            </p:cNvPr>
            <p:cNvSpPr/>
            <p:nvPr/>
          </p:nvSpPr>
          <p:spPr>
            <a:xfrm>
              <a:off x="8643520" y="4860262"/>
              <a:ext cx="112611" cy="121619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7689A4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D389D251-6673-231F-E7E4-8AEEFABA14EE}"/>
                </a:ext>
              </a:extLst>
            </p:cNvPr>
            <p:cNvSpPr txBox="1"/>
            <p:nvPr/>
          </p:nvSpPr>
          <p:spPr>
            <a:xfrm>
              <a:off x="4412339" y="3740181"/>
              <a:ext cx="1372820" cy="2822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b="1" dirty="0">
                  <a:solidFill>
                    <a:srgbClr val="CB8200"/>
                  </a:solidFill>
                </a:rPr>
                <a:t>List</a:t>
              </a: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7BD7ECB5-3F28-559A-4CCD-8B010E9A3487}"/>
                </a:ext>
              </a:extLst>
            </p:cNvPr>
            <p:cNvSpPr txBox="1"/>
            <p:nvPr/>
          </p:nvSpPr>
          <p:spPr>
            <a:xfrm>
              <a:off x="7167740" y="5336546"/>
              <a:ext cx="1567706" cy="28224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400" b="1" dirty="0">
                  <a:solidFill>
                    <a:srgbClr val="CB8200"/>
                  </a:solidFill>
                </a:rPr>
                <a:t>List</a:t>
              </a:r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7D64586F-18E8-71CE-DD16-A60B46F5BF1E}"/>
                </a:ext>
              </a:extLst>
            </p:cNvPr>
            <p:cNvSpPr txBox="1"/>
            <p:nvPr/>
          </p:nvSpPr>
          <p:spPr>
            <a:xfrm>
              <a:off x="4412340" y="4635147"/>
              <a:ext cx="4484937" cy="3053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400" b="1" dirty="0">
                  <a:solidFill>
                    <a:schemeClr val="accent1"/>
                  </a:solidFill>
                </a:rPr>
                <a:t>Dictionary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307164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60</Words>
  <Application>Microsoft Macintosh PowerPoint</Application>
  <PresentationFormat>Widescreen</PresentationFormat>
  <Paragraphs>31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Courier New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Wadsworth, Lizzie</dc:creator>
  <cp:lastModifiedBy>Wadsworth, Lizzie</cp:lastModifiedBy>
  <cp:revision>2</cp:revision>
  <dcterms:created xsi:type="dcterms:W3CDTF">2025-09-18T16:30:25Z</dcterms:created>
  <dcterms:modified xsi:type="dcterms:W3CDTF">2025-10-13T10:53:55Z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55e1b534-098f-4ac8-9223-69712ddf82de_Enabled">
    <vt:lpwstr>true</vt:lpwstr>
  </property>
  <property fmtid="{D5CDD505-2E9C-101B-9397-08002B2CF9AE}" pid="3" name="MSIP_Label_55e1b534-098f-4ac8-9223-69712ddf82de_SetDate">
    <vt:lpwstr>2025-09-18T17:57:07Z</vt:lpwstr>
  </property>
  <property fmtid="{D5CDD505-2E9C-101B-9397-08002B2CF9AE}" pid="4" name="MSIP_Label_55e1b534-098f-4ac8-9223-69712ddf82de_Method">
    <vt:lpwstr>Standard</vt:lpwstr>
  </property>
  <property fmtid="{D5CDD505-2E9C-101B-9397-08002B2CF9AE}" pid="5" name="MSIP_Label_55e1b534-098f-4ac8-9223-69712ddf82de_Name">
    <vt:lpwstr>Public Document</vt:lpwstr>
  </property>
  <property fmtid="{D5CDD505-2E9C-101B-9397-08002B2CF9AE}" pid="6" name="MSIP_Label_55e1b534-098f-4ac8-9223-69712ddf82de_SiteId">
    <vt:lpwstr>c9ef029c-18cf-4016-86d3-93cf8e94ff94</vt:lpwstr>
  </property>
  <property fmtid="{D5CDD505-2E9C-101B-9397-08002B2CF9AE}" pid="7" name="MSIP_Label_55e1b534-098f-4ac8-9223-69712ddf82de_ActionId">
    <vt:lpwstr>d30901f1-309d-437a-8ed5-a7797fd15492</vt:lpwstr>
  </property>
  <property fmtid="{D5CDD505-2E9C-101B-9397-08002B2CF9AE}" pid="8" name="MSIP_Label_55e1b534-098f-4ac8-9223-69712ddf82de_ContentBits">
    <vt:lpwstr>0</vt:lpwstr>
  </property>
  <property fmtid="{D5CDD505-2E9C-101B-9397-08002B2CF9AE}" pid="9" name="MSIP_Label_55e1b534-098f-4ac8-9223-69712ddf82de_Tag">
    <vt:lpwstr>50, 3, 0, 1</vt:lpwstr>
  </property>
</Properties>
</file>